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handoutMasterIdLst>
    <p:handoutMasterId r:id="rId13"/>
  </p:handoutMasterIdLst>
  <p:sldIdLst>
    <p:sldId id="336" r:id="rId2"/>
    <p:sldId id="300" r:id="rId3"/>
    <p:sldId id="392" r:id="rId4"/>
    <p:sldId id="313" r:id="rId5"/>
    <p:sldId id="373" r:id="rId6"/>
    <p:sldId id="385" r:id="rId7"/>
    <p:sldId id="387" r:id="rId8"/>
    <p:sldId id="388" r:id="rId9"/>
    <p:sldId id="389" r:id="rId10"/>
    <p:sldId id="390" r:id="rId11"/>
  </p:sldIdLst>
  <p:sldSz cx="9144000" cy="6858000" type="screen4x3"/>
  <p:notesSz cx="6729413" cy="9621838"/>
  <p:defaultTex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99"/>
    <a:srgbClr val="CC0000"/>
    <a:srgbClr val="3366FF"/>
    <a:srgbClr val="009900"/>
    <a:srgbClr val="FF9900"/>
    <a:srgbClr val="CC0099"/>
    <a:srgbClr val="FF6600"/>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000" autoAdjust="0"/>
    <p:restoredTop sz="94664" autoAdjust="0"/>
  </p:normalViewPr>
  <p:slideViewPr>
    <p:cSldViewPr>
      <p:cViewPr>
        <p:scale>
          <a:sx n="66" d="100"/>
          <a:sy n="66" d="100"/>
        </p:scale>
        <p:origin x="-3136" y="-928"/>
      </p:cViewPr>
      <p:guideLst>
        <p:guide orient="horz"/>
        <p:guide/>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992"/>
    </p:cViewPr>
  </p:sorter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notesMaster" Target="notesMasters/notesMaster1.xml"/><Relationship Id="rId13" Type="http://schemas.openxmlformats.org/officeDocument/2006/relationships/handoutMaster" Target="handoutMasters/handoutMaster1.xml"/><Relationship Id="rId14" Type="http://schemas.openxmlformats.org/officeDocument/2006/relationships/printerSettings" Target="printerSettings/printerSettings1.bin"/><Relationship Id="rId15" Type="http://schemas.openxmlformats.org/officeDocument/2006/relationships/presProps" Target="presProps.xml"/><Relationship Id="rId16" Type="http://schemas.openxmlformats.org/officeDocument/2006/relationships/viewProps" Target="viewProps.xml"/><Relationship Id="rId17" Type="http://schemas.openxmlformats.org/officeDocument/2006/relationships/theme" Target="theme/theme1.xml"/><Relationship Id="rId1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986" name="Rectangle 2"/>
          <p:cNvSpPr>
            <a:spLocks noGrp="1" noChangeArrowheads="1"/>
          </p:cNvSpPr>
          <p:nvPr>
            <p:ph type="hdr" sz="quarter"/>
          </p:nvPr>
        </p:nvSpPr>
        <p:spPr bwMode="auto">
          <a:xfrm>
            <a:off x="0" y="0"/>
            <a:ext cx="2916238" cy="4810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vl1pPr>
          </a:lstStyle>
          <a:p>
            <a:pPr>
              <a:defRPr/>
            </a:pPr>
            <a:endParaRPr lang="es-ES"/>
          </a:p>
        </p:txBody>
      </p:sp>
      <p:sp>
        <p:nvSpPr>
          <p:cNvPr id="41987" name="Rectangle 3"/>
          <p:cNvSpPr>
            <a:spLocks noGrp="1" noChangeArrowheads="1"/>
          </p:cNvSpPr>
          <p:nvPr>
            <p:ph type="dt" sz="quarter" idx="1"/>
          </p:nvPr>
        </p:nvSpPr>
        <p:spPr bwMode="auto">
          <a:xfrm>
            <a:off x="3813175" y="0"/>
            <a:ext cx="2916238" cy="4810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s-ES"/>
          </a:p>
        </p:txBody>
      </p:sp>
      <p:sp>
        <p:nvSpPr>
          <p:cNvPr id="41988" name="Rectangle 4"/>
          <p:cNvSpPr>
            <a:spLocks noGrp="1" noChangeArrowheads="1"/>
          </p:cNvSpPr>
          <p:nvPr>
            <p:ph type="ftr" sz="quarter" idx="2"/>
          </p:nvPr>
        </p:nvSpPr>
        <p:spPr bwMode="auto">
          <a:xfrm>
            <a:off x="0" y="9140825"/>
            <a:ext cx="2916238" cy="48101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vl1pPr>
          </a:lstStyle>
          <a:p>
            <a:pPr>
              <a:defRPr/>
            </a:pPr>
            <a:endParaRPr lang="es-ES"/>
          </a:p>
        </p:txBody>
      </p:sp>
      <p:sp>
        <p:nvSpPr>
          <p:cNvPr id="41989" name="Rectangle 5"/>
          <p:cNvSpPr>
            <a:spLocks noGrp="1" noChangeArrowheads="1"/>
          </p:cNvSpPr>
          <p:nvPr>
            <p:ph type="sldNum" sz="quarter" idx="3"/>
          </p:nvPr>
        </p:nvSpPr>
        <p:spPr bwMode="auto">
          <a:xfrm>
            <a:off x="3813175" y="9140825"/>
            <a:ext cx="2916238" cy="48101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4A97EA80-4B89-4EFE-BD61-064AE07F4479}" type="slidenum">
              <a:rPr lang="es-ES"/>
              <a:pPr>
                <a:defRPr/>
              </a:pPr>
              <a:t>‹Nr.›</a:t>
            </a:fld>
            <a:endParaRPr lang="es-ES"/>
          </a:p>
        </p:txBody>
      </p:sp>
    </p:spTree>
    <p:extLst>
      <p:ext uri="{BB962C8B-B14F-4D97-AF65-F5344CB8AC3E}">
        <p14:creationId xmlns:p14="http://schemas.microsoft.com/office/powerpoint/2010/main" val="339517667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794" name="Rectangle 2"/>
          <p:cNvSpPr>
            <a:spLocks noGrp="1" noChangeArrowheads="1"/>
          </p:cNvSpPr>
          <p:nvPr>
            <p:ph type="hdr" sz="quarter"/>
          </p:nvPr>
        </p:nvSpPr>
        <p:spPr bwMode="auto">
          <a:xfrm>
            <a:off x="0" y="0"/>
            <a:ext cx="2916238" cy="4810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vl1pPr>
          </a:lstStyle>
          <a:p>
            <a:pPr>
              <a:defRPr/>
            </a:pPr>
            <a:endParaRPr lang="es-ES"/>
          </a:p>
        </p:txBody>
      </p:sp>
      <p:sp>
        <p:nvSpPr>
          <p:cNvPr id="33795" name="Rectangle 3"/>
          <p:cNvSpPr>
            <a:spLocks noGrp="1" noChangeArrowheads="1"/>
          </p:cNvSpPr>
          <p:nvPr>
            <p:ph type="dt" idx="1"/>
          </p:nvPr>
        </p:nvSpPr>
        <p:spPr bwMode="auto">
          <a:xfrm>
            <a:off x="3813175" y="0"/>
            <a:ext cx="2916238" cy="4810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s-ES"/>
          </a:p>
        </p:txBody>
      </p:sp>
      <p:sp>
        <p:nvSpPr>
          <p:cNvPr id="66564" name="Rectangle 4"/>
          <p:cNvSpPr>
            <a:spLocks noGrp="1" noRot="1" noChangeAspect="1" noChangeArrowheads="1" noTextEdit="1"/>
          </p:cNvSpPr>
          <p:nvPr>
            <p:ph type="sldImg" idx="2"/>
          </p:nvPr>
        </p:nvSpPr>
        <p:spPr bwMode="auto">
          <a:xfrm>
            <a:off x="960438" y="722313"/>
            <a:ext cx="4808537" cy="3606800"/>
          </a:xfrm>
          <a:prstGeom prst="rect">
            <a:avLst/>
          </a:prstGeom>
          <a:noFill/>
          <a:ln w="9525">
            <a:solidFill>
              <a:srgbClr val="000000"/>
            </a:solidFill>
            <a:miter lim="800000"/>
            <a:headEnd/>
            <a:tailEnd/>
          </a:ln>
        </p:spPr>
      </p:sp>
      <p:sp>
        <p:nvSpPr>
          <p:cNvPr id="33797" name="Rectangle 5"/>
          <p:cNvSpPr>
            <a:spLocks noGrp="1" noChangeArrowheads="1"/>
          </p:cNvSpPr>
          <p:nvPr>
            <p:ph type="body" sz="quarter" idx="3"/>
          </p:nvPr>
        </p:nvSpPr>
        <p:spPr bwMode="auto">
          <a:xfrm>
            <a:off x="896938" y="4570413"/>
            <a:ext cx="4935537" cy="43291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33798" name="Rectangle 6"/>
          <p:cNvSpPr>
            <a:spLocks noGrp="1" noChangeArrowheads="1"/>
          </p:cNvSpPr>
          <p:nvPr>
            <p:ph type="ftr" sz="quarter" idx="4"/>
          </p:nvPr>
        </p:nvSpPr>
        <p:spPr bwMode="auto">
          <a:xfrm>
            <a:off x="0" y="9140825"/>
            <a:ext cx="2916238" cy="48101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vl1pPr>
          </a:lstStyle>
          <a:p>
            <a:pPr>
              <a:defRPr/>
            </a:pPr>
            <a:endParaRPr lang="es-ES"/>
          </a:p>
        </p:txBody>
      </p:sp>
      <p:sp>
        <p:nvSpPr>
          <p:cNvPr id="33799" name="Rectangle 7"/>
          <p:cNvSpPr>
            <a:spLocks noGrp="1" noChangeArrowheads="1"/>
          </p:cNvSpPr>
          <p:nvPr>
            <p:ph type="sldNum" sz="quarter" idx="5"/>
          </p:nvPr>
        </p:nvSpPr>
        <p:spPr bwMode="auto">
          <a:xfrm>
            <a:off x="3813175" y="9140825"/>
            <a:ext cx="2916238" cy="48101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4A4C8FE9-5A4F-4C6A-A258-D957EF21751C}" type="slidenum">
              <a:rPr lang="es-ES"/>
              <a:pPr>
                <a:defRPr/>
              </a:pPr>
              <a:t>‹Nr.›</a:t>
            </a:fld>
            <a:endParaRPr lang="es-ES"/>
          </a:p>
        </p:txBody>
      </p:sp>
    </p:spTree>
    <p:extLst>
      <p:ext uri="{BB962C8B-B14F-4D97-AF65-F5344CB8AC3E}">
        <p14:creationId xmlns:p14="http://schemas.microsoft.com/office/powerpoint/2010/main" val="103309458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p:spPr>
        <p:txBody>
          <a:bodyPr/>
          <a:lstStyle/>
          <a:p>
            <a:fld id="{A20EB120-79EC-4E54-8454-06B3669A5A00}" type="slidenum">
              <a:rPr lang="es-ES" smtClean="0"/>
              <a:pPr/>
              <a:t>1</a:t>
            </a:fld>
            <a:endParaRPr lang="es-ES" smtClean="0"/>
          </a:p>
        </p:txBody>
      </p:sp>
      <p:sp>
        <p:nvSpPr>
          <p:cNvPr id="67587" name="Rectangle 2"/>
          <p:cNvSpPr>
            <a:spLocks noGrp="1" noRot="1" noChangeAspect="1" noChangeArrowheads="1" noTextEdit="1"/>
          </p:cNvSpPr>
          <p:nvPr>
            <p:ph type="sldImg"/>
          </p:nvPr>
        </p:nvSpPr>
        <p:spPr>
          <a:xfrm>
            <a:off x="963613" y="722313"/>
            <a:ext cx="4808537" cy="3606800"/>
          </a:xfrm>
          <a:ln/>
        </p:spPr>
      </p:sp>
      <p:sp>
        <p:nvSpPr>
          <p:cNvPr id="67588"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p>
            <a:fld id="{720583F0-A156-4F75-ACEA-5F25A61BA0BF}" type="slidenum">
              <a:rPr lang="es-ES" smtClean="0"/>
              <a:pPr/>
              <a:t>2</a:t>
            </a:fld>
            <a:endParaRPr lang="es-ES" smtClean="0"/>
          </a:p>
        </p:txBody>
      </p:sp>
      <p:sp>
        <p:nvSpPr>
          <p:cNvPr id="68611" name="Rectangle 2"/>
          <p:cNvSpPr>
            <a:spLocks noGrp="1" noRot="1" noChangeAspect="1" noChangeArrowheads="1" noTextEdit="1"/>
          </p:cNvSpPr>
          <p:nvPr>
            <p:ph type="sldImg"/>
          </p:nvPr>
        </p:nvSpPr>
        <p:spPr>
          <a:xfrm>
            <a:off x="963613" y="722313"/>
            <a:ext cx="4808537" cy="3606800"/>
          </a:xfrm>
          <a:ln/>
        </p:spPr>
      </p:sp>
      <p:sp>
        <p:nvSpPr>
          <p:cNvPr id="68612"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p>
            <a:fld id="{6A80DE36-7C14-4654-A926-716BE86813FA}" type="slidenum">
              <a:rPr lang="es-ES" smtClean="0"/>
              <a:pPr/>
              <a:t>3</a:t>
            </a:fld>
            <a:endParaRPr lang="es-ES" smtClean="0"/>
          </a:p>
        </p:txBody>
      </p:sp>
      <p:sp>
        <p:nvSpPr>
          <p:cNvPr id="70659" name="Rectangle 2"/>
          <p:cNvSpPr>
            <a:spLocks noGrp="1" noRot="1" noChangeAspect="1" noChangeArrowheads="1" noTextEdit="1"/>
          </p:cNvSpPr>
          <p:nvPr>
            <p:ph type="sldImg"/>
          </p:nvPr>
        </p:nvSpPr>
        <p:spPr>
          <a:xfrm>
            <a:off x="963613" y="720725"/>
            <a:ext cx="4810125" cy="3608388"/>
          </a:xfrm>
          <a:ln/>
        </p:spPr>
      </p:sp>
      <p:sp>
        <p:nvSpPr>
          <p:cNvPr id="70660"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a:noFill/>
        </p:spPr>
        <p:txBody>
          <a:bodyPr/>
          <a:lstStyle/>
          <a:p>
            <a:fld id="{5978F86D-56C5-4F5C-A013-A897496BCEFA}" type="slidenum">
              <a:rPr lang="es-ES" smtClean="0"/>
              <a:pPr/>
              <a:t>4</a:t>
            </a:fld>
            <a:endParaRPr lang="es-ES" smtClean="0"/>
          </a:p>
        </p:txBody>
      </p:sp>
      <p:sp>
        <p:nvSpPr>
          <p:cNvPr id="96259" name="Rectangle 2"/>
          <p:cNvSpPr>
            <a:spLocks noGrp="1" noRot="1" noChangeAspect="1" noChangeArrowheads="1" noTextEdit="1"/>
          </p:cNvSpPr>
          <p:nvPr>
            <p:ph type="sldImg"/>
          </p:nvPr>
        </p:nvSpPr>
        <p:spPr>
          <a:xfrm>
            <a:off x="963613" y="722313"/>
            <a:ext cx="4808537" cy="3606800"/>
          </a:xfrm>
          <a:ln/>
        </p:spPr>
      </p:sp>
      <p:sp>
        <p:nvSpPr>
          <p:cNvPr id="96260"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a:noFill/>
        </p:spPr>
        <p:txBody>
          <a:bodyPr/>
          <a:lstStyle/>
          <a:p>
            <a:fld id="{7CBC027C-88B7-4657-942A-3BA998456F7F}" type="slidenum">
              <a:rPr lang="es-ES" smtClean="0"/>
              <a:pPr/>
              <a:t>5</a:t>
            </a:fld>
            <a:endParaRPr lang="es-ES" smtClean="0"/>
          </a:p>
        </p:txBody>
      </p:sp>
      <p:sp>
        <p:nvSpPr>
          <p:cNvPr id="90115" name="Rectangle 2"/>
          <p:cNvSpPr>
            <a:spLocks noGrp="1" noRot="1" noChangeAspect="1" noChangeArrowheads="1" noTextEdit="1"/>
          </p:cNvSpPr>
          <p:nvPr>
            <p:ph type="sldImg"/>
          </p:nvPr>
        </p:nvSpPr>
        <p:spPr>
          <a:xfrm>
            <a:off x="963613" y="722313"/>
            <a:ext cx="4808537" cy="3606800"/>
          </a:xfrm>
          <a:ln/>
        </p:spPr>
      </p:sp>
      <p:sp>
        <p:nvSpPr>
          <p:cNvPr id="90116"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a:noFill/>
        </p:spPr>
        <p:txBody>
          <a:bodyPr/>
          <a:lstStyle/>
          <a:p>
            <a:fld id="{62A7D90B-09A7-4507-ADEA-B71EFAD97D8B}" type="slidenum">
              <a:rPr lang="es-ES" smtClean="0"/>
              <a:pPr/>
              <a:t>8</a:t>
            </a:fld>
            <a:endParaRPr lang="es-ES" smtClean="0"/>
          </a:p>
        </p:txBody>
      </p:sp>
      <p:sp>
        <p:nvSpPr>
          <p:cNvPr id="99331" name="Rectangle 2"/>
          <p:cNvSpPr>
            <a:spLocks noGrp="1" noRot="1" noChangeAspect="1" noChangeArrowheads="1" noTextEdit="1"/>
          </p:cNvSpPr>
          <p:nvPr>
            <p:ph type="sldImg"/>
          </p:nvPr>
        </p:nvSpPr>
        <p:spPr>
          <a:xfrm>
            <a:off x="963613" y="720725"/>
            <a:ext cx="4810125" cy="3608388"/>
          </a:xfrm>
          <a:ln/>
        </p:spPr>
      </p:sp>
      <p:sp>
        <p:nvSpPr>
          <p:cNvPr id="99332"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a:noFill/>
        </p:spPr>
        <p:txBody>
          <a:bodyPr/>
          <a:lstStyle/>
          <a:p>
            <a:fld id="{62A7D90B-09A7-4507-ADEA-B71EFAD97D8B}" type="slidenum">
              <a:rPr lang="es-ES" smtClean="0"/>
              <a:pPr/>
              <a:t>9</a:t>
            </a:fld>
            <a:endParaRPr lang="es-ES" smtClean="0"/>
          </a:p>
        </p:txBody>
      </p:sp>
      <p:sp>
        <p:nvSpPr>
          <p:cNvPr id="99331" name="Rectangle 2"/>
          <p:cNvSpPr>
            <a:spLocks noGrp="1" noRot="1" noChangeAspect="1" noChangeArrowheads="1" noTextEdit="1"/>
          </p:cNvSpPr>
          <p:nvPr>
            <p:ph type="sldImg"/>
          </p:nvPr>
        </p:nvSpPr>
        <p:spPr>
          <a:xfrm>
            <a:off x="963613" y="720725"/>
            <a:ext cx="4810125" cy="3608388"/>
          </a:xfrm>
          <a:ln/>
        </p:spPr>
      </p:sp>
      <p:sp>
        <p:nvSpPr>
          <p:cNvPr id="99332"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a:noFill/>
        </p:spPr>
        <p:txBody>
          <a:bodyPr/>
          <a:lstStyle/>
          <a:p>
            <a:fld id="{62A7D90B-09A7-4507-ADEA-B71EFAD97D8B}" type="slidenum">
              <a:rPr lang="es-ES" smtClean="0"/>
              <a:pPr/>
              <a:t>10</a:t>
            </a:fld>
            <a:endParaRPr lang="es-ES" smtClean="0"/>
          </a:p>
        </p:txBody>
      </p:sp>
      <p:sp>
        <p:nvSpPr>
          <p:cNvPr id="99331" name="Rectangle 2"/>
          <p:cNvSpPr>
            <a:spLocks noGrp="1" noRot="1" noChangeAspect="1" noChangeArrowheads="1" noTextEdit="1"/>
          </p:cNvSpPr>
          <p:nvPr>
            <p:ph type="sldImg"/>
          </p:nvPr>
        </p:nvSpPr>
        <p:spPr>
          <a:xfrm>
            <a:off x="1095955" y="721310"/>
            <a:ext cx="4545264" cy="3608189"/>
          </a:xfrm>
          <a:ln/>
        </p:spPr>
      </p:sp>
      <p:sp>
        <p:nvSpPr>
          <p:cNvPr id="99332"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a de título">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p>
            <a:r>
              <a:rPr lang="es-ES" smtClean="0"/>
              <a:t>Haga clic para modificar el estilo de título del patrón</a:t>
            </a:r>
            <a:endParaRPr lang="es-MX"/>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lvl1pPr>
              <a:defRPr/>
            </a:lvl1pPr>
          </a:lstStyle>
          <a:p>
            <a:pPr>
              <a:defRPr/>
            </a:pPr>
            <a:fld id="{A377D1B3-D112-423A-BB4D-9BA1C53C16EA}" type="datetimeFigureOut">
              <a:rPr lang="es-MX"/>
              <a:pPr>
                <a:defRPr/>
              </a:pPr>
              <a:t>4/9/15</a:t>
            </a:fld>
            <a:endParaRPr lang="es-MX" dirty="0"/>
          </a:p>
        </p:txBody>
      </p:sp>
      <p:sp>
        <p:nvSpPr>
          <p:cNvPr id="5" name="4 Marcador de pie de página"/>
          <p:cNvSpPr>
            <a:spLocks noGrp="1"/>
          </p:cNvSpPr>
          <p:nvPr>
            <p:ph type="ftr" sz="quarter" idx="11"/>
          </p:nvPr>
        </p:nvSpPr>
        <p:spPr/>
        <p:txBody>
          <a:bodyPr/>
          <a:lstStyle>
            <a:lvl1pPr>
              <a:defRPr/>
            </a:lvl1pPr>
          </a:lstStyle>
          <a:p>
            <a:pPr>
              <a:defRPr/>
            </a:pPr>
            <a:endParaRPr lang="es-MX"/>
          </a:p>
        </p:txBody>
      </p:sp>
      <p:sp>
        <p:nvSpPr>
          <p:cNvPr id="6" name="5 Marcador de número de diapositiva"/>
          <p:cNvSpPr>
            <a:spLocks noGrp="1"/>
          </p:cNvSpPr>
          <p:nvPr>
            <p:ph type="sldNum" sz="quarter" idx="12"/>
          </p:nvPr>
        </p:nvSpPr>
        <p:spPr/>
        <p:txBody>
          <a:bodyPr/>
          <a:lstStyle>
            <a:lvl1pPr>
              <a:defRPr/>
            </a:lvl1pPr>
          </a:lstStyle>
          <a:p>
            <a:pPr>
              <a:defRPr/>
            </a:pPr>
            <a:fld id="{5364F0BC-21E0-4883-8745-FE95D37B9362}" type="slidenum">
              <a:rPr lang="es-MX"/>
              <a:pPr>
                <a:defRPr/>
              </a:pPr>
              <a:t>‹Nr.›</a:t>
            </a:fld>
            <a:endParaRPr lang="es-MX"/>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122581BE-69B5-435A-A67C-7B5F09966966}" type="datetimeFigureOut">
              <a:rPr lang="es-MX"/>
              <a:pPr>
                <a:defRPr/>
              </a:pPr>
              <a:t>4/9/15</a:t>
            </a:fld>
            <a:endParaRPr lang="es-MX" dirty="0"/>
          </a:p>
        </p:txBody>
      </p:sp>
      <p:sp>
        <p:nvSpPr>
          <p:cNvPr id="5" name="4 Marcador de pie de página"/>
          <p:cNvSpPr>
            <a:spLocks noGrp="1"/>
          </p:cNvSpPr>
          <p:nvPr>
            <p:ph type="ftr" sz="quarter" idx="11"/>
          </p:nvPr>
        </p:nvSpPr>
        <p:spPr/>
        <p:txBody>
          <a:bodyPr/>
          <a:lstStyle>
            <a:lvl1pPr>
              <a:defRPr/>
            </a:lvl1pPr>
          </a:lstStyle>
          <a:p>
            <a:pPr>
              <a:defRPr/>
            </a:pPr>
            <a:endParaRPr lang="es-MX"/>
          </a:p>
        </p:txBody>
      </p:sp>
      <p:sp>
        <p:nvSpPr>
          <p:cNvPr id="6" name="5 Marcador de número de diapositiva"/>
          <p:cNvSpPr>
            <a:spLocks noGrp="1"/>
          </p:cNvSpPr>
          <p:nvPr>
            <p:ph type="sldNum" sz="quarter" idx="12"/>
          </p:nvPr>
        </p:nvSpPr>
        <p:spPr/>
        <p:txBody>
          <a:bodyPr/>
          <a:lstStyle>
            <a:lvl1pPr>
              <a:defRPr/>
            </a:lvl1pPr>
          </a:lstStyle>
          <a:p>
            <a:pPr>
              <a:defRPr/>
            </a:pPr>
            <a:fld id="{D28DEA62-6877-4169-8CCF-F8595E7FF18F}" type="slidenum">
              <a:rPr lang="es-MX"/>
              <a:pPr>
                <a:defRPr/>
              </a:pPr>
              <a:t>‹Nr.›</a:t>
            </a:fld>
            <a:endParaRPr lang="es-MX"/>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p>
            <a:r>
              <a:rPr lang="es-ES" smtClean="0"/>
              <a:t>Haga clic para modificar el estilo de título del patrón</a:t>
            </a:r>
            <a:endParaRPr lang="es-MX"/>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3 Marcador de fecha"/>
          <p:cNvSpPr>
            <a:spLocks noGrp="1"/>
          </p:cNvSpPr>
          <p:nvPr>
            <p:ph type="dt" sz="half" idx="10"/>
          </p:nvPr>
        </p:nvSpPr>
        <p:spPr/>
        <p:txBody>
          <a:bodyPr/>
          <a:lstStyle>
            <a:lvl1pPr>
              <a:defRPr/>
            </a:lvl1pPr>
          </a:lstStyle>
          <a:p>
            <a:pPr>
              <a:defRPr/>
            </a:pPr>
            <a:fld id="{09139976-EC48-4981-98BD-FEC0CCA97858}" type="datetimeFigureOut">
              <a:rPr lang="es-MX"/>
              <a:pPr>
                <a:defRPr/>
              </a:pPr>
              <a:t>4/9/15</a:t>
            </a:fld>
            <a:endParaRPr lang="es-MX" dirty="0"/>
          </a:p>
        </p:txBody>
      </p:sp>
      <p:sp>
        <p:nvSpPr>
          <p:cNvPr id="6" name="4 Marcador de pie de página"/>
          <p:cNvSpPr>
            <a:spLocks noGrp="1"/>
          </p:cNvSpPr>
          <p:nvPr>
            <p:ph type="ftr" sz="quarter" idx="11"/>
          </p:nvPr>
        </p:nvSpPr>
        <p:spPr/>
        <p:txBody>
          <a:bodyPr/>
          <a:lstStyle>
            <a:lvl1pPr>
              <a:defRPr/>
            </a:lvl1pPr>
          </a:lstStyle>
          <a:p>
            <a:pPr>
              <a:defRPr/>
            </a:pPr>
            <a:endParaRPr lang="es-MX"/>
          </a:p>
        </p:txBody>
      </p:sp>
      <p:sp>
        <p:nvSpPr>
          <p:cNvPr id="7" name="5 Marcador de número de diapositiva"/>
          <p:cNvSpPr>
            <a:spLocks noGrp="1"/>
          </p:cNvSpPr>
          <p:nvPr>
            <p:ph type="sldNum" sz="quarter" idx="12"/>
          </p:nvPr>
        </p:nvSpPr>
        <p:spPr/>
        <p:txBody>
          <a:bodyPr/>
          <a:lstStyle>
            <a:lvl1pPr>
              <a:defRPr/>
            </a:lvl1pPr>
          </a:lstStyle>
          <a:p>
            <a:pPr>
              <a:defRPr/>
            </a:pPr>
            <a:fld id="{6EB5ED9E-9EE4-471F-9B85-E1D80C25FC00}" type="slidenum">
              <a:rPr lang="es-MX"/>
              <a:pPr>
                <a:defRPr/>
              </a:pPr>
              <a:t>‹Nr.›</a:t>
            </a:fld>
            <a:endParaRPr lang="es-MX"/>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lvl1pPr>
              <a:defRPr/>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3 Marcador de fecha"/>
          <p:cNvSpPr>
            <a:spLocks noGrp="1"/>
          </p:cNvSpPr>
          <p:nvPr>
            <p:ph type="dt" sz="half" idx="10"/>
          </p:nvPr>
        </p:nvSpPr>
        <p:spPr/>
        <p:txBody>
          <a:bodyPr/>
          <a:lstStyle>
            <a:lvl1pPr>
              <a:defRPr/>
            </a:lvl1pPr>
          </a:lstStyle>
          <a:p>
            <a:pPr>
              <a:defRPr/>
            </a:pPr>
            <a:fld id="{9515DB33-66A7-42F9-92BD-FDDE76E9EB73}" type="datetimeFigureOut">
              <a:rPr lang="es-MX"/>
              <a:pPr>
                <a:defRPr/>
              </a:pPr>
              <a:t>4/9/15</a:t>
            </a:fld>
            <a:endParaRPr lang="es-MX" dirty="0"/>
          </a:p>
        </p:txBody>
      </p:sp>
      <p:sp>
        <p:nvSpPr>
          <p:cNvPr id="8" name="4 Marcador de pie de página"/>
          <p:cNvSpPr>
            <a:spLocks noGrp="1"/>
          </p:cNvSpPr>
          <p:nvPr>
            <p:ph type="ftr" sz="quarter" idx="11"/>
          </p:nvPr>
        </p:nvSpPr>
        <p:spPr/>
        <p:txBody>
          <a:bodyPr/>
          <a:lstStyle>
            <a:lvl1pPr>
              <a:defRPr/>
            </a:lvl1pPr>
          </a:lstStyle>
          <a:p>
            <a:pPr>
              <a:defRPr/>
            </a:pPr>
            <a:endParaRPr lang="es-MX"/>
          </a:p>
        </p:txBody>
      </p:sp>
      <p:sp>
        <p:nvSpPr>
          <p:cNvPr id="9" name="5 Marcador de número de diapositiva"/>
          <p:cNvSpPr>
            <a:spLocks noGrp="1"/>
          </p:cNvSpPr>
          <p:nvPr>
            <p:ph type="sldNum" sz="quarter" idx="12"/>
          </p:nvPr>
        </p:nvSpPr>
        <p:spPr/>
        <p:txBody>
          <a:bodyPr/>
          <a:lstStyle>
            <a:lvl1pPr>
              <a:defRPr/>
            </a:lvl1pPr>
          </a:lstStyle>
          <a:p>
            <a:pPr>
              <a:defRPr/>
            </a:pPr>
            <a:fld id="{6F8B36D5-71BB-4B83-8A8D-C48BF6CA7432}" type="slidenum">
              <a:rPr lang="es-MX"/>
              <a:pPr>
                <a:defRPr/>
              </a:pPr>
              <a:t>‹Nr.›</a:t>
            </a:fld>
            <a:endParaRPr lang="es-MX"/>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p>
            <a:r>
              <a:rPr lang="es-ES" smtClean="0"/>
              <a:t>Haga clic para modificar el estilo de título del patrón</a:t>
            </a:r>
            <a:endParaRPr lang="es-MX"/>
          </a:p>
        </p:txBody>
      </p:sp>
      <p:sp>
        <p:nvSpPr>
          <p:cNvPr id="3" name="3 Marcador de fecha"/>
          <p:cNvSpPr>
            <a:spLocks noGrp="1"/>
          </p:cNvSpPr>
          <p:nvPr>
            <p:ph type="dt" sz="half" idx="10"/>
          </p:nvPr>
        </p:nvSpPr>
        <p:spPr/>
        <p:txBody>
          <a:bodyPr/>
          <a:lstStyle>
            <a:lvl1pPr>
              <a:defRPr/>
            </a:lvl1pPr>
          </a:lstStyle>
          <a:p>
            <a:pPr>
              <a:defRPr/>
            </a:pPr>
            <a:fld id="{7338D324-4034-47D0-813A-27C5BF218FA4}" type="datetimeFigureOut">
              <a:rPr lang="es-MX"/>
              <a:pPr>
                <a:defRPr/>
              </a:pPr>
              <a:t>4/9/15</a:t>
            </a:fld>
            <a:endParaRPr lang="es-MX" dirty="0"/>
          </a:p>
        </p:txBody>
      </p:sp>
      <p:sp>
        <p:nvSpPr>
          <p:cNvPr id="4" name="4 Marcador de pie de página"/>
          <p:cNvSpPr>
            <a:spLocks noGrp="1"/>
          </p:cNvSpPr>
          <p:nvPr>
            <p:ph type="ftr" sz="quarter" idx="11"/>
          </p:nvPr>
        </p:nvSpPr>
        <p:spPr/>
        <p:txBody>
          <a:bodyPr/>
          <a:lstStyle>
            <a:lvl1pPr>
              <a:defRPr/>
            </a:lvl1pPr>
          </a:lstStyle>
          <a:p>
            <a:pPr>
              <a:defRPr/>
            </a:pPr>
            <a:endParaRPr lang="es-MX"/>
          </a:p>
        </p:txBody>
      </p:sp>
      <p:sp>
        <p:nvSpPr>
          <p:cNvPr id="5" name="5 Marcador de número de diapositiva"/>
          <p:cNvSpPr>
            <a:spLocks noGrp="1"/>
          </p:cNvSpPr>
          <p:nvPr>
            <p:ph type="sldNum" sz="quarter" idx="12"/>
          </p:nvPr>
        </p:nvSpPr>
        <p:spPr/>
        <p:txBody>
          <a:bodyPr/>
          <a:lstStyle>
            <a:lvl1pPr>
              <a:defRPr/>
            </a:lvl1pPr>
          </a:lstStyle>
          <a:p>
            <a:pPr>
              <a:defRPr/>
            </a:pPr>
            <a:fld id="{FE6F6AA6-5667-44AD-8F79-9C5F9FC440A7}" type="slidenum">
              <a:rPr lang="es-MX"/>
              <a:pPr>
                <a:defRPr/>
              </a:pPr>
              <a:t>‹Nr.›</a:t>
            </a:fld>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256F5AAB-FF9A-4828-B871-9C3919A22D01}" type="datetimeFigureOut">
              <a:rPr lang="es-MX"/>
              <a:pPr>
                <a:defRPr/>
              </a:pPr>
              <a:t>4/9/15</a:t>
            </a:fld>
            <a:endParaRPr lang="es-MX" dirty="0"/>
          </a:p>
        </p:txBody>
      </p:sp>
      <p:sp>
        <p:nvSpPr>
          <p:cNvPr id="3" name="4 Marcador de pie de página"/>
          <p:cNvSpPr>
            <a:spLocks noGrp="1"/>
          </p:cNvSpPr>
          <p:nvPr>
            <p:ph type="ftr" sz="quarter" idx="11"/>
          </p:nvPr>
        </p:nvSpPr>
        <p:spPr/>
        <p:txBody>
          <a:bodyPr/>
          <a:lstStyle>
            <a:lvl1pPr>
              <a:defRPr/>
            </a:lvl1pPr>
          </a:lstStyle>
          <a:p>
            <a:pPr>
              <a:defRPr/>
            </a:pPr>
            <a:endParaRPr lang="es-MX"/>
          </a:p>
        </p:txBody>
      </p:sp>
      <p:sp>
        <p:nvSpPr>
          <p:cNvPr id="4" name="5 Marcador de número de diapositiva"/>
          <p:cNvSpPr>
            <a:spLocks noGrp="1"/>
          </p:cNvSpPr>
          <p:nvPr>
            <p:ph type="sldNum" sz="quarter" idx="12"/>
          </p:nvPr>
        </p:nvSpPr>
        <p:spPr/>
        <p:txBody>
          <a:bodyPr/>
          <a:lstStyle>
            <a:lvl1pPr>
              <a:defRPr/>
            </a:lvl1pPr>
          </a:lstStyle>
          <a:p>
            <a:pPr>
              <a:defRPr/>
            </a:pPr>
            <a:fld id="{62F2BD4F-E003-4686-BE03-F1D9E4F566EA}" type="slidenum">
              <a:rPr lang="es-MX"/>
              <a:pPr>
                <a:defRPr/>
              </a:pPr>
              <a:t>‹Nr.›</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a:prstGeom prst="rect">
            <a:avLst/>
          </a:prstGeom>
        </p:spPr>
        <p:txBody>
          <a:bodyPr anchor="b"/>
          <a:lstStyle>
            <a:lvl1pPr algn="l">
              <a:defRPr sz="2000" b="1"/>
            </a:lvl1pPr>
          </a:lstStyle>
          <a:p>
            <a:r>
              <a:rPr lang="es-ES" smtClean="0"/>
              <a:t>Haga clic para modificar el estilo de título del patrón</a:t>
            </a:r>
            <a:endParaRPr lang="es-MX"/>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CFA65E12-E9AE-416B-AA53-FAE28F9DA652}" type="datetimeFigureOut">
              <a:rPr lang="es-MX"/>
              <a:pPr>
                <a:defRPr/>
              </a:pPr>
              <a:t>4/9/15</a:t>
            </a:fld>
            <a:endParaRPr lang="es-MX" dirty="0"/>
          </a:p>
        </p:txBody>
      </p:sp>
      <p:sp>
        <p:nvSpPr>
          <p:cNvPr id="6" name="4 Marcador de pie de página"/>
          <p:cNvSpPr>
            <a:spLocks noGrp="1"/>
          </p:cNvSpPr>
          <p:nvPr>
            <p:ph type="ftr" sz="quarter" idx="11"/>
          </p:nvPr>
        </p:nvSpPr>
        <p:spPr/>
        <p:txBody>
          <a:bodyPr/>
          <a:lstStyle>
            <a:lvl1pPr>
              <a:defRPr/>
            </a:lvl1pPr>
          </a:lstStyle>
          <a:p>
            <a:pPr>
              <a:defRPr/>
            </a:pPr>
            <a:endParaRPr lang="es-MX"/>
          </a:p>
        </p:txBody>
      </p:sp>
      <p:sp>
        <p:nvSpPr>
          <p:cNvPr id="7" name="5 Marcador de número de diapositiva"/>
          <p:cNvSpPr>
            <a:spLocks noGrp="1"/>
          </p:cNvSpPr>
          <p:nvPr>
            <p:ph type="sldNum" sz="quarter" idx="12"/>
          </p:nvPr>
        </p:nvSpPr>
        <p:spPr/>
        <p:txBody>
          <a:bodyPr/>
          <a:lstStyle>
            <a:lvl1pPr>
              <a:defRPr/>
            </a:lvl1pPr>
          </a:lstStyle>
          <a:p>
            <a:pPr>
              <a:defRPr/>
            </a:pPr>
            <a:fld id="{66F44643-3317-467E-BB12-AB50B3A0ACE0}" type="slidenum">
              <a:rPr lang="es-MX"/>
              <a:pPr>
                <a:defRPr/>
              </a:pPr>
              <a:t>‹Nr.›</a:t>
            </a:fld>
            <a:endParaRPr lang="es-MX"/>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a:prstGeom prst="rect">
            <a:avLst/>
          </a:prstGeom>
        </p:spPr>
        <p:txBody>
          <a:bodyPr anchor="b"/>
          <a:lstStyle>
            <a:lvl1pPr algn="l">
              <a:defRPr sz="2000" b="1"/>
            </a:lvl1pPr>
          </a:lstStyle>
          <a:p>
            <a:r>
              <a:rPr lang="es-ES" smtClean="0"/>
              <a:t>Haga clic para modificar el estilo de título del patrón</a:t>
            </a:r>
            <a:endParaRPr lang="es-MX"/>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MX"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66C38160-14FA-46E5-957D-872BD065BCB8}" type="datetimeFigureOut">
              <a:rPr lang="es-MX"/>
              <a:pPr>
                <a:defRPr/>
              </a:pPr>
              <a:t>4/9/15</a:t>
            </a:fld>
            <a:endParaRPr lang="es-MX" dirty="0"/>
          </a:p>
        </p:txBody>
      </p:sp>
      <p:sp>
        <p:nvSpPr>
          <p:cNvPr id="6" name="4 Marcador de pie de página"/>
          <p:cNvSpPr>
            <a:spLocks noGrp="1"/>
          </p:cNvSpPr>
          <p:nvPr>
            <p:ph type="ftr" sz="quarter" idx="11"/>
          </p:nvPr>
        </p:nvSpPr>
        <p:spPr/>
        <p:txBody>
          <a:bodyPr/>
          <a:lstStyle>
            <a:lvl1pPr>
              <a:defRPr/>
            </a:lvl1pPr>
          </a:lstStyle>
          <a:p>
            <a:pPr>
              <a:defRPr/>
            </a:pPr>
            <a:endParaRPr lang="es-MX"/>
          </a:p>
        </p:txBody>
      </p:sp>
      <p:sp>
        <p:nvSpPr>
          <p:cNvPr id="7" name="5 Marcador de número de diapositiva"/>
          <p:cNvSpPr>
            <a:spLocks noGrp="1"/>
          </p:cNvSpPr>
          <p:nvPr>
            <p:ph type="sldNum" sz="quarter" idx="12"/>
          </p:nvPr>
        </p:nvSpPr>
        <p:spPr/>
        <p:txBody>
          <a:bodyPr/>
          <a:lstStyle>
            <a:lvl1pPr>
              <a:defRPr/>
            </a:lvl1pPr>
          </a:lstStyle>
          <a:p>
            <a:pPr>
              <a:defRPr/>
            </a:pPr>
            <a:fld id="{B7223DAE-81E6-4945-8149-932BCB42BC68}" type="slidenum">
              <a:rPr lang="es-MX"/>
              <a:pPr>
                <a:defRPr/>
              </a:pPr>
              <a:t>‹Nr.›</a:t>
            </a:fld>
            <a:endParaRPr lang="es-MX"/>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lvl1pPr>
              <a:defRPr/>
            </a:lvl1pPr>
          </a:lstStyle>
          <a:p>
            <a:pPr>
              <a:defRPr/>
            </a:pPr>
            <a:fld id="{55E54F49-D8BC-49EE-9B28-9B73DAA4AC12}" type="datetimeFigureOut">
              <a:rPr lang="es-MX"/>
              <a:pPr>
                <a:defRPr/>
              </a:pPr>
              <a:t>4/9/15</a:t>
            </a:fld>
            <a:endParaRPr lang="es-MX" dirty="0"/>
          </a:p>
        </p:txBody>
      </p:sp>
      <p:sp>
        <p:nvSpPr>
          <p:cNvPr id="5" name="4 Marcador de pie de página"/>
          <p:cNvSpPr>
            <a:spLocks noGrp="1"/>
          </p:cNvSpPr>
          <p:nvPr>
            <p:ph type="ftr" sz="quarter" idx="11"/>
          </p:nvPr>
        </p:nvSpPr>
        <p:spPr/>
        <p:txBody>
          <a:bodyPr/>
          <a:lstStyle>
            <a:lvl1pPr>
              <a:defRPr/>
            </a:lvl1pPr>
          </a:lstStyle>
          <a:p>
            <a:pPr>
              <a:defRPr/>
            </a:pPr>
            <a:endParaRPr lang="es-MX"/>
          </a:p>
        </p:txBody>
      </p:sp>
      <p:sp>
        <p:nvSpPr>
          <p:cNvPr id="6" name="5 Marcador de número de diapositiva"/>
          <p:cNvSpPr>
            <a:spLocks noGrp="1"/>
          </p:cNvSpPr>
          <p:nvPr>
            <p:ph type="sldNum" sz="quarter" idx="12"/>
          </p:nvPr>
        </p:nvSpPr>
        <p:spPr/>
        <p:txBody>
          <a:bodyPr/>
          <a:lstStyle>
            <a:lvl1pPr>
              <a:defRPr/>
            </a:lvl1pPr>
          </a:lstStyle>
          <a:p>
            <a:pPr>
              <a:defRPr/>
            </a:pPr>
            <a:fld id="{777051AD-D72F-48E1-9B2D-1A125D65CAC0}" type="slidenum">
              <a:rPr lang="es-MX"/>
              <a:pPr>
                <a:defRPr/>
              </a:pPr>
              <a:t>‹Nr.›</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a:prstGeom prst="rect">
            <a:avLst/>
          </a:prstGeom>
        </p:spPr>
        <p:txBody>
          <a:bodyPr vert="eaVert"/>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lvl1pPr>
              <a:defRPr/>
            </a:lvl1pPr>
          </a:lstStyle>
          <a:p>
            <a:pPr>
              <a:defRPr/>
            </a:pPr>
            <a:fld id="{8B0B5790-94FD-411E-B8F6-4F4E0EF02C8C}" type="datetimeFigureOut">
              <a:rPr lang="es-MX"/>
              <a:pPr>
                <a:defRPr/>
              </a:pPr>
              <a:t>4/9/15</a:t>
            </a:fld>
            <a:endParaRPr lang="es-MX" dirty="0"/>
          </a:p>
        </p:txBody>
      </p:sp>
      <p:sp>
        <p:nvSpPr>
          <p:cNvPr id="5" name="4 Marcador de pie de página"/>
          <p:cNvSpPr>
            <a:spLocks noGrp="1"/>
          </p:cNvSpPr>
          <p:nvPr>
            <p:ph type="ftr" sz="quarter" idx="11"/>
          </p:nvPr>
        </p:nvSpPr>
        <p:spPr/>
        <p:txBody>
          <a:bodyPr/>
          <a:lstStyle>
            <a:lvl1pPr>
              <a:defRPr/>
            </a:lvl1pPr>
          </a:lstStyle>
          <a:p>
            <a:pPr>
              <a:defRPr/>
            </a:pPr>
            <a:endParaRPr lang="es-MX"/>
          </a:p>
        </p:txBody>
      </p:sp>
      <p:sp>
        <p:nvSpPr>
          <p:cNvPr id="6" name="5 Marcador de número de diapositiva"/>
          <p:cNvSpPr>
            <a:spLocks noGrp="1"/>
          </p:cNvSpPr>
          <p:nvPr>
            <p:ph type="sldNum" sz="quarter" idx="12"/>
          </p:nvPr>
        </p:nvSpPr>
        <p:spPr/>
        <p:txBody>
          <a:bodyPr/>
          <a:lstStyle>
            <a:lvl1pPr>
              <a:defRPr/>
            </a:lvl1pPr>
          </a:lstStyle>
          <a:p>
            <a:pPr>
              <a:defRPr/>
            </a:pPr>
            <a:fld id="{1D198BDA-9698-4777-BDD9-18AB1DF4FE2E}" type="slidenum">
              <a:rPr lang="es-MX"/>
              <a:pPr>
                <a:defRPr/>
              </a:pPr>
              <a:t>‹Nr.›</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png"/><Relationship Id="rId14" Type="http://schemas.openxmlformats.org/officeDocument/2006/relationships/image" Target="../media/image2.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5122"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smtClean="0"/>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2FDA24BA-4272-473D-B137-67A608F0430D}" type="datetimeFigureOut">
              <a:rPr lang="es-MX"/>
              <a:pPr>
                <a:defRPr/>
              </a:pPr>
              <a:t>4/9/15</a:t>
            </a:fld>
            <a:endParaRPr lang="es-MX"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MX"/>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F18BAB5E-199E-4590-B716-EE002EB95F7A}" type="slidenum">
              <a:rPr lang="es-MX"/>
              <a:pPr>
                <a:defRPr/>
              </a:pPr>
              <a:t>‹Nr.›</a:t>
            </a:fld>
            <a:endParaRPr lang="es-MX"/>
          </a:p>
        </p:txBody>
      </p:sp>
      <p:pic>
        <p:nvPicPr>
          <p:cNvPr id="5126" name="8 Imagen" descr="hoja presentación.png"/>
          <p:cNvPicPr>
            <a:picLocks noChangeAspect="1"/>
          </p:cNvPicPr>
          <p:nvPr userDrawn="1"/>
        </p:nvPicPr>
        <p:blipFill>
          <a:blip r:embed="rId13" cstate="print"/>
          <a:srcRect/>
          <a:stretch>
            <a:fillRect/>
          </a:stretch>
        </p:blipFill>
        <p:spPr bwMode="auto">
          <a:xfrm>
            <a:off x="0" y="752475"/>
            <a:ext cx="9144000" cy="6105525"/>
          </a:xfrm>
          <a:prstGeom prst="rect">
            <a:avLst/>
          </a:prstGeom>
          <a:noFill/>
          <a:ln w="9525">
            <a:noFill/>
            <a:miter lim="800000"/>
            <a:headEnd/>
            <a:tailEnd/>
          </a:ln>
        </p:spPr>
      </p:pic>
      <p:pic>
        <p:nvPicPr>
          <p:cNvPr id="5127" name="9 Imagen" descr="logocarsagde.jpg"/>
          <p:cNvPicPr>
            <a:picLocks noChangeAspect="1"/>
          </p:cNvPicPr>
          <p:nvPr userDrawn="1"/>
        </p:nvPicPr>
        <p:blipFill>
          <a:blip r:embed="rId14" cstate="print"/>
          <a:srcRect/>
          <a:stretch>
            <a:fillRect/>
          </a:stretch>
        </p:blipFill>
        <p:spPr bwMode="auto">
          <a:xfrm>
            <a:off x="7956376" y="115888"/>
            <a:ext cx="1079674" cy="999489"/>
          </a:xfrm>
          <a:prstGeom prst="rect">
            <a:avLst/>
          </a:prstGeom>
          <a:noFill/>
          <a:ln w="9525">
            <a:noFill/>
            <a:miter lim="800000"/>
            <a:headEnd/>
            <a:tailEnd/>
          </a:ln>
        </p:spPr>
      </p:pic>
      <p:sp>
        <p:nvSpPr>
          <p:cNvPr id="9" name="Rectangle 1"/>
          <p:cNvSpPr>
            <a:spLocks noChangeArrowheads="1"/>
          </p:cNvSpPr>
          <p:nvPr userDrawn="1"/>
        </p:nvSpPr>
        <p:spPr bwMode="auto">
          <a:xfrm>
            <a:off x="-324544" y="188640"/>
            <a:ext cx="3240360"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smtClean="0">
                <a:ln>
                  <a:noFill/>
                </a:ln>
                <a:solidFill>
                  <a:schemeClr val="accent5">
                    <a:lumMod val="50000"/>
                  </a:schemeClr>
                </a:solidFill>
                <a:effectLst/>
                <a:latin typeface="Tahoma" pitchFamily="34" charset="0"/>
                <a:ea typeface="Calibri" pitchFamily="34" charset="0"/>
                <a:cs typeface="Tahoma" pitchFamily="34" charset="0"/>
              </a:rPr>
              <a:t>Grupo G-Top </a:t>
            </a:r>
            <a:endParaRPr kumimoji="0" lang="es-ES" sz="2000" b="0" i="0" u="none" strike="noStrike" cap="none" normalizeH="0" baseline="0" dirty="0" smtClean="0">
              <a:ln>
                <a:noFill/>
              </a:ln>
              <a:solidFill>
                <a:schemeClr val="accent5">
                  <a:lumMod val="50000"/>
                </a:schemeClr>
              </a:solidFill>
              <a:effectLst/>
              <a:latin typeface="Arial" pitchFamily="34" charset="0"/>
              <a:cs typeface="Arial" pitchFamily="34" charset="0"/>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Line 2"/>
          <p:cNvSpPr>
            <a:spLocks noChangeShapeType="1"/>
          </p:cNvSpPr>
          <p:nvPr/>
        </p:nvSpPr>
        <p:spPr bwMode="auto">
          <a:xfrm>
            <a:off x="611560" y="1196752"/>
            <a:ext cx="7848600" cy="0"/>
          </a:xfrm>
          <a:prstGeom prst="line">
            <a:avLst/>
          </a:prstGeom>
          <a:noFill/>
          <a:ln w="38100">
            <a:solidFill>
              <a:srgbClr val="FF0000"/>
            </a:solidFill>
            <a:round/>
            <a:headEnd/>
            <a:tailEnd/>
          </a:ln>
        </p:spPr>
        <p:txBody>
          <a:bodyPr wrap="none" anchor="ctr"/>
          <a:lstStyle/>
          <a:p>
            <a:endParaRPr lang="es-MX"/>
          </a:p>
        </p:txBody>
      </p:sp>
      <p:sp>
        <p:nvSpPr>
          <p:cNvPr id="25603" name="Line 3"/>
          <p:cNvSpPr>
            <a:spLocks noChangeShapeType="1"/>
          </p:cNvSpPr>
          <p:nvPr/>
        </p:nvSpPr>
        <p:spPr bwMode="auto">
          <a:xfrm>
            <a:off x="539552" y="1340768"/>
            <a:ext cx="7848600" cy="0"/>
          </a:xfrm>
          <a:prstGeom prst="line">
            <a:avLst/>
          </a:prstGeom>
          <a:noFill/>
          <a:ln w="38100">
            <a:solidFill>
              <a:schemeClr val="bg2"/>
            </a:solidFill>
            <a:round/>
            <a:headEnd/>
            <a:tailEnd/>
          </a:ln>
        </p:spPr>
        <p:txBody>
          <a:bodyPr wrap="none" anchor="ctr"/>
          <a:lstStyle/>
          <a:p>
            <a:endParaRPr lang="es-MX"/>
          </a:p>
        </p:txBody>
      </p:sp>
      <p:sp>
        <p:nvSpPr>
          <p:cNvPr id="25605" name="Text Box 5"/>
          <p:cNvSpPr txBox="1">
            <a:spLocks noChangeArrowheads="1"/>
          </p:cNvSpPr>
          <p:nvPr/>
        </p:nvSpPr>
        <p:spPr bwMode="auto">
          <a:xfrm>
            <a:off x="539750" y="6092825"/>
            <a:ext cx="6192838" cy="457200"/>
          </a:xfrm>
          <a:prstGeom prst="rect">
            <a:avLst/>
          </a:prstGeom>
          <a:noFill/>
          <a:ln w="9525">
            <a:noFill/>
            <a:miter lim="800000"/>
            <a:headEnd/>
            <a:tailEnd/>
          </a:ln>
        </p:spPr>
        <p:txBody>
          <a:bodyPr>
            <a:spAutoFit/>
          </a:bodyPr>
          <a:lstStyle/>
          <a:p>
            <a:pPr>
              <a:spcBef>
                <a:spcPct val="50000"/>
              </a:spcBef>
            </a:pPr>
            <a:endParaRPr lang="es-ES"/>
          </a:p>
        </p:txBody>
      </p:sp>
      <p:sp>
        <p:nvSpPr>
          <p:cNvPr id="25606" name="Rectangle 6"/>
          <p:cNvSpPr>
            <a:spLocks noChangeArrowheads="1"/>
          </p:cNvSpPr>
          <p:nvPr/>
        </p:nvSpPr>
        <p:spPr bwMode="auto">
          <a:xfrm>
            <a:off x="5795963" y="620713"/>
            <a:ext cx="2160587" cy="579437"/>
          </a:xfrm>
          <a:prstGeom prst="rect">
            <a:avLst/>
          </a:prstGeom>
          <a:noFill/>
          <a:ln w="9525">
            <a:noFill/>
            <a:miter lim="800000"/>
            <a:headEnd/>
            <a:tailEnd/>
          </a:ln>
        </p:spPr>
        <p:txBody>
          <a:bodyPr>
            <a:spAutoFit/>
          </a:bodyPr>
          <a:lstStyle/>
          <a:p>
            <a:pPr marL="317500" indent="-317500" algn="l">
              <a:buClr>
                <a:srgbClr val="FF6600"/>
              </a:buClr>
            </a:pPr>
            <a:r>
              <a:rPr lang="es-ES_tradnl" sz="3200" b="1" dirty="0">
                <a:latin typeface="Tahoma" pitchFamily="34" charset="0"/>
              </a:rPr>
              <a:t>Objetivo </a:t>
            </a:r>
            <a:r>
              <a:rPr lang="es-ES_tradnl" sz="3200" b="1" dirty="0">
                <a:solidFill>
                  <a:srgbClr val="0344E5"/>
                </a:solidFill>
                <a:latin typeface="Tahoma" pitchFamily="34" charset="0"/>
              </a:rPr>
              <a:t> </a:t>
            </a:r>
            <a:endParaRPr lang="es-ES_tradnl" sz="3200" b="1" dirty="0">
              <a:solidFill>
                <a:srgbClr val="003366"/>
              </a:solidFill>
              <a:latin typeface="Tahoma" pitchFamily="34" charset="0"/>
            </a:endParaRPr>
          </a:p>
        </p:txBody>
      </p:sp>
      <p:sp>
        <p:nvSpPr>
          <p:cNvPr id="333831" name="Text Box 7"/>
          <p:cNvSpPr txBox="1">
            <a:spLocks noChangeArrowheads="1"/>
          </p:cNvSpPr>
          <p:nvPr/>
        </p:nvSpPr>
        <p:spPr bwMode="auto">
          <a:xfrm>
            <a:off x="468313" y="1773238"/>
            <a:ext cx="8153400" cy="366712"/>
          </a:xfrm>
          <a:prstGeom prst="rect">
            <a:avLst/>
          </a:prstGeom>
          <a:noFill/>
          <a:ln w="9525">
            <a:noFill/>
            <a:miter lim="800000"/>
            <a:headEnd/>
            <a:tailEnd/>
          </a:ln>
          <a:effectLst/>
        </p:spPr>
        <p:txBody>
          <a:bodyPr>
            <a:spAutoFit/>
          </a:bodyPr>
          <a:lstStyle/>
          <a:p>
            <a:pPr algn="just" eaLnBrk="0" hangingPunct="0">
              <a:defRPr/>
            </a:pPr>
            <a:endParaRPr lang="es-ES_tradnl" sz="1800" b="1">
              <a:effectLst>
                <a:outerShdw blurRad="38100" dist="38100" dir="2700000" algn="tl">
                  <a:srgbClr val="C0C0C0"/>
                </a:outerShdw>
              </a:effectLst>
              <a:latin typeface="Tahoma" pitchFamily="34" charset="0"/>
            </a:endParaRPr>
          </a:p>
        </p:txBody>
      </p:sp>
      <p:sp>
        <p:nvSpPr>
          <p:cNvPr id="333832" name="Text Box 8"/>
          <p:cNvSpPr txBox="1">
            <a:spLocks noChangeArrowheads="1"/>
          </p:cNvSpPr>
          <p:nvPr/>
        </p:nvSpPr>
        <p:spPr bwMode="auto">
          <a:xfrm>
            <a:off x="971550" y="1196752"/>
            <a:ext cx="6983413" cy="5262979"/>
          </a:xfrm>
          <a:prstGeom prst="rect">
            <a:avLst/>
          </a:prstGeom>
          <a:noFill/>
          <a:ln w="9525">
            <a:noFill/>
            <a:miter lim="800000"/>
            <a:headEnd/>
            <a:tailEnd/>
          </a:ln>
          <a:effectLst/>
        </p:spPr>
        <p:txBody>
          <a:bodyPr>
            <a:spAutoFit/>
          </a:bodyPr>
          <a:lstStyle/>
          <a:p>
            <a:pPr algn="just" eaLnBrk="0" hangingPunct="0">
              <a:buClr>
                <a:srgbClr val="CC0000"/>
              </a:buClr>
              <a:buFont typeface="Wingdings" pitchFamily="2" charset="2"/>
              <a:buNone/>
              <a:defRPr/>
            </a:pPr>
            <a:r>
              <a:rPr lang="es-ES_tradnl" b="1" dirty="0">
                <a:solidFill>
                  <a:srgbClr val="000000"/>
                </a:solidFill>
                <a:effectLst>
                  <a:outerShdw blurRad="38100" dist="38100" dir="2700000" algn="tl">
                    <a:srgbClr val="C0C0C0"/>
                  </a:outerShdw>
                </a:effectLst>
                <a:latin typeface="Tahoma" pitchFamily="34" charset="0"/>
              </a:rPr>
              <a:t>    Conocer, de manera general, el alcance  de la cobertura de las diferentes pólizas que se tienen </a:t>
            </a:r>
            <a:r>
              <a:rPr lang="es-ES_tradnl" b="1" dirty="0" smtClean="0">
                <a:solidFill>
                  <a:srgbClr val="000000"/>
                </a:solidFill>
                <a:effectLst>
                  <a:outerShdw blurRad="38100" dist="38100" dir="2700000" algn="tl">
                    <a:srgbClr val="C0C0C0"/>
                  </a:outerShdw>
                </a:effectLst>
                <a:latin typeface="Tahoma" pitchFamily="34" charset="0"/>
              </a:rPr>
              <a:t>contratadas para las empresas y empleados del Grupo:</a:t>
            </a:r>
          </a:p>
          <a:p>
            <a:pPr marL="342900" indent="-342900" algn="just" eaLnBrk="0" hangingPunct="0">
              <a:buClr>
                <a:srgbClr val="CC0000"/>
              </a:buClr>
              <a:buFont typeface="Arial"/>
              <a:buChar char="•"/>
              <a:defRPr/>
            </a:pPr>
            <a:r>
              <a:rPr lang="es-ES_tradnl" b="1" dirty="0" smtClean="0">
                <a:solidFill>
                  <a:srgbClr val="000000"/>
                </a:solidFill>
                <a:effectLst>
                  <a:outerShdw blurRad="38100" dist="38100" dir="2700000" algn="tl">
                    <a:srgbClr val="C0C0C0"/>
                  </a:outerShdw>
                </a:effectLst>
                <a:latin typeface="Tahoma" pitchFamily="34" charset="0"/>
              </a:rPr>
              <a:t>Todo Riesgo</a:t>
            </a:r>
          </a:p>
          <a:p>
            <a:pPr marL="342900" indent="-342900" algn="just" eaLnBrk="0" hangingPunct="0">
              <a:buClr>
                <a:srgbClr val="CC0000"/>
              </a:buClr>
              <a:buFont typeface="Arial"/>
              <a:buChar char="•"/>
              <a:defRPr/>
            </a:pPr>
            <a:r>
              <a:rPr lang="es-ES_tradnl" b="1" dirty="0">
                <a:solidFill>
                  <a:srgbClr val="000000"/>
                </a:solidFill>
                <a:effectLst>
                  <a:outerShdw blurRad="38100" dist="38100" dir="2700000" algn="tl">
                    <a:srgbClr val="C0C0C0"/>
                  </a:outerShdw>
                </a:effectLst>
                <a:latin typeface="Tahoma" pitchFamily="34" charset="0"/>
              </a:rPr>
              <a:t>R</a:t>
            </a:r>
            <a:r>
              <a:rPr lang="es-ES_tradnl" b="1" dirty="0" smtClean="0">
                <a:solidFill>
                  <a:srgbClr val="000000"/>
                </a:solidFill>
                <a:effectLst>
                  <a:outerShdw blurRad="38100" dist="38100" dir="2700000" algn="tl">
                    <a:srgbClr val="C0C0C0"/>
                  </a:outerShdw>
                </a:effectLst>
                <a:latin typeface="Tahoma" pitchFamily="34" charset="0"/>
              </a:rPr>
              <a:t>esponsabilidad civil (General y Gas) </a:t>
            </a:r>
          </a:p>
          <a:p>
            <a:pPr marL="342900" indent="-342900" algn="just" eaLnBrk="0" hangingPunct="0">
              <a:buClr>
                <a:srgbClr val="CC0000"/>
              </a:buClr>
              <a:buFont typeface="Arial"/>
              <a:buChar char="•"/>
              <a:defRPr/>
            </a:pPr>
            <a:r>
              <a:rPr lang="es-ES_tradnl" b="1" dirty="0" smtClean="0">
                <a:solidFill>
                  <a:srgbClr val="000000"/>
                </a:solidFill>
                <a:effectLst>
                  <a:outerShdw blurRad="38100" dist="38100" dir="2700000" algn="tl">
                    <a:srgbClr val="C0C0C0"/>
                  </a:outerShdw>
                </a:effectLst>
                <a:latin typeface="Tahoma" pitchFamily="34" charset="0"/>
              </a:rPr>
              <a:t>Transportes</a:t>
            </a:r>
          </a:p>
          <a:p>
            <a:pPr lvl="1" algn="just" eaLnBrk="0" hangingPunct="0">
              <a:buClr>
                <a:srgbClr val="CC0000"/>
              </a:buClr>
              <a:defRPr/>
            </a:pPr>
            <a:r>
              <a:rPr lang="es-ES_tradnl" b="1" dirty="0" smtClean="0">
                <a:solidFill>
                  <a:srgbClr val="0000FF"/>
                </a:solidFill>
                <a:effectLst>
                  <a:outerShdw blurRad="38100" dist="38100" dir="2700000" algn="tl">
                    <a:srgbClr val="C0C0C0"/>
                  </a:outerShdw>
                </a:effectLst>
                <a:latin typeface="Tahoma" pitchFamily="34" charset="0"/>
              </a:rPr>
              <a:t>52 empresas y 451 sucursales </a:t>
            </a:r>
            <a:endParaRPr lang="es-ES_tradnl" b="1" dirty="0">
              <a:solidFill>
                <a:srgbClr val="0000FF"/>
              </a:solidFill>
              <a:effectLst>
                <a:outerShdw blurRad="38100" dist="38100" dir="2700000" algn="tl">
                  <a:srgbClr val="C0C0C0"/>
                </a:outerShdw>
              </a:effectLst>
              <a:latin typeface="Tahoma" pitchFamily="34" charset="0"/>
            </a:endParaRPr>
          </a:p>
          <a:p>
            <a:pPr marL="342900" indent="-342900" algn="just" eaLnBrk="0" hangingPunct="0">
              <a:buClr>
                <a:srgbClr val="CC0000"/>
              </a:buClr>
              <a:buFont typeface="Arial"/>
              <a:buChar char="•"/>
              <a:defRPr/>
            </a:pPr>
            <a:r>
              <a:rPr lang="es-ES_tradnl" b="1" dirty="0" smtClean="0">
                <a:solidFill>
                  <a:srgbClr val="000000"/>
                </a:solidFill>
                <a:effectLst>
                  <a:outerShdw blurRad="38100" dist="38100" dir="2700000" algn="tl">
                    <a:srgbClr val="C0C0C0"/>
                  </a:outerShdw>
                </a:effectLst>
                <a:latin typeface="Tahoma" pitchFamily="34" charset="0"/>
              </a:rPr>
              <a:t>Vehículos</a:t>
            </a:r>
          </a:p>
          <a:p>
            <a:pPr algn="just" eaLnBrk="0" hangingPunct="0">
              <a:buClr>
                <a:srgbClr val="CC0000"/>
              </a:buClr>
              <a:defRPr/>
            </a:pPr>
            <a:r>
              <a:rPr lang="es-ES_tradnl" b="1" dirty="0">
                <a:solidFill>
                  <a:srgbClr val="000000"/>
                </a:solidFill>
                <a:effectLst>
                  <a:outerShdw blurRad="38100" dist="38100" dir="2700000" algn="tl">
                    <a:srgbClr val="C0C0C0"/>
                  </a:outerShdw>
                </a:effectLst>
                <a:latin typeface="Tahoma" pitchFamily="34" charset="0"/>
              </a:rPr>
              <a:t> </a:t>
            </a:r>
            <a:r>
              <a:rPr lang="es-ES_tradnl" b="1" dirty="0" smtClean="0">
                <a:solidFill>
                  <a:srgbClr val="000000"/>
                </a:solidFill>
                <a:effectLst>
                  <a:outerShdw blurRad="38100" dist="38100" dir="2700000" algn="tl">
                    <a:srgbClr val="C0C0C0"/>
                  </a:outerShdw>
                </a:effectLst>
                <a:latin typeface="Tahoma" pitchFamily="34" charset="0"/>
              </a:rPr>
              <a:t>    </a:t>
            </a:r>
            <a:r>
              <a:rPr lang="es-ES_tradnl" b="1" dirty="0" smtClean="0">
                <a:solidFill>
                  <a:srgbClr val="0000FF"/>
                </a:solidFill>
                <a:effectLst>
                  <a:outerShdw blurRad="38100" dist="38100" dir="2700000" algn="tl">
                    <a:srgbClr val="C0C0C0"/>
                  </a:outerShdw>
                </a:effectLst>
                <a:latin typeface="Tahoma" pitchFamily="34" charset="0"/>
              </a:rPr>
              <a:t>2,926 unidades</a:t>
            </a:r>
            <a:endParaRPr lang="es-ES_tradnl" b="1" dirty="0">
              <a:solidFill>
                <a:srgbClr val="0000FF"/>
              </a:solidFill>
              <a:effectLst>
                <a:outerShdw blurRad="38100" dist="38100" dir="2700000" algn="tl">
                  <a:srgbClr val="C0C0C0"/>
                </a:outerShdw>
              </a:effectLst>
              <a:latin typeface="Tahoma" pitchFamily="34" charset="0"/>
            </a:endParaRPr>
          </a:p>
          <a:p>
            <a:pPr marL="342900" indent="-342900" algn="just" eaLnBrk="0" hangingPunct="0">
              <a:buClr>
                <a:srgbClr val="CC0000"/>
              </a:buClr>
              <a:buFont typeface="Arial"/>
              <a:buChar char="•"/>
              <a:defRPr/>
            </a:pPr>
            <a:r>
              <a:rPr lang="es-ES_tradnl" b="1" dirty="0" smtClean="0">
                <a:solidFill>
                  <a:srgbClr val="000000"/>
                </a:solidFill>
                <a:effectLst>
                  <a:outerShdw blurRad="38100" dist="38100" dir="2700000" algn="tl">
                    <a:srgbClr val="C0C0C0"/>
                  </a:outerShdw>
                </a:effectLst>
                <a:latin typeface="Tahoma" pitchFamily="34" charset="0"/>
              </a:rPr>
              <a:t>Vida</a:t>
            </a:r>
          </a:p>
          <a:p>
            <a:pPr algn="just" eaLnBrk="0" hangingPunct="0">
              <a:buClr>
                <a:srgbClr val="CC0000"/>
              </a:buClr>
              <a:defRPr/>
            </a:pPr>
            <a:r>
              <a:rPr lang="es-ES_tradnl" b="1" dirty="0" smtClean="0">
                <a:solidFill>
                  <a:srgbClr val="000000"/>
                </a:solidFill>
                <a:effectLst>
                  <a:outerShdw blurRad="38100" dist="38100" dir="2700000" algn="tl">
                    <a:srgbClr val="C0C0C0"/>
                  </a:outerShdw>
                </a:effectLst>
                <a:latin typeface="Tahoma" pitchFamily="34" charset="0"/>
              </a:rPr>
              <a:t>     </a:t>
            </a:r>
            <a:r>
              <a:rPr lang="es-ES_tradnl" b="1" dirty="0" smtClean="0">
                <a:solidFill>
                  <a:srgbClr val="0000FF"/>
                </a:solidFill>
                <a:effectLst>
                  <a:outerShdw blurRad="38100" dist="38100" dir="2700000" algn="tl">
                    <a:srgbClr val="C0C0C0"/>
                  </a:outerShdw>
                </a:effectLst>
                <a:latin typeface="Tahoma" pitchFamily="34" charset="0"/>
              </a:rPr>
              <a:t>6,100 empleados</a:t>
            </a:r>
          </a:p>
          <a:p>
            <a:pPr marL="342900" indent="-342900" algn="just" eaLnBrk="0" hangingPunct="0">
              <a:buClr>
                <a:srgbClr val="CC0000"/>
              </a:buClr>
              <a:buFont typeface="Arial"/>
              <a:buChar char="•"/>
              <a:defRPr/>
            </a:pPr>
            <a:r>
              <a:rPr lang="es-ES_tradnl" b="1" dirty="0" smtClean="0">
                <a:solidFill>
                  <a:srgbClr val="000000"/>
                </a:solidFill>
                <a:effectLst>
                  <a:outerShdw blurRad="38100" dist="38100" dir="2700000" algn="tl">
                    <a:srgbClr val="C0C0C0"/>
                  </a:outerShdw>
                </a:effectLst>
                <a:latin typeface="Tahoma" pitchFamily="34" charset="0"/>
              </a:rPr>
              <a:t>Gastos médicos</a:t>
            </a:r>
          </a:p>
          <a:p>
            <a:pPr algn="just" eaLnBrk="0" hangingPunct="0">
              <a:buClr>
                <a:srgbClr val="CC0000"/>
              </a:buClr>
              <a:defRPr/>
            </a:pPr>
            <a:r>
              <a:rPr lang="es-ES_tradnl" b="1" dirty="0" smtClean="0">
                <a:solidFill>
                  <a:srgbClr val="000000"/>
                </a:solidFill>
                <a:effectLst>
                  <a:outerShdw blurRad="38100" dist="38100" dir="2700000" algn="tl">
                    <a:srgbClr val="C0C0C0"/>
                  </a:outerShdw>
                </a:effectLst>
                <a:latin typeface="Tahoma" pitchFamily="34" charset="0"/>
              </a:rPr>
              <a:t>     </a:t>
            </a:r>
            <a:r>
              <a:rPr lang="es-ES_tradnl" b="1" dirty="0" smtClean="0">
                <a:solidFill>
                  <a:srgbClr val="0000FF"/>
                </a:solidFill>
                <a:effectLst>
                  <a:outerShdw blurRad="38100" dist="38100" dir="2700000" algn="tl">
                    <a:srgbClr val="C0C0C0"/>
                  </a:outerShdw>
                </a:effectLst>
                <a:latin typeface="Tahoma" pitchFamily="34" charset="0"/>
              </a:rPr>
              <a:t>356</a:t>
            </a:r>
            <a:r>
              <a:rPr lang="es-ES_tradnl" b="1" dirty="0">
                <a:solidFill>
                  <a:srgbClr val="0000FF"/>
                </a:solidFill>
                <a:effectLst>
                  <a:outerShdw blurRad="38100" dist="38100" dir="2700000" algn="tl">
                    <a:srgbClr val="C0C0C0"/>
                  </a:outerShdw>
                </a:effectLst>
                <a:latin typeface="Tahoma" pitchFamily="34" charset="0"/>
              </a:rPr>
              <a:t> </a:t>
            </a:r>
            <a:r>
              <a:rPr lang="es-ES_tradnl" b="1" dirty="0" smtClean="0">
                <a:solidFill>
                  <a:srgbClr val="0000FF"/>
                </a:solidFill>
                <a:effectLst>
                  <a:outerShdw blurRad="38100" dist="38100" dir="2700000" algn="tl">
                    <a:srgbClr val="C0C0C0"/>
                  </a:outerShdw>
                </a:effectLst>
                <a:latin typeface="Tahoma" pitchFamily="34" charset="0"/>
              </a:rPr>
              <a:t>asegurados</a:t>
            </a:r>
            <a:endParaRPr lang="es-ES_tradnl" b="1" dirty="0">
              <a:solidFill>
                <a:srgbClr val="0000FF"/>
              </a:solidFill>
              <a:effectLst>
                <a:outerShdw blurRad="38100" dist="38100" dir="2700000" algn="tl">
                  <a:srgbClr val="C0C0C0"/>
                </a:outerShdw>
              </a:effectLst>
              <a:latin typeface="Tahoma" pitchFamily="34" charset="0"/>
            </a:endParaRPr>
          </a:p>
        </p:txBody>
      </p:sp>
    </p:spTree>
  </p:cSld>
  <p:clrMapOvr>
    <a:masterClrMapping/>
  </p:clrMapOvr>
  <p:transition xmlns:p14="http://schemas.microsoft.com/office/powerpoint/2010/main" spd="med">
    <p:wipe dir="d"/>
  </p:transition>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Line 2"/>
          <p:cNvSpPr>
            <a:spLocks noChangeShapeType="1"/>
          </p:cNvSpPr>
          <p:nvPr/>
        </p:nvSpPr>
        <p:spPr bwMode="auto">
          <a:xfrm>
            <a:off x="539552" y="1268760"/>
            <a:ext cx="7848600" cy="0"/>
          </a:xfrm>
          <a:prstGeom prst="line">
            <a:avLst/>
          </a:prstGeom>
          <a:noFill/>
          <a:ln w="38100">
            <a:solidFill>
              <a:srgbClr val="FF0000"/>
            </a:solidFill>
            <a:round/>
            <a:headEnd/>
            <a:tailEnd/>
          </a:ln>
        </p:spPr>
        <p:txBody>
          <a:bodyPr wrap="none" anchor="ctr"/>
          <a:lstStyle/>
          <a:p>
            <a:endParaRPr lang="es-MX"/>
          </a:p>
        </p:txBody>
      </p:sp>
      <p:sp>
        <p:nvSpPr>
          <p:cNvPr id="26627" name="Line 3"/>
          <p:cNvSpPr>
            <a:spLocks noChangeShapeType="1"/>
          </p:cNvSpPr>
          <p:nvPr/>
        </p:nvSpPr>
        <p:spPr bwMode="auto">
          <a:xfrm>
            <a:off x="611560" y="1412776"/>
            <a:ext cx="7848600" cy="0"/>
          </a:xfrm>
          <a:prstGeom prst="line">
            <a:avLst/>
          </a:prstGeom>
          <a:noFill/>
          <a:ln w="38100">
            <a:solidFill>
              <a:schemeClr val="bg2"/>
            </a:solidFill>
            <a:round/>
            <a:headEnd/>
            <a:tailEnd/>
          </a:ln>
        </p:spPr>
        <p:txBody>
          <a:bodyPr wrap="none" anchor="ctr"/>
          <a:lstStyle/>
          <a:p>
            <a:endParaRPr lang="es-MX"/>
          </a:p>
        </p:txBody>
      </p:sp>
      <p:sp>
        <p:nvSpPr>
          <p:cNvPr id="26629" name="Text Box 16"/>
          <p:cNvSpPr txBox="1">
            <a:spLocks noChangeArrowheads="1"/>
          </p:cNvSpPr>
          <p:nvPr/>
        </p:nvSpPr>
        <p:spPr bwMode="auto">
          <a:xfrm>
            <a:off x="539750" y="6092825"/>
            <a:ext cx="6192838" cy="457200"/>
          </a:xfrm>
          <a:prstGeom prst="rect">
            <a:avLst/>
          </a:prstGeom>
          <a:noFill/>
          <a:ln w="9525">
            <a:noFill/>
            <a:miter lim="800000"/>
            <a:headEnd/>
            <a:tailEnd/>
          </a:ln>
        </p:spPr>
        <p:txBody>
          <a:bodyPr>
            <a:spAutoFit/>
          </a:bodyPr>
          <a:lstStyle/>
          <a:p>
            <a:pPr>
              <a:spcBef>
                <a:spcPct val="50000"/>
              </a:spcBef>
            </a:pPr>
            <a:endParaRPr lang="es-ES"/>
          </a:p>
        </p:txBody>
      </p:sp>
      <p:sp>
        <p:nvSpPr>
          <p:cNvPr id="195605" name="Text Box 21"/>
          <p:cNvSpPr txBox="1">
            <a:spLocks noChangeArrowheads="1"/>
          </p:cNvSpPr>
          <p:nvPr/>
        </p:nvSpPr>
        <p:spPr bwMode="auto">
          <a:xfrm>
            <a:off x="468313" y="1340768"/>
            <a:ext cx="8153400" cy="5632312"/>
          </a:xfrm>
          <a:prstGeom prst="rect">
            <a:avLst/>
          </a:prstGeom>
          <a:noFill/>
          <a:ln w="9525">
            <a:noFill/>
            <a:miter lim="800000"/>
            <a:headEnd/>
            <a:tailEnd/>
          </a:ln>
          <a:effectLst/>
        </p:spPr>
        <p:txBody>
          <a:bodyPr>
            <a:spAutoFit/>
          </a:bodyPr>
          <a:lstStyle/>
          <a:p>
            <a:pPr algn="just" eaLnBrk="0" hangingPunct="0">
              <a:buClr>
                <a:srgbClr val="CC0000"/>
              </a:buClr>
              <a:buFont typeface="Wingdings" pitchFamily="2" charset="2"/>
              <a:buChar char="v"/>
              <a:defRPr/>
            </a:pPr>
            <a:r>
              <a:rPr lang="es-ES_tradnl" sz="1800" b="1" dirty="0">
                <a:solidFill>
                  <a:srgbClr val="000000"/>
                </a:solidFill>
                <a:effectLst>
                  <a:outerShdw blurRad="38100" dist="38100" dir="2700000" algn="tl">
                    <a:srgbClr val="C0C0C0"/>
                  </a:outerShdw>
                </a:effectLst>
                <a:latin typeface="Tahoma" pitchFamily="34" charset="0"/>
              </a:rPr>
              <a:t> </a:t>
            </a:r>
            <a:r>
              <a:rPr lang="es-ES_tradnl" sz="1800" b="1" dirty="0" smtClean="0">
                <a:solidFill>
                  <a:srgbClr val="003399"/>
                </a:solidFill>
                <a:effectLst>
                  <a:outerShdw blurRad="38100" dist="38100" dir="2700000" algn="tl">
                    <a:srgbClr val="C0C0C0"/>
                  </a:outerShdw>
                </a:effectLst>
                <a:latin typeface="Tahoma" pitchFamily="34" charset="0"/>
              </a:rPr>
              <a:t>Todo Riesgo (</a:t>
            </a:r>
            <a:r>
              <a:rPr lang="es-ES_tradnl" sz="1800" b="1" dirty="0">
                <a:solidFill>
                  <a:srgbClr val="003399"/>
                </a:solidFill>
                <a:effectLst>
                  <a:outerShdw blurRad="38100" dist="38100" dir="2700000" algn="tl">
                    <a:srgbClr val="C0C0C0"/>
                  </a:outerShdw>
                </a:effectLst>
                <a:latin typeface="Tahoma" pitchFamily="34" charset="0"/>
              </a:rPr>
              <a:t>Empresarial)</a:t>
            </a:r>
          </a:p>
          <a:p>
            <a:pPr algn="just" eaLnBrk="0" hangingPunct="0">
              <a:buClr>
                <a:srgbClr val="CC0000"/>
              </a:buClr>
              <a:buFont typeface="Wingdings" pitchFamily="2" charset="2"/>
              <a:buNone/>
              <a:defRPr/>
            </a:pPr>
            <a:r>
              <a:rPr lang="es-ES_tradnl" sz="1800" b="1" dirty="0">
                <a:solidFill>
                  <a:srgbClr val="000000"/>
                </a:solidFill>
                <a:effectLst>
                  <a:outerShdw blurRad="38100" dist="38100" dir="2700000" algn="tl">
                    <a:srgbClr val="C0C0C0"/>
                  </a:outerShdw>
                </a:effectLst>
                <a:latin typeface="Tahoma" pitchFamily="34" charset="0"/>
              </a:rPr>
              <a:t>	Cubre los activos fijos de la </a:t>
            </a:r>
            <a:r>
              <a:rPr lang="es-ES_tradnl" sz="1800" b="1" dirty="0" smtClean="0">
                <a:solidFill>
                  <a:srgbClr val="000000"/>
                </a:solidFill>
                <a:effectLst>
                  <a:outerShdw blurRad="38100" dist="38100" dir="2700000" algn="tl">
                    <a:srgbClr val="C0C0C0"/>
                  </a:outerShdw>
                </a:effectLst>
                <a:latin typeface="Tahoma" pitchFamily="34" charset="0"/>
              </a:rPr>
              <a:t>empresa</a:t>
            </a:r>
          </a:p>
          <a:p>
            <a:pPr algn="just" eaLnBrk="0" hangingPunct="0">
              <a:buClr>
                <a:srgbClr val="CC0000"/>
              </a:buClr>
              <a:buFont typeface="Wingdings" pitchFamily="2" charset="2"/>
              <a:buNone/>
              <a:defRPr/>
            </a:pPr>
            <a:endParaRPr lang="es-ES_tradnl" sz="1800" b="1" dirty="0">
              <a:solidFill>
                <a:srgbClr val="000000"/>
              </a:solidFill>
              <a:effectLst>
                <a:outerShdw blurRad="38100" dist="38100" dir="2700000" algn="tl">
                  <a:srgbClr val="C0C0C0"/>
                </a:outerShdw>
              </a:effectLst>
              <a:latin typeface="Tahoma" pitchFamily="34" charset="0"/>
            </a:endParaRPr>
          </a:p>
          <a:p>
            <a:pPr algn="just" eaLnBrk="0" hangingPunct="0">
              <a:buClr>
                <a:srgbClr val="CC0000"/>
              </a:buClr>
              <a:buFont typeface="Wingdings" pitchFamily="2" charset="2"/>
              <a:buChar char="v"/>
              <a:defRPr/>
            </a:pPr>
            <a:r>
              <a:rPr lang="es-ES_tradnl" sz="1800" b="1" dirty="0">
                <a:solidFill>
                  <a:srgbClr val="000000"/>
                </a:solidFill>
                <a:effectLst>
                  <a:outerShdw blurRad="38100" dist="38100" dir="2700000" algn="tl">
                    <a:srgbClr val="C0C0C0"/>
                  </a:outerShdw>
                </a:effectLst>
                <a:latin typeface="Tahoma" pitchFamily="34" charset="0"/>
              </a:rPr>
              <a:t> </a:t>
            </a:r>
            <a:r>
              <a:rPr lang="es-ES_tradnl" sz="1800" b="1" dirty="0">
                <a:solidFill>
                  <a:srgbClr val="003399"/>
                </a:solidFill>
                <a:effectLst>
                  <a:outerShdw blurRad="38100" dist="38100" dir="2700000" algn="tl">
                    <a:srgbClr val="C0C0C0"/>
                  </a:outerShdw>
                </a:effectLst>
                <a:latin typeface="Tahoma" pitchFamily="34" charset="0"/>
              </a:rPr>
              <a:t>Responsabilidad Civil </a:t>
            </a:r>
            <a:r>
              <a:rPr lang="es-ES_tradnl" sz="1800" b="1" dirty="0" smtClean="0">
                <a:solidFill>
                  <a:srgbClr val="003399"/>
                </a:solidFill>
                <a:effectLst>
                  <a:outerShdw blurRad="38100" dist="38100" dir="2700000" algn="tl">
                    <a:srgbClr val="C0C0C0"/>
                  </a:outerShdw>
                </a:effectLst>
                <a:latin typeface="Tahoma" pitchFamily="34" charset="0"/>
              </a:rPr>
              <a:t>General y Gas</a:t>
            </a:r>
          </a:p>
          <a:p>
            <a:pPr algn="just" eaLnBrk="0" hangingPunct="0">
              <a:buClr>
                <a:srgbClr val="CC0000"/>
              </a:buClr>
              <a:defRPr/>
            </a:pPr>
            <a:r>
              <a:rPr lang="es-ES_tradnl" sz="1800" b="1" dirty="0">
                <a:solidFill>
                  <a:srgbClr val="000000"/>
                </a:solidFill>
                <a:effectLst>
                  <a:outerShdw blurRad="38100" dist="38100" dir="2700000" algn="tl">
                    <a:srgbClr val="C0C0C0"/>
                  </a:outerShdw>
                </a:effectLst>
                <a:latin typeface="Tahoma" pitchFamily="34" charset="0"/>
              </a:rPr>
              <a:t>	</a:t>
            </a:r>
            <a:r>
              <a:rPr lang="es-ES_tradnl" sz="1800" b="1" dirty="0" smtClean="0">
                <a:solidFill>
                  <a:srgbClr val="000000"/>
                </a:solidFill>
                <a:effectLst>
                  <a:outerShdw blurRad="38100" dist="38100" dir="2700000" algn="tl">
                    <a:srgbClr val="C0C0C0"/>
                  </a:outerShdw>
                </a:effectLst>
                <a:latin typeface="Tahoma" pitchFamily="34" charset="0"/>
              </a:rPr>
              <a:t>Cubre </a:t>
            </a:r>
            <a:r>
              <a:rPr lang="es-ES_tradnl" sz="1800" b="1" dirty="0">
                <a:solidFill>
                  <a:srgbClr val="000000"/>
                </a:solidFill>
                <a:effectLst>
                  <a:outerShdw blurRad="38100" dist="38100" dir="2700000" algn="tl">
                    <a:srgbClr val="C0C0C0"/>
                  </a:outerShdw>
                </a:effectLst>
                <a:latin typeface="Tahoma" pitchFamily="34" charset="0"/>
              </a:rPr>
              <a:t>los daños a terceros en sus bienes y/o sus personas, causados </a:t>
            </a:r>
            <a:r>
              <a:rPr lang="es-ES_tradnl" sz="1800" b="1" dirty="0" smtClean="0">
                <a:solidFill>
                  <a:srgbClr val="000000"/>
                </a:solidFill>
                <a:effectLst>
                  <a:outerShdw blurRad="38100" dist="38100" dir="2700000" algn="tl">
                    <a:srgbClr val="C0C0C0"/>
                  </a:outerShdw>
                </a:effectLst>
                <a:latin typeface="Tahoma" pitchFamily="34" charset="0"/>
              </a:rPr>
              <a:t> </a:t>
            </a:r>
            <a:r>
              <a:rPr lang="es-ES_tradnl" sz="1800" b="1" dirty="0">
                <a:solidFill>
                  <a:srgbClr val="000000"/>
                </a:solidFill>
                <a:effectLst>
                  <a:outerShdw blurRad="38100" dist="38100" dir="2700000" algn="tl">
                    <a:srgbClr val="C0C0C0"/>
                  </a:outerShdw>
                </a:effectLst>
                <a:latin typeface="Tahoma" pitchFamily="34" charset="0"/>
              </a:rPr>
              <a:t>por nuestra </a:t>
            </a:r>
            <a:r>
              <a:rPr lang="es-ES_tradnl" sz="1800" b="1" dirty="0" smtClean="0">
                <a:solidFill>
                  <a:srgbClr val="000000"/>
                </a:solidFill>
                <a:effectLst>
                  <a:outerShdw blurRad="38100" dist="38100" dir="2700000" algn="tl">
                    <a:srgbClr val="C0C0C0"/>
                  </a:outerShdw>
                </a:effectLst>
                <a:latin typeface="Tahoma" pitchFamily="34" charset="0"/>
              </a:rPr>
              <a:t>actividad</a:t>
            </a:r>
          </a:p>
          <a:p>
            <a:pPr algn="just" eaLnBrk="0" hangingPunct="0">
              <a:buClr>
                <a:srgbClr val="CC0000"/>
              </a:buClr>
              <a:defRPr/>
            </a:pPr>
            <a:endParaRPr lang="es-ES_tradnl" sz="1800" b="1" dirty="0" smtClean="0">
              <a:solidFill>
                <a:srgbClr val="000000"/>
              </a:solidFill>
              <a:effectLst>
                <a:outerShdw blurRad="38100" dist="38100" dir="2700000" algn="tl">
                  <a:srgbClr val="C0C0C0"/>
                </a:outerShdw>
              </a:effectLst>
              <a:latin typeface="Tahoma" pitchFamily="34" charset="0"/>
            </a:endParaRPr>
          </a:p>
          <a:p>
            <a:pPr algn="just" eaLnBrk="0" hangingPunct="0">
              <a:buClr>
                <a:srgbClr val="CC0000"/>
              </a:buClr>
              <a:buFont typeface="Wingdings" pitchFamily="2" charset="2"/>
              <a:buChar char="v"/>
              <a:defRPr/>
            </a:pPr>
            <a:r>
              <a:rPr lang="es-ES_tradnl" sz="1800" b="1" dirty="0" smtClean="0">
                <a:solidFill>
                  <a:srgbClr val="000000"/>
                </a:solidFill>
                <a:effectLst>
                  <a:outerShdw blurRad="38100" dist="38100" dir="2700000" algn="tl">
                    <a:srgbClr val="C0C0C0"/>
                  </a:outerShdw>
                </a:effectLst>
                <a:latin typeface="Tahoma" pitchFamily="34" charset="0"/>
              </a:rPr>
              <a:t> </a:t>
            </a:r>
            <a:r>
              <a:rPr lang="es-ES_tradnl" sz="1800" b="1" dirty="0" smtClean="0">
                <a:solidFill>
                  <a:srgbClr val="003399"/>
                </a:solidFill>
                <a:effectLst>
                  <a:outerShdw blurRad="38100" dist="38100" dir="2700000" algn="tl">
                    <a:srgbClr val="C0C0C0"/>
                  </a:outerShdw>
                </a:effectLst>
                <a:latin typeface="Tahoma" pitchFamily="34" charset="0"/>
              </a:rPr>
              <a:t>Transportes</a:t>
            </a:r>
          </a:p>
          <a:p>
            <a:pPr algn="just" eaLnBrk="0" hangingPunct="0">
              <a:buClr>
                <a:srgbClr val="CC0000"/>
              </a:buClr>
              <a:buFont typeface="Wingdings" pitchFamily="2" charset="2"/>
              <a:buChar char="v"/>
              <a:defRPr/>
            </a:pPr>
            <a:r>
              <a:rPr lang="es-ES_tradnl" sz="1800" b="1" dirty="0" smtClean="0">
                <a:solidFill>
                  <a:srgbClr val="000000"/>
                </a:solidFill>
                <a:effectLst>
                  <a:outerShdw blurRad="38100" dist="38100" dir="2700000" algn="tl">
                    <a:srgbClr val="C0C0C0"/>
                  </a:outerShdw>
                </a:effectLst>
                <a:latin typeface="Tahoma" pitchFamily="34" charset="0"/>
              </a:rPr>
              <a:t>          Cubre los daños a la mercancía que se encuentra en tránsito</a:t>
            </a:r>
            <a:endParaRPr lang="es-ES_tradnl" sz="1800" b="1" dirty="0">
              <a:solidFill>
                <a:srgbClr val="000000"/>
              </a:solidFill>
              <a:effectLst>
                <a:outerShdw blurRad="38100" dist="38100" dir="2700000" algn="tl">
                  <a:srgbClr val="C0C0C0"/>
                </a:outerShdw>
              </a:effectLst>
              <a:latin typeface="Tahoma" pitchFamily="34" charset="0"/>
            </a:endParaRPr>
          </a:p>
          <a:p>
            <a:pPr algn="just" eaLnBrk="0" hangingPunct="0">
              <a:buClr>
                <a:srgbClr val="CC0000"/>
              </a:buClr>
              <a:buFont typeface="Wingdings" pitchFamily="2" charset="2"/>
              <a:buChar char="v"/>
              <a:defRPr/>
            </a:pPr>
            <a:r>
              <a:rPr lang="es-ES_tradnl" sz="1800" b="1" dirty="0">
                <a:solidFill>
                  <a:srgbClr val="000000"/>
                </a:solidFill>
                <a:effectLst>
                  <a:outerShdw blurRad="38100" dist="38100" dir="2700000" algn="tl">
                    <a:srgbClr val="C0C0C0"/>
                  </a:outerShdw>
                </a:effectLst>
                <a:latin typeface="Tahoma" pitchFamily="34" charset="0"/>
              </a:rPr>
              <a:t> </a:t>
            </a:r>
            <a:r>
              <a:rPr lang="es-ES_tradnl" sz="1800" b="1" dirty="0" smtClean="0">
                <a:solidFill>
                  <a:srgbClr val="003399"/>
                </a:solidFill>
                <a:effectLst>
                  <a:outerShdw blurRad="38100" dist="38100" dir="2700000" algn="tl">
                    <a:srgbClr val="C0C0C0"/>
                  </a:outerShdw>
                </a:effectLst>
                <a:latin typeface="Tahoma" pitchFamily="34" charset="0"/>
              </a:rPr>
              <a:t>Flotillas (</a:t>
            </a:r>
            <a:r>
              <a:rPr lang="es-ES_tradnl" sz="1800" b="1" dirty="0" err="1" smtClean="0">
                <a:solidFill>
                  <a:srgbClr val="003399"/>
                </a:solidFill>
                <a:effectLst>
                  <a:outerShdw blurRad="38100" dist="38100" dir="2700000" algn="tl">
                    <a:srgbClr val="C0C0C0"/>
                  </a:outerShdw>
                </a:effectLst>
                <a:latin typeface="Tahoma" pitchFamily="34" charset="0"/>
              </a:rPr>
              <a:t>vehiculos</a:t>
            </a:r>
            <a:r>
              <a:rPr lang="es-ES_tradnl" sz="1800" b="1" dirty="0" smtClean="0">
                <a:solidFill>
                  <a:srgbClr val="003399"/>
                </a:solidFill>
                <a:effectLst>
                  <a:outerShdw blurRad="38100" dist="38100" dir="2700000" algn="tl">
                    <a:srgbClr val="C0C0C0"/>
                  </a:outerShdw>
                </a:effectLst>
                <a:latin typeface="Tahoma" pitchFamily="34" charset="0"/>
              </a:rPr>
              <a:t>)</a:t>
            </a:r>
            <a:r>
              <a:rPr lang="es-ES_tradnl" sz="1800" b="1" dirty="0">
                <a:solidFill>
                  <a:srgbClr val="000000"/>
                </a:solidFill>
                <a:effectLst>
                  <a:outerShdw blurRad="38100" dist="38100" dir="2700000" algn="tl">
                    <a:srgbClr val="C0C0C0"/>
                  </a:outerShdw>
                </a:effectLst>
                <a:latin typeface="Tahoma" pitchFamily="34" charset="0"/>
              </a:rPr>
              <a:t> </a:t>
            </a:r>
            <a:endParaRPr lang="es-ES_tradnl" sz="1800" b="1" dirty="0" smtClean="0">
              <a:solidFill>
                <a:srgbClr val="000000"/>
              </a:solidFill>
              <a:effectLst>
                <a:outerShdw blurRad="38100" dist="38100" dir="2700000" algn="tl">
                  <a:srgbClr val="C0C0C0"/>
                </a:outerShdw>
              </a:effectLst>
              <a:latin typeface="Tahoma" pitchFamily="34" charset="0"/>
            </a:endParaRPr>
          </a:p>
          <a:p>
            <a:pPr algn="just" eaLnBrk="0" hangingPunct="0">
              <a:buClr>
                <a:srgbClr val="CC0000"/>
              </a:buClr>
              <a:buFont typeface="Wingdings" pitchFamily="2" charset="2"/>
              <a:buChar char="v"/>
              <a:defRPr/>
            </a:pPr>
            <a:endParaRPr lang="es-ES_tradnl" sz="1800" b="1" dirty="0" smtClean="0">
              <a:solidFill>
                <a:srgbClr val="000000"/>
              </a:solidFill>
              <a:effectLst>
                <a:outerShdw blurRad="38100" dist="38100" dir="2700000" algn="tl">
                  <a:srgbClr val="C0C0C0"/>
                </a:outerShdw>
              </a:effectLst>
              <a:latin typeface="Tahoma" pitchFamily="34" charset="0"/>
            </a:endParaRPr>
          </a:p>
          <a:p>
            <a:pPr algn="just" eaLnBrk="0" hangingPunct="0">
              <a:buClr>
                <a:srgbClr val="CC0000"/>
              </a:buClr>
              <a:defRPr/>
            </a:pPr>
            <a:r>
              <a:rPr lang="es-ES_tradnl" sz="1800" b="1" dirty="0">
                <a:solidFill>
                  <a:srgbClr val="000000"/>
                </a:solidFill>
                <a:effectLst>
                  <a:outerShdw blurRad="38100" dist="38100" dir="2700000" algn="tl">
                    <a:srgbClr val="C0C0C0"/>
                  </a:outerShdw>
                </a:effectLst>
                <a:latin typeface="Tahoma" pitchFamily="34" charset="0"/>
              </a:rPr>
              <a:t>	</a:t>
            </a:r>
            <a:r>
              <a:rPr lang="es-ES_tradnl" sz="1800" b="1" dirty="0" smtClean="0">
                <a:solidFill>
                  <a:srgbClr val="000000"/>
                </a:solidFill>
                <a:effectLst>
                  <a:outerShdw blurRad="38100" dist="38100" dir="2700000" algn="tl">
                    <a:srgbClr val="C0C0C0"/>
                  </a:outerShdw>
                </a:effectLst>
                <a:latin typeface="Tahoma" pitchFamily="34" charset="0"/>
              </a:rPr>
              <a:t>Cubre </a:t>
            </a:r>
            <a:r>
              <a:rPr lang="es-ES_tradnl" sz="1800" b="1" dirty="0">
                <a:solidFill>
                  <a:srgbClr val="000000"/>
                </a:solidFill>
                <a:effectLst>
                  <a:outerShdw blurRad="38100" dist="38100" dir="2700000" algn="tl">
                    <a:srgbClr val="C0C0C0"/>
                  </a:outerShdw>
                </a:effectLst>
                <a:latin typeface="Tahoma" pitchFamily="34" charset="0"/>
              </a:rPr>
              <a:t>el parque vehicular, tanto empleados como utilitarios y el daño que éste le cause a </a:t>
            </a:r>
            <a:r>
              <a:rPr lang="es-ES_tradnl" sz="1800" b="1" dirty="0" smtClean="0">
                <a:solidFill>
                  <a:srgbClr val="000000"/>
                </a:solidFill>
                <a:effectLst>
                  <a:outerShdw blurRad="38100" dist="38100" dir="2700000" algn="tl">
                    <a:srgbClr val="C0C0C0"/>
                  </a:outerShdw>
                </a:effectLst>
                <a:latin typeface="Tahoma" pitchFamily="34" charset="0"/>
              </a:rPr>
              <a:t>terceros</a:t>
            </a:r>
            <a:endParaRPr lang="es-ES_tradnl" sz="1800" b="1" dirty="0" smtClean="0">
              <a:solidFill>
                <a:srgbClr val="003399"/>
              </a:solidFill>
              <a:effectLst>
                <a:outerShdw blurRad="38100" dist="38100" dir="2700000" algn="tl">
                  <a:srgbClr val="C0C0C0"/>
                </a:outerShdw>
              </a:effectLst>
              <a:latin typeface="Tahoma" pitchFamily="34" charset="0"/>
            </a:endParaRPr>
          </a:p>
          <a:p>
            <a:pPr algn="just" eaLnBrk="0" hangingPunct="0">
              <a:buClr>
                <a:srgbClr val="CC0000"/>
              </a:buClr>
              <a:buFont typeface="Wingdings" pitchFamily="2" charset="2"/>
              <a:buChar char="v"/>
              <a:defRPr/>
            </a:pPr>
            <a:r>
              <a:rPr lang="es-ES_tradnl" sz="1800" b="1" dirty="0">
                <a:solidFill>
                  <a:srgbClr val="003399"/>
                </a:solidFill>
                <a:effectLst>
                  <a:outerShdw blurRad="38100" dist="38100" dir="2700000" algn="tl">
                    <a:srgbClr val="C0C0C0"/>
                  </a:outerShdw>
                </a:effectLst>
                <a:latin typeface="Tahoma" pitchFamily="34" charset="0"/>
              </a:rPr>
              <a:t> </a:t>
            </a:r>
            <a:r>
              <a:rPr lang="es-ES_tradnl" sz="1800" b="1" dirty="0" smtClean="0">
                <a:solidFill>
                  <a:srgbClr val="003399"/>
                </a:solidFill>
                <a:effectLst>
                  <a:outerShdw blurRad="38100" dist="38100" dir="2700000" algn="tl">
                    <a:srgbClr val="C0C0C0"/>
                  </a:outerShdw>
                </a:effectLst>
                <a:latin typeface="Tahoma" pitchFamily="34" charset="0"/>
              </a:rPr>
              <a:t>Vida </a:t>
            </a:r>
            <a:r>
              <a:rPr lang="es-ES_tradnl" sz="1800" b="1" dirty="0" smtClean="0">
                <a:effectLst>
                  <a:outerShdw blurRad="38100" dist="38100" dir="2700000" algn="tl">
                    <a:srgbClr val="C0C0C0"/>
                  </a:outerShdw>
                </a:effectLst>
                <a:latin typeface="Tahoma" pitchFamily="34" charset="0"/>
              </a:rPr>
              <a:t>(muerte e incapacidad total y permanente)</a:t>
            </a:r>
          </a:p>
          <a:p>
            <a:pPr algn="just" eaLnBrk="0" hangingPunct="0">
              <a:buClr>
                <a:srgbClr val="CC0000"/>
              </a:buClr>
              <a:buFont typeface="Wingdings" pitchFamily="2" charset="2"/>
              <a:buChar char="v"/>
              <a:defRPr/>
            </a:pPr>
            <a:r>
              <a:rPr lang="es-ES_tradnl" sz="1800" b="1" dirty="0">
                <a:solidFill>
                  <a:srgbClr val="003399"/>
                </a:solidFill>
                <a:effectLst>
                  <a:outerShdw blurRad="38100" dist="38100" dir="2700000" algn="tl">
                    <a:srgbClr val="C0C0C0"/>
                  </a:outerShdw>
                </a:effectLst>
                <a:latin typeface="Tahoma" pitchFamily="34" charset="0"/>
              </a:rPr>
              <a:t> </a:t>
            </a:r>
            <a:r>
              <a:rPr lang="es-ES_tradnl" sz="1800" b="1" dirty="0" smtClean="0">
                <a:solidFill>
                  <a:srgbClr val="003399"/>
                </a:solidFill>
                <a:effectLst>
                  <a:outerShdw blurRad="38100" dist="38100" dir="2700000" algn="tl">
                    <a:srgbClr val="C0C0C0"/>
                  </a:outerShdw>
                </a:effectLst>
                <a:latin typeface="Tahoma" pitchFamily="34" charset="0"/>
              </a:rPr>
              <a:t>Gastos Médicos Mayores</a:t>
            </a:r>
          </a:p>
          <a:p>
            <a:pPr algn="just" eaLnBrk="0" hangingPunct="0">
              <a:buClr>
                <a:srgbClr val="CC0000"/>
              </a:buClr>
              <a:buFont typeface="Wingdings" pitchFamily="2" charset="2"/>
              <a:buChar char="v"/>
              <a:defRPr/>
            </a:pPr>
            <a:endParaRPr lang="es-ES_tradnl" sz="1800" b="1" dirty="0">
              <a:solidFill>
                <a:srgbClr val="003399"/>
              </a:solidFill>
              <a:effectLst>
                <a:outerShdw blurRad="38100" dist="38100" dir="2700000" algn="tl">
                  <a:srgbClr val="C0C0C0"/>
                </a:outerShdw>
              </a:effectLst>
              <a:latin typeface="Tahoma" pitchFamily="34" charset="0"/>
            </a:endParaRPr>
          </a:p>
          <a:p>
            <a:pPr algn="just" eaLnBrk="0" hangingPunct="0">
              <a:buClr>
                <a:srgbClr val="CC0000"/>
              </a:buClr>
              <a:defRPr/>
            </a:pPr>
            <a:endParaRPr lang="es-ES_tradnl" sz="1800" b="1" dirty="0">
              <a:solidFill>
                <a:srgbClr val="003399"/>
              </a:solidFill>
              <a:effectLst>
                <a:outerShdw blurRad="38100" dist="38100" dir="2700000" algn="tl">
                  <a:srgbClr val="C0C0C0"/>
                </a:outerShdw>
              </a:effectLst>
              <a:latin typeface="Tahoma" pitchFamily="34" charset="0"/>
            </a:endParaRPr>
          </a:p>
          <a:p>
            <a:pPr algn="just" eaLnBrk="0" hangingPunct="0">
              <a:buClr>
                <a:srgbClr val="CC0000"/>
              </a:buClr>
              <a:buFont typeface="Wingdings" pitchFamily="2" charset="2"/>
              <a:buNone/>
              <a:defRPr/>
            </a:pPr>
            <a:r>
              <a:rPr lang="es-ES_tradnl" sz="1800" b="1" dirty="0">
                <a:solidFill>
                  <a:srgbClr val="000000"/>
                </a:solidFill>
                <a:effectLst>
                  <a:outerShdw blurRad="38100" dist="38100" dir="2700000" algn="tl">
                    <a:srgbClr val="C0C0C0"/>
                  </a:outerShdw>
                </a:effectLst>
                <a:latin typeface="Tahoma" pitchFamily="34" charset="0"/>
              </a:rPr>
              <a:t>	</a:t>
            </a:r>
            <a:endParaRPr lang="es-ES_tradnl" sz="1800" b="1" dirty="0" smtClean="0">
              <a:solidFill>
                <a:srgbClr val="000000"/>
              </a:solidFill>
              <a:effectLst>
                <a:outerShdw blurRad="38100" dist="38100" dir="2700000" algn="tl">
                  <a:srgbClr val="C0C0C0"/>
                </a:outerShdw>
              </a:effectLst>
              <a:latin typeface="Tahoma" pitchFamily="34" charset="0"/>
            </a:endParaRPr>
          </a:p>
          <a:p>
            <a:pPr algn="just" eaLnBrk="0" hangingPunct="0">
              <a:buClr>
                <a:srgbClr val="CC0000"/>
              </a:buClr>
              <a:buFont typeface="Wingdings" pitchFamily="2" charset="2"/>
              <a:buNone/>
              <a:defRPr/>
            </a:pPr>
            <a:endParaRPr lang="es-ES_tradnl" sz="1800" b="1" dirty="0">
              <a:solidFill>
                <a:srgbClr val="000000"/>
              </a:solidFill>
              <a:effectLst>
                <a:outerShdw blurRad="38100" dist="38100" dir="2700000" algn="tl">
                  <a:srgbClr val="C0C0C0"/>
                </a:outerShdw>
              </a:effectLst>
              <a:latin typeface="Tahoma" pitchFamily="34" charset="0"/>
            </a:endParaRPr>
          </a:p>
          <a:p>
            <a:pPr algn="just" eaLnBrk="0" hangingPunct="0">
              <a:buClr>
                <a:srgbClr val="CC0000"/>
              </a:buClr>
              <a:buFont typeface="Wingdings" pitchFamily="2" charset="2"/>
              <a:buNone/>
              <a:defRPr/>
            </a:pPr>
            <a:endParaRPr lang="es-ES_tradnl" sz="1800" b="1" dirty="0">
              <a:effectLst>
                <a:outerShdw blurRad="38100" dist="38100" dir="2700000" algn="tl">
                  <a:srgbClr val="C0C0C0"/>
                </a:outerShdw>
              </a:effectLst>
              <a:latin typeface="Tahoma" pitchFamily="34" charset="0"/>
            </a:endParaRPr>
          </a:p>
        </p:txBody>
      </p:sp>
    </p:spTree>
  </p:cSld>
  <p:clrMapOvr>
    <a:masterClrMapping/>
  </p:clrMapOvr>
  <p:transition xmlns:p14="http://schemas.microsoft.com/office/powerpoint/2010/main" spd="med">
    <p:wipe dir="d"/>
  </p:transition>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Line 2"/>
          <p:cNvSpPr>
            <a:spLocks noChangeShapeType="1"/>
          </p:cNvSpPr>
          <p:nvPr/>
        </p:nvSpPr>
        <p:spPr bwMode="auto">
          <a:xfrm>
            <a:off x="539552" y="1556792"/>
            <a:ext cx="7848600" cy="0"/>
          </a:xfrm>
          <a:prstGeom prst="line">
            <a:avLst/>
          </a:prstGeom>
          <a:noFill/>
          <a:ln w="38100">
            <a:solidFill>
              <a:srgbClr val="FF0000"/>
            </a:solidFill>
            <a:round/>
            <a:headEnd/>
            <a:tailEnd/>
          </a:ln>
        </p:spPr>
        <p:txBody>
          <a:bodyPr wrap="none" anchor="ctr"/>
          <a:lstStyle/>
          <a:p>
            <a:endParaRPr lang="es-MX"/>
          </a:p>
        </p:txBody>
      </p:sp>
      <p:sp>
        <p:nvSpPr>
          <p:cNvPr id="29699" name="Line 3"/>
          <p:cNvSpPr>
            <a:spLocks noChangeShapeType="1"/>
          </p:cNvSpPr>
          <p:nvPr/>
        </p:nvSpPr>
        <p:spPr bwMode="auto">
          <a:xfrm>
            <a:off x="539552" y="1628800"/>
            <a:ext cx="7848600" cy="0"/>
          </a:xfrm>
          <a:prstGeom prst="line">
            <a:avLst/>
          </a:prstGeom>
          <a:noFill/>
          <a:ln w="38100">
            <a:solidFill>
              <a:schemeClr val="bg2"/>
            </a:solidFill>
            <a:round/>
            <a:headEnd/>
            <a:tailEnd/>
          </a:ln>
        </p:spPr>
        <p:txBody>
          <a:bodyPr wrap="none" anchor="ctr"/>
          <a:lstStyle/>
          <a:p>
            <a:endParaRPr lang="es-MX"/>
          </a:p>
        </p:txBody>
      </p:sp>
      <p:sp>
        <p:nvSpPr>
          <p:cNvPr id="394248" name="Text Box 8"/>
          <p:cNvSpPr txBox="1">
            <a:spLocks noChangeArrowheads="1"/>
          </p:cNvSpPr>
          <p:nvPr/>
        </p:nvSpPr>
        <p:spPr bwMode="auto">
          <a:xfrm>
            <a:off x="179388" y="1844675"/>
            <a:ext cx="8604250" cy="4417620"/>
          </a:xfrm>
          <a:prstGeom prst="rect">
            <a:avLst/>
          </a:prstGeom>
          <a:noFill/>
          <a:ln w="9525">
            <a:noFill/>
            <a:miter lim="800000"/>
            <a:headEnd/>
            <a:tailEnd/>
          </a:ln>
          <a:effectLst/>
        </p:spPr>
        <p:txBody>
          <a:bodyPr>
            <a:spAutoFit/>
          </a:bodyPr>
          <a:lstStyle/>
          <a:p>
            <a:pPr lvl="1" algn="just" eaLnBrk="0" hangingPunct="0">
              <a:buClr>
                <a:srgbClr val="CC0000"/>
              </a:buClr>
              <a:buFont typeface="Wingdings" pitchFamily="2" charset="2"/>
              <a:buChar char="v"/>
              <a:defRPr/>
            </a:pPr>
            <a:r>
              <a:rPr lang="es-ES_tradnl" sz="1800" b="1" dirty="0">
                <a:solidFill>
                  <a:srgbClr val="3366FF"/>
                </a:solidFill>
                <a:effectLst>
                  <a:outerShdw blurRad="38100" dist="38100" dir="2700000" algn="tl">
                    <a:srgbClr val="C0C0C0"/>
                  </a:outerShdw>
                </a:effectLst>
                <a:latin typeface="Tahoma" pitchFamily="34" charset="0"/>
              </a:rPr>
              <a:t>   </a:t>
            </a:r>
            <a:r>
              <a:rPr lang="es-ES_tradnl" sz="1800" b="1" dirty="0" smtClean="0">
                <a:solidFill>
                  <a:srgbClr val="3366FF"/>
                </a:solidFill>
                <a:effectLst>
                  <a:outerShdw blurRad="38100" dist="38100" dir="2700000" algn="tl">
                    <a:srgbClr val="C0C0C0"/>
                  </a:outerShdw>
                </a:effectLst>
                <a:latin typeface="Tahoma" pitchFamily="34" charset="0"/>
              </a:rPr>
              <a:t>TODO RIESGO</a:t>
            </a:r>
            <a:endParaRPr lang="es-ES_tradnl" sz="1800" b="1" dirty="0">
              <a:solidFill>
                <a:srgbClr val="3366FF"/>
              </a:solidFill>
              <a:effectLst>
                <a:outerShdw blurRad="38100" dist="38100" dir="2700000" algn="tl">
                  <a:srgbClr val="C0C0C0"/>
                </a:outerShdw>
              </a:effectLst>
              <a:latin typeface="Tahoma" pitchFamily="34" charset="0"/>
            </a:endParaRPr>
          </a:p>
          <a:p>
            <a:pPr lvl="1" algn="just" eaLnBrk="0" hangingPunct="0">
              <a:buClr>
                <a:srgbClr val="CC0000"/>
              </a:buClr>
              <a:buFont typeface="Wingdings" pitchFamily="2" charset="2"/>
              <a:buNone/>
              <a:defRPr/>
            </a:pPr>
            <a:endParaRPr lang="es-ES_tradnl" sz="1800" b="1" dirty="0">
              <a:solidFill>
                <a:srgbClr val="3366FF"/>
              </a:solidFill>
              <a:effectLst>
                <a:outerShdw blurRad="38100" dist="38100" dir="2700000" algn="tl">
                  <a:srgbClr val="C0C0C0"/>
                </a:outerShdw>
              </a:effectLst>
              <a:latin typeface="Tahoma" pitchFamily="34" charset="0"/>
            </a:endParaRPr>
          </a:p>
          <a:p>
            <a:pPr lvl="1" algn="just" eaLnBrk="0" hangingPunct="0">
              <a:lnSpc>
                <a:spcPct val="90000"/>
              </a:lnSpc>
              <a:buClr>
                <a:schemeClr val="accent2"/>
              </a:buClr>
              <a:buFont typeface="Wingdings" pitchFamily="2" charset="2"/>
              <a:buChar char="§"/>
              <a:defRPr/>
            </a:pPr>
            <a:r>
              <a:rPr lang="es-ES_tradnl" sz="1600" b="1" dirty="0">
                <a:solidFill>
                  <a:srgbClr val="000000"/>
                </a:solidFill>
                <a:effectLst>
                  <a:outerShdw blurRad="38100" dist="38100" dir="2700000" algn="tl">
                    <a:srgbClr val="C0C0C0"/>
                  </a:outerShdw>
                </a:effectLst>
                <a:latin typeface="Tahoma" pitchFamily="34" charset="0"/>
              </a:rPr>
              <a:t>Incendio, </a:t>
            </a:r>
            <a:r>
              <a:rPr lang="es-ES_tradnl" sz="1600" b="1" dirty="0" smtClean="0">
                <a:solidFill>
                  <a:srgbClr val="000000"/>
                </a:solidFill>
                <a:effectLst>
                  <a:outerShdw blurRad="38100" dist="38100" dir="2700000" algn="tl">
                    <a:srgbClr val="C0C0C0"/>
                  </a:outerShdw>
                </a:effectLst>
                <a:latin typeface="Tahoma" pitchFamily="34" charset="0"/>
              </a:rPr>
              <a:t>Rayo, Explosión</a:t>
            </a:r>
          </a:p>
          <a:p>
            <a:pPr lvl="1" algn="just" eaLnBrk="0" hangingPunct="0">
              <a:lnSpc>
                <a:spcPct val="90000"/>
              </a:lnSpc>
              <a:buClr>
                <a:schemeClr val="accent2"/>
              </a:buClr>
              <a:buFont typeface="Wingdings" pitchFamily="2" charset="2"/>
              <a:buChar char="§"/>
              <a:defRPr/>
            </a:pPr>
            <a:r>
              <a:rPr lang="es-ES_tradnl" sz="1600" b="1" dirty="0" smtClean="0">
                <a:solidFill>
                  <a:srgbClr val="000000"/>
                </a:solidFill>
                <a:effectLst>
                  <a:outerShdw blurRad="38100" dist="38100" dir="2700000" algn="tl">
                    <a:srgbClr val="C0C0C0"/>
                  </a:outerShdw>
                </a:effectLst>
                <a:latin typeface="Tahoma" pitchFamily="34" charset="0"/>
              </a:rPr>
              <a:t>Terremoto </a:t>
            </a:r>
            <a:r>
              <a:rPr lang="es-ES_tradnl" sz="1600" b="1" dirty="0">
                <a:solidFill>
                  <a:srgbClr val="000000"/>
                </a:solidFill>
                <a:effectLst>
                  <a:outerShdw blurRad="38100" dist="38100" dir="2700000" algn="tl">
                    <a:srgbClr val="C0C0C0"/>
                  </a:outerShdw>
                </a:effectLst>
                <a:latin typeface="Tahoma" pitchFamily="34" charset="0"/>
              </a:rPr>
              <a:t>y/o Erupción </a:t>
            </a:r>
            <a:r>
              <a:rPr lang="es-ES_tradnl" sz="1600" b="1" dirty="0" smtClean="0">
                <a:solidFill>
                  <a:srgbClr val="000000"/>
                </a:solidFill>
                <a:effectLst>
                  <a:outerShdw blurRad="38100" dist="38100" dir="2700000" algn="tl">
                    <a:srgbClr val="C0C0C0"/>
                  </a:outerShdw>
                </a:effectLst>
                <a:latin typeface="Tahoma" pitchFamily="34" charset="0"/>
              </a:rPr>
              <a:t>Volcánica</a:t>
            </a:r>
          </a:p>
          <a:p>
            <a:pPr lvl="1" algn="just" eaLnBrk="0" hangingPunct="0">
              <a:lnSpc>
                <a:spcPct val="90000"/>
              </a:lnSpc>
              <a:buClr>
                <a:schemeClr val="accent2"/>
              </a:buClr>
              <a:buFont typeface="Wingdings" pitchFamily="2" charset="2"/>
              <a:buChar char="§"/>
              <a:defRPr/>
            </a:pPr>
            <a:r>
              <a:rPr lang="es-ES_tradnl" sz="1600" b="1" dirty="0" smtClean="0">
                <a:solidFill>
                  <a:srgbClr val="000000"/>
                </a:solidFill>
                <a:effectLst>
                  <a:outerShdw blurRad="38100" dist="38100" dir="2700000" algn="tl">
                    <a:srgbClr val="C0C0C0"/>
                  </a:outerShdw>
                </a:effectLst>
                <a:latin typeface="Tahoma" pitchFamily="34" charset="0"/>
              </a:rPr>
              <a:t>Remoción </a:t>
            </a:r>
            <a:r>
              <a:rPr lang="es-ES_tradnl" sz="1600" b="1" dirty="0">
                <a:solidFill>
                  <a:srgbClr val="000000"/>
                </a:solidFill>
                <a:effectLst>
                  <a:outerShdw blurRad="38100" dist="38100" dir="2700000" algn="tl">
                    <a:srgbClr val="C0C0C0"/>
                  </a:outerShdw>
                </a:effectLst>
                <a:latin typeface="Tahoma" pitchFamily="34" charset="0"/>
              </a:rPr>
              <a:t>de </a:t>
            </a:r>
            <a:r>
              <a:rPr lang="es-ES_tradnl" sz="1600" b="1" dirty="0" err="1" smtClean="0">
                <a:solidFill>
                  <a:srgbClr val="000000"/>
                </a:solidFill>
                <a:effectLst>
                  <a:outerShdw blurRad="38100" dist="38100" dir="2700000" algn="tl">
                    <a:srgbClr val="C0C0C0"/>
                  </a:outerShdw>
                </a:effectLst>
                <a:latin typeface="Tahoma" pitchFamily="34" charset="0"/>
              </a:rPr>
              <a:t>escombroS</a:t>
            </a:r>
            <a:endParaRPr lang="es-ES_tradnl" sz="1600" b="1" dirty="0" smtClean="0">
              <a:solidFill>
                <a:srgbClr val="000000"/>
              </a:solidFill>
              <a:effectLst>
                <a:outerShdw blurRad="38100" dist="38100" dir="2700000" algn="tl">
                  <a:srgbClr val="C0C0C0"/>
                </a:outerShdw>
              </a:effectLst>
              <a:latin typeface="Tahoma" pitchFamily="34" charset="0"/>
            </a:endParaRPr>
          </a:p>
          <a:p>
            <a:pPr lvl="1" algn="just" eaLnBrk="0" hangingPunct="0">
              <a:lnSpc>
                <a:spcPct val="90000"/>
              </a:lnSpc>
              <a:buClr>
                <a:schemeClr val="accent2"/>
              </a:buClr>
              <a:buFont typeface="Wingdings" pitchFamily="2" charset="2"/>
              <a:buChar char="§"/>
              <a:defRPr/>
            </a:pPr>
            <a:r>
              <a:rPr lang="es-ES_tradnl" sz="1600" b="1" dirty="0" smtClean="0">
                <a:solidFill>
                  <a:srgbClr val="000000"/>
                </a:solidFill>
                <a:effectLst>
                  <a:outerShdw blurRad="38100" dist="38100" dir="2700000" algn="tl">
                    <a:srgbClr val="C0C0C0"/>
                  </a:outerShdw>
                </a:effectLst>
                <a:latin typeface="Tahoma" pitchFamily="34" charset="0"/>
              </a:rPr>
              <a:t>Calderas</a:t>
            </a:r>
            <a:r>
              <a:rPr lang="es-ES_tradnl" sz="1600" b="1" dirty="0">
                <a:solidFill>
                  <a:srgbClr val="000000"/>
                </a:solidFill>
                <a:effectLst>
                  <a:outerShdw blurRad="38100" dist="38100" dir="2700000" algn="tl">
                    <a:srgbClr val="C0C0C0"/>
                  </a:outerShdw>
                </a:effectLst>
                <a:latin typeface="Tahoma" pitchFamily="34" charset="0"/>
              </a:rPr>
              <a:t>, recipientes sujetos a </a:t>
            </a:r>
            <a:r>
              <a:rPr lang="es-ES_tradnl" sz="1600" b="1" dirty="0" smtClean="0">
                <a:solidFill>
                  <a:srgbClr val="000000"/>
                </a:solidFill>
                <a:effectLst>
                  <a:outerShdw blurRad="38100" dist="38100" dir="2700000" algn="tl">
                    <a:srgbClr val="C0C0C0"/>
                  </a:outerShdw>
                </a:effectLst>
                <a:latin typeface="Tahoma" pitchFamily="34" charset="0"/>
              </a:rPr>
              <a:t>presión</a:t>
            </a:r>
          </a:p>
          <a:p>
            <a:pPr lvl="1" algn="just" eaLnBrk="0" hangingPunct="0">
              <a:lnSpc>
                <a:spcPct val="90000"/>
              </a:lnSpc>
              <a:buClr>
                <a:schemeClr val="accent2"/>
              </a:buClr>
              <a:buFont typeface="Wingdings" pitchFamily="2" charset="2"/>
              <a:buChar char="§"/>
              <a:defRPr/>
            </a:pPr>
            <a:r>
              <a:rPr lang="es-ES_tradnl" sz="1600" b="1" dirty="0" smtClean="0">
                <a:solidFill>
                  <a:srgbClr val="000000"/>
                </a:solidFill>
                <a:effectLst>
                  <a:outerShdw blurRad="38100" dist="38100" dir="2700000" algn="tl">
                    <a:srgbClr val="C0C0C0"/>
                  </a:outerShdw>
                </a:effectLst>
                <a:latin typeface="Tahoma" pitchFamily="34" charset="0"/>
              </a:rPr>
              <a:t>Robo </a:t>
            </a:r>
            <a:r>
              <a:rPr lang="es-ES_tradnl" sz="1600" b="1" dirty="0" smtClean="0">
                <a:solidFill>
                  <a:srgbClr val="000000"/>
                </a:solidFill>
                <a:effectLst>
                  <a:outerShdw blurRad="38100" dist="38100" dir="2700000" algn="tl">
                    <a:srgbClr val="C0C0C0"/>
                  </a:outerShdw>
                </a:effectLst>
                <a:latin typeface="Tahoma" pitchFamily="34" charset="0"/>
              </a:rPr>
              <a:t>con violencia y/o </a:t>
            </a:r>
            <a:r>
              <a:rPr lang="es-ES_tradnl" sz="1600" b="1" dirty="0" smtClean="0">
                <a:solidFill>
                  <a:srgbClr val="000000"/>
                </a:solidFill>
                <a:effectLst>
                  <a:outerShdw blurRad="38100" dist="38100" dir="2700000" algn="tl">
                    <a:srgbClr val="C0C0C0"/>
                  </a:outerShdw>
                </a:effectLst>
                <a:latin typeface="Tahoma" pitchFamily="34" charset="0"/>
              </a:rPr>
              <a:t>asalto.</a:t>
            </a:r>
          </a:p>
          <a:p>
            <a:pPr lvl="1" algn="just" eaLnBrk="0" hangingPunct="0">
              <a:lnSpc>
                <a:spcPct val="90000"/>
              </a:lnSpc>
              <a:buClr>
                <a:schemeClr val="accent2"/>
              </a:buClr>
              <a:buFont typeface="Wingdings" pitchFamily="2" charset="2"/>
              <a:buChar char="§"/>
              <a:defRPr/>
            </a:pPr>
            <a:r>
              <a:rPr lang="es-ES_tradnl" sz="1600" b="1" dirty="0" smtClean="0">
                <a:solidFill>
                  <a:srgbClr val="000000"/>
                </a:solidFill>
                <a:effectLst>
                  <a:outerShdw blurRad="38100" dist="38100" dir="2700000" algn="tl">
                    <a:srgbClr val="C0C0C0"/>
                  </a:outerShdw>
                </a:effectLst>
                <a:latin typeface="Tahoma" pitchFamily="34" charset="0"/>
              </a:rPr>
              <a:t>Dinero </a:t>
            </a:r>
            <a:r>
              <a:rPr lang="es-ES_tradnl" sz="1600" b="1" dirty="0" smtClean="0">
                <a:solidFill>
                  <a:srgbClr val="000000"/>
                </a:solidFill>
                <a:effectLst>
                  <a:outerShdw blurRad="38100" dist="38100" dir="2700000" algn="tl">
                    <a:srgbClr val="C0C0C0"/>
                  </a:outerShdw>
                </a:effectLst>
                <a:latin typeface="Tahoma" pitchFamily="34" charset="0"/>
              </a:rPr>
              <a:t>y </a:t>
            </a:r>
            <a:r>
              <a:rPr lang="es-ES_tradnl" sz="1600" b="1" dirty="0" smtClean="0">
                <a:solidFill>
                  <a:srgbClr val="000000"/>
                </a:solidFill>
                <a:effectLst>
                  <a:outerShdw blurRad="38100" dist="38100" dir="2700000" algn="tl">
                    <a:srgbClr val="C0C0C0"/>
                  </a:outerShdw>
                </a:effectLst>
                <a:latin typeface="Tahoma" pitchFamily="34" charset="0"/>
              </a:rPr>
              <a:t>valores.</a:t>
            </a:r>
          </a:p>
          <a:p>
            <a:pPr lvl="1" algn="just" eaLnBrk="0" hangingPunct="0">
              <a:lnSpc>
                <a:spcPct val="90000"/>
              </a:lnSpc>
              <a:buClr>
                <a:schemeClr val="accent2"/>
              </a:buClr>
              <a:buFont typeface="Wingdings" pitchFamily="2" charset="2"/>
              <a:buChar char="§"/>
              <a:defRPr/>
            </a:pPr>
            <a:r>
              <a:rPr lang="es-ES_tradnl" sz="1600" b="1" dirty="0" smtClean="0">
                <a:solidFill>
                  <a:srgbClr val="000000"/>
                </a:solidFill>
                <a:effectLst>
                  <a:outerShdw blurRad="38100" dist="38100" dir="2700000" algn="tl">
                    <a:srgbClr val="C0C0C0"/>
                  </a:outerShdw>
                </a:effectLst>
                <a:latin typeface="Tahoma" pitchFamily="34" charset="0"/>
              </a:rPr>
              <a:t>Rotura </a:t>
            </a:r>
            <a:r>
              <a:rPr lang="es-ES_tradnl" sz="1600" b="1" dirty="0" smtClean="0">
                <a:solidFill>
                  <a:srgbClr val="000000"/>
                </a:solidFill>
                <a:effectLst>
                  <a:outerShdw blurRad="38100" dist="38100" dir="2700000" algn="tl">
                    <a:srgbClr val="C0C0C0"/>
                  </a:outerShdw>
                </a:effectLst>
                <a:latin typeface="Tahoma" pitchFamily="34" charset="0"/>
              </a:rPr>
              <a:t>de </a:t>
            </a:r>
            <a:r>
              <a:rPr lang="es-ES_tradnl" sz="1600" b="1" dirty="0" smtClean="0">
                <a:solidFill>
                  <a:srgbClr val="000000"/>
                </a:solidFill>
                <a:effectLst>
                  <a:outerShdw blurRad="38100" dist="38100" dir="2700000" algn="tl">
                    <a:srgbClr val="C0C0C0"/>
                  </a:outerShdw>
                </a:effectLst>
                <a:latin typeface="Tahoma" pitchFamily="34" charset="0"/>
              </a:rPr>
              <a:t>cristales.</a:t>
            </a:r>
          </a:p>
          <a:p>
            <a:pPr lvl="1" algn="just" eaLnBrk="0" hangingPunct="0">
              <a:lnSpc>
                <a:spcPct val="90000"/>
              </a:lnSpc>
              <a:buClr>
                <a:schemeClr val="accent2"/>
              </a:buClr>
              <a:buFont typeface="Wingdings" pitchFamily="2" charset="2"/>
              <a:buChar char="§"/>
              <a:defRPr/>
            </a:pPr>
            <a:r>
              <a:rPr lang="es-ES_tradnl" sz="1600" b="1" dirty="0" smtClean="0">
                <a:solidFill>
                  <a:srgbClr val="000000"/>
                </a:solidFill>
                <a:effectLst>
                  <a:outerShdw blurRad="38100" dist="38100" dir="2700000" algn="tl">
                    <a:srgbClr val="C0C0C0"/>
                  </a:outerShdw>
                </a:effectLst>
                <a:latin typeface="Tahoma" pitchFamily="34" charset="0"/>
              </a:rPr>
              <a:t>Anuncios luminosos.</a:t>
            </a:r>
          </a:p>
          <a:p>
            <a:pPr lvl="1" algn="just" eaLnBrk="0" hangingPunct="0">
              <a:lnSpc>
                <a:spcPct val="90000"/>
              </a:lnSpc>
              <a:buClr>
                <a:schemeClr val="accent2"/>
              </a:buClr>
              <a:buFont typeface="Wingdings" pitchFamily="2" charset="2"/>
              <a:buChar char="§"/>
              <a:defRPr/>
            </a:pPr>
            <a:r>
              <a:rPr lang="es-ES_tradnl" sz="1600" b="1" dirty="0" smtClean="0">
                <a:solidFill>
                  <a:srgbClr val="000000"/>
                </a:solidFill>
                <a:effectLst>
                  <a:outerShdw blurRad="38100" dist="38100" dir="2700000" algn="tl">
                    <a:srgbClr val="C0C0C0"/>
                  </a:outerShdw>
                </a:effectLst>
                <a:latin typeface="Tahoma" pitchFamily="34" charset="0"/>
              </a:rPr>
              <a:t>Equipo Electrónico.</a:t>
            </a:r>
          </a:p>
          <a:p>
            <a:pPr lvl="1" algn="just" eaLnBrk="0" hangingPunct="0">
              <a:lnSpc>
                <a:spcPct val="90000"/>
              </a:lnSpc>
              <a:buClr>
                <a:schemeClr val="accent2"/>
              </a:buClr>
              <a:buFont typeface="Wingdings" pitchFamily="2" charset="2"/>
              <a:buChar char="§"/>
              <a:defRPr/>
            </a:pPr>
            <a:r>
              <a:rPr lang="es-ES_tradnl" sz="1600" b="1" dirty="0" smtClean="0">
                <a:solidFill>
                  <a:srgbClr val="000000"/>
                </a:solidFill>
                <a:effectLst>
                  <a:outerShdw blurRad="38100" dist="38100" dir="2700000" algn="tl">
                    <a:srgbClr val="C0C0C0"/>
                  </a:outerShdw>
                </a:effectLst>
                <a:latin typeface="Tahoma" pitchFamily="34" charset="0"/>
              </a:rPr>
              <a:t>Rotura </a:t>
            </a:r>
            <a:r>
              <a:rPr lang="es-ES_tradnl" sz="1600" b="1" dirty="0">
                <a:solidFill>
                  <a:srgbClr val="000000"/>
                </a:solidFill>
                <a:effectLst>
                  <a:outerShdw blurRad="38100" dist="38100" dir="2700000" algn="tl">
                    <a:srgbClr val="C0C0C0"/>
                  </a:outerShdw>
                </a:effectLst>
                <a:latin typeface="Tahoma" pitchFamily="34" charset="0"/>
              </a:rPr>
              <a:t>de maquinaria</a:t>
            </a:r>
            <a:r>
              <a:rPr lang="es-ES_tradnl" sz="1600" b="1" dirty="0" smtClean="0">
                <a:solidFill>
                  <a:srgbClr val="000000"/>
                </a:solidFill>
                <a:effectLst>
                  <a:outerShdw blurRad="38100" dist="38100" dir="2700000" algn="tl">
                    <a:srgbClr val="C0C0C0"/>
                  </a:outerShdw>
                </a:effectLst>
                <a:latin typeface="Tahoma" pitchFamily="34" charset="0"/>
              </a:rPr>
              <a:t>.</a:t>
            </a:r>
          </a:p>
          <a:p>
            <a:pPr lvl="1" algn="just" eaLnBrk="0" hangingPunct="0">
              <a:lnSpc>
                <a:spcPct val="90000"/>
              </a:lnSpc>
              <a:buClr>
                <a:schemeClr val="accent2"/>
              </a:buClr>
              <a:buFont typeface="Wingdings" pitchFamily="2" charset="2"/>
              <a:buChar char="§"/>
              <a:defRPr/>
            </a:pPr>
            <a:endParaRPr lang="es-ES_tradnl" sz="1600" b="1" dirty="0">
              <a:solidFill>
                <a:srgbClr val="000000"/>
              </a:solidFill>
              <a:effectLst>
                <a:outerShdw blurRad="38100" dist="38100" dir="2700000" algn="tl">
                  <a:srgbClr val="C0C0C0"/>
                </a:outerShdw>
              </a:effectLst>
              <a:latin typeface="Tahoma" pitchFamily="34" charset="0"/>
            </a:endParaRPr>
          </a:p>
          <a:p>
            <a:pPr lvl="1" algn="just" eaLnBrk="0" hangingPunct="0">
              <a:lnSpc>
                <a:spcPct val="90000"/>
              </a:lnSpc>
              <a:buClr>
                <a:schemeClr val="accent2"/>
              </a:buClr>
              <a:buFont typeface="Wingdings" pitchFamily="2" charset="2"/>
              <a:buChar char="§"/>
              <a:defRPr/>
            </a:pPr>
            <a:endParaRPr lang="es-ES_tradnl" sz="1600" b="1" dirty="0">
              <a:solidFill>
                <a:srgbClr val="000000"/>
              </a:solidFill>
              <a:effectLst>
                <a:outerShdw blurRad="38100" dist="38100" dir="2700000" algn="tl">
                  <a:srgbClr val="C0C0C0"/>
                </a:outerShdw>
              </a:effectLst>
              <a:latin typeface="Tahoma" pitchFamily="34" charset="0"/>
            </a:endParaRPr>
          </a:p>
          <a:p>
            <a:pPr lvl="1" algn="just" eaLnBrk="0" hangingPunct="0">
              <a:lnSpc>
                <a:spcPct val="90000"/>
              </a:lnSpc>
              <a:buClr>
                <a:schemeClr val="accent2"/>
              </a:buClr>
              <a:buFont typeface="Wingdings" pitchFamily="2" charset="2"/>
              <a:buChar char="§"/>
              <a:defRPr/>
            </a:pPr>
            <a:endParaRPr lang="es-ES_tradnl" sz="1600" b="1" dirty="0" smtClean="0">
              <a:solidFill>
                <a:srgbClr val="000000"/>
              </a:solidFill>
              <a:effectLst>
                <a:outerShdw blurRad="38100" dist="38100" dir="2700000" algn="tl">
                  <a:srgbClr val="C0C0C0"/>
                </a:outerShdw>
              </a:effectLst>
              <a:latin typeface="Tahoma" pitchFamily="34" charset="0"/>
            </a:endParaRPr>
          </a:p>
          <a:p>
            <a:pPr lvl="1" algn="just" eaLnBrk="0" hangingPunct="0">
              <a:lnSpc>
                <a:spcPct val="90000"/>
              </a:lnSpc>
              <a:buClr>
                <a:schemeClr val="accent2"/>
              </a:buClr>
              <a:defRPr/>
            </a:pPr>
            <a:endParaRPr lang="es-ES_tradnl" sz="1600" b="1" dirty="0">
              <a:solidFill>
                <a:srgbClr val="000000"/>
              </a:solidFill>
              <a:effectLst>
                <a:outerShdw blurRad="38100" dist="38100" dir="2700000" algn="tl">
                  <a:srgbClr val="C0C0C0"/>
                </a:outerShdw>
              </a:effectLst>
              <a:latin typeface="Tahoma" pitchFamily="34" charset="0"/>
            </a:endParaRPr>
          </a:p>
          <a:p>
            <a:pPr lvl="1" algn="just" eaLnBrk="0" hangingPunct="0">
              <a:lnSpc>
                <a:spcPct val="90000"/>
              </a:lnSpc>
              <a:buClr>
                <a:schemeClr val="accent2"/>
              </a:buClr>
              <a:defRPr/>
            </a:pPr>
            <a:endParaRPr lang="es-ES_tradnl" sz="1600" b="1" dirty="0">
              <a:solidFill>
                <a:srgbClr val="000000"/>
              </a:solidFill>
              <a:effectLst>
                <a:outerShdw blurRad="38100" dist="38100" dir="2700000" algn="tl">
                  <a:srgbClr val="C0C0C0"/>
                </a:outerShdw>
              </a:effectLst>
              <a:latin typeface="Tahoma" pitchFamily="34" charset="0"/>
            </a:endParaRPr>
          </a:p>
          <a:p>
            <a:pPr lvl="1" algn="just" eaLnBrk="0" hangingPunct="0">
              <a:lnSpc>
                <a:spcPct val="90000"/>
              </a:lnSpc>
              <a:buClr>
                <a:schemeClr val="accent2"/>
              </a:buClr>
              <a:defRPr/>
            </a:pPr>
            <a:endParaRPr lang="es-ES_tradnl" sz="1600" b="1" dirty="0">
              <a:solidFill>
                <a:schemeClr val="bg2"/>
              </a:solidFill>
              <a:effectLst>
                <a:outerShdw blurRad="38100" dist="38100" dir="2700000" algn="tl">
                  <a:srgbClr val="C0C0C0"/>
                </a:outerShdw>
              </a:effectLst>
              <a:latin typeface="Tahoma" pitchFamily="34" charset="0"/>
            </a:endParaRPr>
          </a:p>
          <a:p>
            <a:pPr algn="just" eaLnBrk="0" hangingPunct="0">
              <a:lnSpc>
                <a:spcPct val="90000"/>
              </a:lnSpc>
              <a:buClr>
                <a:schemeClr val="accent2"/>
              </a:buClr>
              <a:buFont typeface="Wingdings" pitchFamily="2" charset="2"/>
              <a:buNone/>
              <a:defRPr/>
            </a:pPr>
            <a:endParaRPr lang="es-ES_tradnl" sz="1600" b="1" dirty="0">
              <a:solidFill>
                <a:schemeClr val="bg2"/>
              </a:solidFill>
              <a:effectLst>
                <a:outerShdw blurRad="38100" dist="38100" dir="2700000" algn="tl">
                  <a:srgbClr val="C0C0C0"/>
                </a:outerShdw>
              </a:effectLst>
              <a:latin typeface="Tahoma" pitchFamily="34" charset="0"/>
            </a:endParaRPr>
          </a:p>
        </p:txBody>
      </p:sp>
      <p:sp>
        <p:nvSpPr>
          <p:cNvPr id="7" name="Rectangle 6"/>
          <p:cNvSpPr>
            <a:spLocks noChangeArrowheads="1"/>
          </p:cNvSpPr>
          <p:nvPr/>
        </p:nvSpPr>
        <p:spPr bwMode="auto">
          <a:xfrm>
            <a:off x="2411760" y="836712"/>
            <a:ext cx="5112568" cy="584775"/>
          </a:xfrm>
          <a:prstGeom prst="rect">
            <a:avLst/>
          </a:prstGeom>
          <a:noFill/>
          <a:ln w="9525">
            <a:noFill/>
            <a:miter lim="800000"/>
            <a:headEnd/>
            <a:tailEnd/>
          </a:ln>
        </p:spPr>
        <p:txBody>
          <a:bodyPr wrap="square">
            <a:spAutoFit/>
          </a:bodyPr>
          <a:lstStyle/>
          <a:p>
            <a:pPr marL="317500" indent="-317500">
              <a:buClr>
                <a:srgbClr val="FF6600"/>
              </a:buClr>
            </a:pPr>
            <a:r>
              <a:rPr lang="es-ES_tradnl" sz="3200" b="1" dirty="0">
                <a:latin typeface="Tahoma" pitchFamily="34" charset="0"/>
              </a:rPr>
              <a:t>Resumen </a:t>
            </a:r>
            <a:r>
              <a:rPr lang="es-ES_tradnl" sz="3200" b="1" dirty="0" smtClean="0">
                <a:latin typeface="Tahoma" pitchFamily="34" charset="0"/>
              </a:rPr>
              <a:t>de Coberturas</a:t>
            </a:r>
            <a:endParaRPr lang="es-ES_tradnl" sz="3200" b="1" dirty="0">
              <a:solidFill>
                <a:srgbClr val="003366"/>
              </a:solidFill>
              <a:latin typeface="Tahoma" pitchFamily="34" charset="0"/>
            </a:endParaRPr>
          </a:p>
        </p:txBody>
      </p:sp>
    </p:spTree>
  </p:cSld>
  <p:clrMapOvr>
    <a:masterClrMapping/>
  </p:clrMapOvr>
  <p:transition xmlns:p14="http://schemas.microsoft.com/office/powerpoint/2010/main" spd="med">
    <p:wipe dir="d"/>
  </p:transitio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presetSubtype="0" fill="hold" grpId="0" nodeType="clickEffect">
                                  <p:stCondLst>
                                    <p:cond delay="0"/>
                                  </p:stCondLst>
                                  <p:childTnLst>
                                    <p:set>
                                      <p:cBhvr>
                                        <p:cTn id="6" dur="1" fill="hold">
                                          <p:stCondLst>
                                            <p:cond delay="0"/>
                                          </p:stCondLst>
                                        </p:cTn>
                                        <p:tgtEl>
                                          <p:spTgt spid="394248"/>
                                        </p:tgtEl>
                                        <p:attrNameLst>
                                          <p:attrName>style.visibility</p:attrName>
                                        </p:attrNameLst>
                                      </p:cBhvr>
                                      <p:to>
                                        <p:strVal val="visible"/>
                                      </p:to>
                                    </p:set>
                                    <p:anim from="(-#ppt_w/2)" to="(#ppt_x)" calcmode="lin" valueType="num">
                                      <p:cBhvr>
                                        <p:cTn id="7" dur="600" fill="hold">
                                          <p:stCondLst>
                                            <p:cond delay="0"/>
                                          </p:stCondLst>
                                        </p:cTn>
                                        <p:tgtEl>
                                          <p:spTgt spid="394248"/>
                                        </p:tgtEl>
                                        <p:attrNameLst>
                                          <p:attrName>ppt_x</p:attrName>
                                        </p:attrNameLst>
                                      </p:cBhvr>
                                    </p:anim>
                                    <p:anim from="0" to="-1.0" calcmode="lin" valueType="num">
                                      <p:cBhvr>
                                        <p:cTn id="8" dur="200" decel="50000" autoRev="1" fill="hold">
                                          <p:stCondLst>
                                            <p:cond delay="600"/>
                                          </p:stCondLst>
                                        </p:cTn>
                                        <p:tgtEl>
                                          <p:spTgt spid="394248"/>
                                        </p:tgtEl>
                                        <p:attrNameLst>
                                          <p:attrName>xshear</p:attrName>
                                        </p:attrNameLst>
                                      </p:cBhvr>
                                    </p:anim>
                                    <p:animScale>
                                      <p:cBhvr>
                                        <p:cTn id="9" dur="200" decel="100000" autoRev="1" fill="hold">
                                          <p:stCondLst>
                                            <p:cond delay="600"/>
                                          </p:stCondLst>
                                        </p:cTn>
                                        <p:tgtEl>
                                          <p:spTgt spid="394248"/>
                                        </p:tgtEl>
                                      </p:cBhvr>
                                      <p:from x="100000" y="100000"/>
                                      <p:to x="80000" y="100000"/>
                                    </p:animScale>
                                    <p:anim by="(#ppt_h/3+#ppt_w*0.1)" calcmode="lin" valueType="num">
                                      <p:cBhvr additive="sum">
                                        <p:cTn id="10" dur="200" decel="100000" autoRev="1" fill="hold">
                                          <p:stCondLst>
                                            <p:cond delay="600"/>
                                          </p:stCondLst>
                                        </p:cTn>
                                        <p:tgtEl>
                                          <p:spTgt spid="394248"/>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424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Line 2"/>
          <p:cNvSpPr>
            <a:spLocks noChangeShapeType="1"/>
          </p:cNvSpPr>
          <p:nvPr/>
        </p:nvSpPr>
        <p:spPr bwMode="auto">
          <a:xfrm>
            <a:off x="539552" y="1556792"/>
            <a:ext cx="7848600" cy="0"/>
          </a:xfrm>
          <a:prstGeom prst="line">
            <a:avLst/>
          </a:prstGeom>
          <a:noFill/>
          <a:ln w="38100">
            <a:solidFill>
              <a:srgbClr val="FF0000"/>
            </a:solidFill>
            <a:round/>
            <a:headEnd/>
            <a:tailEnd/>
          </a:ln>
        </p:spPr>
        <p:txBody>
          <a:bodyPr wrap="none" anchor="ctr"/>
          <a:lstStyle/>
          <a:p>
            <a:endParaRPr lang="es-MX"/>
          </a:p>
        </p:txBody>
      </p:sp>
      <p:sp>
        <p:nvSpPr>
          <p:cNvPr id="56323" name="Line 3"/>
          <p:cNvSpPr>
            <a:spLocks noChangeShapeType="1"/>
          </p:cNvSpPr>
          <p:nvPr/>
        </p:nvSpPr>
        <p:spPr bwMode="auto">
          <a:xfrm>
            <a:off x="539552" y="1628800"/>
            <a:ext cx="7848600" cy="0"/>
          </a:xfrm>
          <a:prstGeom prst="line">
            <a:avLst/>
          </a:prstGeom>
          <a:noFill/>
          <a:ln w="38100">
            <a:solidFill>
              <a:schemeClr val="bg2"/>
            </a:solidFill>
            <a:round/>
            <a:headEnd/>
            <a:tailEnd/>
          </a:ln>
        </p:spPr>
        <p:txBody>
          <a:bodyPr wrap="none" anchor="ctr"/>
          <a:lstStyle/>
          <a:p>
            <a:endParaRPr lang="es-MX"/>
          </a:p>
        </p:txBody>
      </p:sp>
      <p:sp>
        <p:nvSpPr>
          <p:cNvPr id="56325" name="Text Box 5"/>
          <p:cNvSpPr txBox="1">
            <a:spLocks noChangeArrowheads="1"/>
          </p:cNvSpPr>
          <p:nvPr/>
        </p:nvSpPr>
        <p:spPr bwMode="auto">
          <a:xfrm>
            <a:off x="539750" y="6092825"/>
            <a:ext cx="6192838" cy="457200"/>
          </a:xfrm>
          <a:prstGeom prst="rect">
            <a:avLst/>
          </a:prstGeom>
          <a:noFill/>
          <a:ln w="9525">
            <a:noFill/>
            <a:miter lim="800000"/>
            <a:headEnd/>
            <a:tailEnd/>
          </a:ln>
        </p:spPr>
        <p:txBody>
          <a:bodyPr>
            <a:spAutoFit/>
          </a:bodyPr>
          <a:lstStyle/>
          <a:p>
            <a:pPr>
              <a:spcBef>
                <a:spcPct val="50000"/>
              </a:spcBef>
            </a:pPr>
            <a:endParaRPr lang="es-ES"/>
          </a:p>
        </p:txBody>
      </p:sp>
      <p:sp>
        <p:nvSpPr>
          <p:cNvPr id="248839" name="Rectangle 7"/>
          <p:cNvSpPr>
            <a:spLocks noChangeArrowheads="1"/>
          </p:cNvSpPr>
          <p:nvPr/>
        </p:nvSpPr>
        <p:spPr bwMode="auto">
          <a:xfrm>
            <a:off x="539750" y="1844675"/>
            <a:ext cx="8207375" cy="3139321"/>
          </a:xfrm>
          <a:prstGeom prst="rect">
            <a:avLst/>
          </a:prstGeom>
          <a:noFill/>
          <a:ln w="9525">
            <a:noFill/>
            <a:miter lim="800000"/>
            <a:headEnd/>
            <a:tailEnd/>
          </a:ln>
          <a:effectLst/>
        </p:spPr>
        <p:txBody>
          <a:bodyPr>
            <a:spAutoFit/>
          </a:bodyPr>
          <a:lstStyle/>
          <a:p>
            <a:pPr algn="just">
              <a:buClr>
                <a:srgbClr val="CC0000"/>
              </a:buClr>
              <a:buFont typeface="Wingdings" pitchFamily="2" charset="2"/>
              <a:buChar char="v"/>
              <a:defRPr/>
            </a:pPr>
            <a:r>
              <a:rPr lang="es-ES_tradnl" sz="1800" b="1" dirty="0">
                <a:solidFill>
                  <a:srgbClr val="3366FF"/>
                </a:solidFill>
                <a:effectLst>
                  <a:outerShdw blurRad="38100" dist="38100" dir="2700000" algn="tl">
                    <a:srgbClr val="C0C0C0"/>
                  </a:outerShdw>
                </a:effectLst>
                <a:latin typeface="Tahoma" pitchFamily="34" charset="0"/>
              </a:rPr>
              <a:t> </a:t>
            </a:r>
            <a:r>
              <a:rPr lang="es-ES_tradnl" sz="1800" b="1" dirty="0" smtClean="0">
                <a:solidFill>
                  <a:srgbClr val="3366FF"/>
                </a:solidFill>
                <a:effectLst>
                  <a:outerShdw blurRad="38100" dist="38100" dir="2700000" algn="tl">
                    <a:srgbClr val="C0C0C0"/>
                  </a:outerShdw>
                </a:effectLst>
                <a:latin typeface="Tahoma" pitchFamily="34" charset="0"/>
              </a:rPr>
              <a:t>RESPONSABILIDAD CIVIL</a:t>
            </a:r>
          </a:p>
          <a:p>
            <a:pPr algn="just">
              <a:buClr>
                <a:srgbClr val="CC0000"/>
              </a:buClr>
              <a:buFont typeface="Wingdings" pitchFamily="2" charset="2"/>
              <a:buChar char="v"/>
              <a:defRPr/>
            </a:pPr>
            <a:endParaRPr lang="es-ES_tradnl" sz="1800" b="1" dirty="0" smtClean="0">
              <a:solidFill>
                <a:srgbClr val="3366FF"/>
              </a:solidFill>
              <a:effectLst>
                <a:outerShdw blurRad="38100" dist="38100" dir="2700000" algn="tl">
                  <a:srgbClr val="C0C0C0"/>
                </a:outerShdw>
              </a:effectLst>
              <a:latin typeface="Tahoma" pitchFamily="34" charset="0"/>
            </a:endParaRPr>
          </a:p>
          <a:p>
            <a:pPr algn="just">
              <a:buClr>
                <a:srgbClr val="CC0000"/>
              </a:buClr>
              <a:buFont typeface="Wingdings" pitchFamily="2" charset="2"/>
              <a:buChar char="v"/>
              <a:defRPr/>
            </a:pPr>
            <a:endParaRPr lang="es-ES_tradnl" sz="1800" b="1" dirty="0">
              <a:solidFill>
                <a:srgbClr val="3366FF"/>
              </a:solidFill>
              <a:effectLst>
                <a:outerShdw blurRad="38100" dist="38100" dir="2700000" algn="tl">
                  <a:srgbClr val="C0C0C0"/>
                </a:outerShdw>
              </a:effectLst>
              <a:latin typeface="Tahoma" pitchFamily="34" charset="0"/>
            </a:endParaRPr>
          </a:p>
          <a:p>
            <a:pPr lvl="1" algn="just">
              <a:buFont typeface="Wingdings" pitchFamily="2" charset="2"/>
              <a:buChar char="Ø"/>
              <a:defRPr/>
            </a:pPr>
            <a:r>
              <a:rPr lang="es-ES_tradnl" sz="1600" b="1" dirty="0">
                <a:solidFill>
                  <a:srgbClr val="000000"/>
                </a:solidFill>
                <a:effectLst>
                  <a:outerShdw blurRad="38100" dist="38100" dir="2700000" algn="tl">
                    <a:srgbClr val="C0C0C0"/>
                  </a:outerShdw>
                </a:effectLst>
                <a:latin typeface="Tahoma" pitchFamily="34" charset="0"/>
              </a:rPr>
              <a:t> Daños a terceros por los cuales sea civilmente responsable el </a:t>
            </a:r>
          </a:p>
          <a:p>
            <a:pPr lvl="1" algn="just">
              <a:buFont typeface="Wingdings" pitchFamily="2" charset="2"/>
              <a:buNone/>
              <a:defRPr/>
            </a:pPr>
            <a:r>
              <a:rPr lang="es-ES_tradnl" sz="1600" b="1" dirty="0">
                <a:solidFill>
                  <a:srgbClr val="000000"/>
                </a:solidFill>
                <a:effectLst>
                  <a:outerShdw blurRad="38100" dist="38100" dir="2700000" algn="tl">
                    <a:srgbClr val="C0C0C0"/>
                  </a:outerShdw>
                </a:effectLst>
                <a:latin typeface="Tahoma" pitchFamily="34" charset="0"/>
              </a:rPr>
              <a:t>    asegurado y que deba responder de acuerdo a la Legislación Civil.</a:t>
            </a:r>
          </a:p>
          <a:p>
            <a:pPr lvl="1" algn="just">
              <a:buFont typeface="Wingdings" pitchFamily="2" charset="2"/>
              <a:buChar char="Ø"/>
              <a:defRPr/>
            </a:pPr>
            <a:r>
              <a:rPr lang="es-ES_tradnl" sz="1600" b="1" dirty="0">
                <a:solidFill>
                  <a:srgbClr val="000000"/>
                </a:solidFill>
                <a:effectLst>
                  <a:outerShdw blurRad="38100" dist="38100" dir="2700000" algn="tl">
                    <a:srgbClr val="C0C0C0"/>
                  </a:outerShdw>
                </a:effectLst>
                <a:latin typeface="Tahoma" pitchFamily="34" charset="0"/>
              </a:rPr>
              <a:t> Daños por la carga de vehículos de reparto y transporte</a:t>
            </a:r>
            <a:r>
              <a:rPr lang="es-ES_tradnl" sz="1600" b="1" dirty="0" smtClean="0">
                <a:solidFill>
                  <a:srgbClr val="000000"/>
                </a:solidFill>
                <a:effectLst>
                  <a:outerShdw blurRad="38100" dist="38100" dir="2700000" algn="tl">
                    <a:srgbClr val="C0C0C0"/>
                  </a:outerShdw>
                </a:effectLst>
                <a:latin typeface="Tahoma" pitchFamily="34" charset="0"/>
              </a:rPr>
              <a:t>.</a:t>
            </a:r>
          </a:p>
          <a:p>
            <a:pPr lvl="1" algn="just">
              <a:buFont typeface="Wingdings" pitchFamily="2" charset="2"/>
              <a:buChar char="Ø"/>
              <a:defRPr/>
            </a:pPr>
            <a:r>
              <a:rPr lang="es-ES_tradnl" sz="1600" b="1" dirty="0" smtClean="0">
                <a:solidFill>
                  <a:srgbClr val="000000"/>
                </a:solidFill>
                <a:effectLst>
                  <a:outerShdw blurRad="38100" dist="38100" dir="2700000" algn="tl">
                    <a:srgbClr val="C0C0C0"/>
                  </a:outerShdw>
                </a:effectLst>
                <a:latin typeface="Tahoma" pitchFamily="34" charset="0"/>
              </a:rPr>
              <a:t> Contaminación por la carga</a:t>
            </a:r>
          </a:p>
          <a:p>
            <a:pPr lvl="1" algn="just">
              <a:buFont typeface="Wingdings" pitchFamily="2" charset="2"/>
              <a:buChar char="Ø"/>
              <a:defRPr/>
            </a:pPr>
            <a:r>
              <a:rPr lang="es-ES_tradnl" sz="1600" b="1" dirty="0" smtClean="0">
                <a:solidFill>
                  <a:srgbClr val="000000"/>
                </a:solidFill>
                <a:effectLst>
                  <a:outerShdw blurRad="38100" dist="38100" dir="2700000" algn="tl">
                    <a:srgbClr val="C0C0C0"/>
                  </a:outerShdw>
                </a:effectLst>
                <a:latin typeface="Tahoma" pitchFamily="34" charset="0"/>
              </a:rPr>
              <a:t>Contaminación del medio ambiente</a:t>
            </a:r>
          </a:p>
          <a:p>
            <a:pPr lvl="1" algn="just">
              <a:buFont typeface="Wingdings" pitchFamily="2" charset="2"/>
              <a:buChar char="Ø"/>
              <a:defRPr/>
            </a:pPr>
            <a:r>
              <a:rPr lang="es-ES_tradnl" sz="1600" b="1" dirty="0" smtClean="0">
                <a:solidFill>
                  <a:srgbClr val="000000"/>
                </a:solidFill>
                <a:effectLst>
                  <a:outerShdw blurRad="38100" dist="38100" dir="2700000" algn="tl">
                    <a:srgbClr val="C0C0C0"/>
                  </a:outerShdw>
                </a:effectLst>
                <a:latin typeface="Tahoma" pitchFamily="34" charset="0"/>
              </a:rPr>
              <a:t>Responsabilidad </a:t>
            </a:r>
            <a:r>
              <a:rPr lang="es-ES_tradnl" sz="1600" b="1" dirty="0">
                <a:solidFill>
                  <a:srgbClr val="000000"/>
                </a:solidFill>
                <a:effectLst>
                  <a:outerShdw blurRad="38100" dist="38100" dir="2700000" algn="tl">
                    <a:srgbClr val="C0C0C0"/>
                  </a:outerShdw>
                </a:effectLst>
                <a:latin typeface="Tahoma" pitchFamily="34" charset="0"/>
              </a:rPr>
              <a:t>Civil en exceso de los vehículos asegurados en </a:t>
            </a:r>
            <a:r>
              <a:rPr lang="es-ES_tradnl" sz="1600" b="1" dirty="0" err="1">
                <a:solidFill>
                  <a:srgbClr val="000000"/>
                </a:solidFill>
                <a:effectLst>
                  <a:outerShdw blurRad="38100" dist="38100" dir="2700000" algn="tl">
                    <a:srgbClr val="C0C0C0"/>
                  </a:outerShdw>
                </a:effectLst>
                <a:latin typeface="Tahoma" pitchFamily="34" charset="0"/>
              </a:rPr>
              <a:t>Quálitas</a:t>
            </a:r>
            <a:r>
              <a:rPr lang="es-ES_tradnl" sz="1600" b="1" dirty="0" smtClean="0">
                <a:solidFill>
                  <a:srgbClr val="000000"/>
                </a:solidFill>
                <a:effectLst>
                  <a:outerShdw blurRad="38100" dist="38100" dir="2700000" algn="tl">
                    <a:srgbClr val="C0C0C0"/>
                  </a:outerShdw>
                </a:effectLst>
                <a:latin typeface="Tahoma" pitchFamily="34" charset="0"/>
              </a:rPr>
              <a:t>.</a:t>
            </a:r>
          </a:p>
          <a:p>
            <a:pPr lvl="1" algn="just">
              <a:buFont typeface="Wingdings" pitchFamily="2" charset="2"/>
              <a:buChar char="Ø"/>
              <a:defRPr/>
            </a:pPr>
            <a:r>
              <a:rPr lang="es-ES_tradnl" sz="1600" b="1" dirty="0">
                <a:solidFill>
                  <a:srgbClr val="000000"/>
                </a:solidFill>
                <a:effectLst>
                  <a:outerShdw blurRad="38100" dist="38100" dir="2700000" algn="tl">
                    <a:srgbClr val="C0C0C0"/>
                  </a:outerShdw>
                </a:effectLst>
                <a:latin typeface="Tahoma" pitchFamily="34" charset="0"/>
              </a:rPr>
              <a:t> </a:t>
            </a:r>
            <a:r>
              <a:rPr lang="es-ES_tradnl" sz="1600" b="1" dirty="0" smtClean="0">
                <a:solidFill>
                  <a:srgbClr val="000000"/>
                </a:solidFill>
                <a:effectLst>
                  <a:outerShdw blurRad="38100" dist="38100" dir="2700000" algn="tl">
                    <a:srgbClr val="C0C0C0"/>
                  </a:outerShdw>
                </a:effectLst>
                <a:latin typeface="Tahoma" pitchFamily="34" charset="0"/>
              </a:rPr>
              <a:t>Gastos de Defensa hasta el 50% de la Suma Asegurada operando como </a:t>
            </a:r>
            <a:r>
              <a:rPr lang="es-ES_tradnl" sz="1600" b="1" dirty="0" err="1" smtClean="0">
                <a:solidFill>
                  <a:srgbClr val="000000"/>
                </a:solidFill>
                <a:effectLst>
                  <a:outerShdw blurRad="38100" dist="38100" dir="2700000" algn="tl">
                    <a:srgbClr val="C0C0C0"/>
                  </a:outerShdw>
                </a:effectLst>
                <a:latin typeface="Tahoma" pitchFamily="34" charset="0"/>
              </a:rPr>
              <a:t>sublimite</a:t>
            </a:r>
            <a:r>
              <a:rPr lang="es-ES_tradnl" sz="1600" b="1" dirty="0" smtClean="0">
                <a:solidFill>
                  <a:srgbClr val="000000"/>
                </a:solidFill>
                <a:effectLst>
                  <a:outerShdw blurRad="38100" dist="38100" dir="2700000" algn="tl">
                    <a:srgbClr val="C0C0C0"/>
                  </a:outerShdw>
                </a:effectLst>
                <a:latin typeface="Tahoma" pitchFamily="34" charset="0"/>
              </a:rPr>
              <a:t>,  solo la defensa por demanda Civil.</a:t>
            </a:r>
            <a:endParaRPr lang="es-ES_tradnl" sz="1600" b="1" dirty="0">
              <a:solidFill>
                <a:srgbClr val="000000"/>
              </a:solidFill>
              <a:effectLst>
                <a:outerShdw blurRad="38100" dist="38100" dir="2700000" algn="tl">
                  <a:srgbClr val="C0C0C0"/>
                </a:outerShdw>
              </a:effectLst>
              <a:latin typeface="Tahoma" pitchFamily="34" charset="0"/>
            </a:endParaRPr>
          </a:p>
        </p:txBody>
      </p:sp>
      <p:sp>
        <p:nvSpPr>
          <p:cNvPr id="6" name="Rectangle 6"/>
          <p:cNvSpPr>
            <a:spLocks noChangeArrowheads="1"/>
          </p:cNvSpPr>
          <p:nvPr/>
        </p:nvSpPr>
        <p:spPr bwMode="auto">
          <a:xfrm>
            <a:off x="2411760" y="836712"/>
            <a:ext cx="5112568" cy="584775"/>
          </a:xfrm>
          <a:prstGeom prst="rect">
            <a:avLst/>
          </a:prstGeom>
          <a:noFill/>
          <a:ln w="9525">
            <a:noFill/>
            <a:miter lim="800000"/>
            <a:headEnd/>
            <a:tailEnd/>
          </a:ln>
        </p:spPr>
        <p:txBody>
          <a:bodyPr wrap="square">
            <a:spAutoFit/>
          </a:bodyPr>
          <a:lstStyle/>
          <a:p>
            <a:pPr marL="317500" indent="-317500">
              <a:buClr>
                <a:srgbClr val="FF6600"/>
              </a:buClr>
            </a:pPr>
            <a:r>
              <a:rPr lang="es-ES_tradnl" sz="3200" b="1" dirty="0">
                <a:latin typeface="Tahoma" pitchFamily="34" charset="0"/>
              </a:rPr>
              <a:t>Resumen </a:t>
            </a:r>
            <a:r>
              <a:rPr lang="es-ES_tradnl" sz="3200" b="1" dirty="0" smtClean="0">
                <a:latin typeface="Tahoma" pitchFamily="34" charset="0"/>
              </a:rPr>
              <a:t>de Coberturas</a:t>
            </a:r>
            <a:endParaRPr lang="es-ES_tradnl" sz="3200" b="1" dirty="0">
              <a:solidFill>
                <a:srgbClr val="003366"/>
              </a:solidFill>
              <a:latin typeface="Tahoma" pitchFamily="34" charset="0"/>
            </a:endParaRPr>
          </a:p>
        </p:txBody>
      </p:sp>
    </p:spTree>
  </p:cSld>
  <p:clrMapOvr>
    <a:masterClrMapping/>
  </p:clrMapOvr>
  <p:transition xmlns:p14="http://schemas.microsoft.com/office/powerpoint/2010/main" spd="med">
    <p:wipe dir="d"/>
  </p:transitio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48839"/>
                                        </p:tgtEl>
                                        <p:attrNameLst>
                                          <p:attrName>style.visibility</p:attrName>
                                        </p:attrNameLst>
                                      </p:cBhvr>
                                      <p:to>
                                        <p:strVal val="visible"/>
                                      </p:to>
                                    </p:set>
                                    <p:animEffect transition="in" filter="circle(in)">
                                      <p:cBhvr>
                                        <p:cTn id="7" dur="2000"/>
                                        <p:tgtEl>
                                          <p:spTgt spid="2488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883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Line 2"/>
          <p:cNvSpPr>
            <a:spLocks noChangeShapeType="1"/>
          </p:cNvSpPr>
          <p:nvPr/>
        </p:nvSpPr>
        <p:spPr bwMode="auto">
          <a:xfrm>
            <a:off x="539552" y="1556792"/>
            <a:ext cx="7848600" cy="0"/>
          </a:xfrm>
          <a:prstGeom prst="line">
            <a:avLst/>
          </a:prstGeom>
          <a:noFill/>
          <a:ln w="38100">
            <a:solidFill>
              <a:srgbClr val="FF0000"/>
            </a:solidFill>
            <a:round/>
            <a:headEnd/>
            <a:tailEnd/>
          </a:ln>
        </p:spPr>
        <p:txBody>
          <a:bodyPr wrap="none" anchor="ctr"/>
          <a:lstStyle/>
          <a:p>
            <a:endParaRPr lang="es-MX"/>
          </a:p>
        </p:txBody>
      </p:sp>
      <p:sp>
        <p:nvSpPr>
          <p:cNvPr id="49155" name="Line 3"/>
          <p:cNvSpPr>
            <a:spLocks noChangeShapeType="1"/>
          </p:cNvSpPr>
          <p:nvPr/>
        </p:nvSpPr>
        <p:spPr bwMode="auto">
          <a:xfrm>
            <a:off x="539552" y="1628800"/>
            <a:ext cx="7848600" cy="0"/>
          </a:xfrm>
          <a:prstGeom prst="line">
            <a:avLst/>
          </a:prstGeom>
          <a:noFill/>
          <a:ln w="38100">
            <a:solidFill>
              <a:schemeClr val="bg2"/>
            </a:solidFill>
            <a:round/>
            <a:headEnd/>
            <a:tailEnd/>
          </a:ln>
        </p:spPr>
        <p:txBody>
          <a:bodyPr wrap="none" anchor="ctr"/>
          <a:lstStyle/>
          <a:p>
            <a:endParaRPr lang="es-MX"/>
          </a:p>
        </p:txBody>
      </p:sp>
      <p:sp>
        <p:nvSpPr>
          <p:cNvPr id="49157" name="Text Box 5"/>
          <p:cNvSpPr txBox="1">
            <a:spLocks noChangeArrowheads="1"/>
          </p:cNvSpPr>
          <p:nvPr/>
        </p:nvSpPr>
        <p:spPr bwMode="auto">
          <a:xfrm>
            <a:off x="539750" y="6092825"/>
            <a:ext cx="6192838" cy="457200"/>
          </a:xfrm>
          <a:prstGeom prst="rect">
            <a:avLst/>
          </a:prstGeom>
          <a:noFill/>
          <a:ln w="9525">
            <a:noFill/>
            <a:miter lim="800000"/>
            <a:headEnd/>
            <a:tailEnd/>
          </a:ln>
        </p:spPr>
        <p:txBody>
          <a:bodyPr>
            <a:spAutoFit/>
          </a:bodyPr>
          <a:lstStyle/>
          <a:p>
            <a:pPr>
              <a:spcBef>
                <a:spcPct val="50000"/>
              </a:spcBef>
            </a:pPr>
            <a:endParaRPr lang="es-ES"/>
          </a:p>
        </p:txBody>
      </p:sp>
      <p:sp>
        <p:nvSpPr>
          <p:cNvPr id="365576" name="Rectangle 8"/>
          <p:cNvSpPr>
            <a:spLocks noChangeArrowheads="1"/>
          </p:cNvSpPr>
          <p:nvPr/>
        </p:nvSpPr>
        <p:spPr bwMode="auto">
          <a:xfrm>
            <a:off x="467544" y="1412776"/>
            <a:ext cx="8207375" cy="5016758"/>
          </a:xfrm>
          <a:prstGeom prst="rect">
            <a:avLst/>
          </a:prstGeom>
          <a:noFill/>
          <a:ln w="9525">
            <a:noFill/>
            <a:miter lim="800000"/>
            <a:headEnd/>
            <a:tailEnd/>
          </a:ln>
          <a:effectLst/>
        </p:spPr>
        <p:txBody>
          <a:bodyPr>
            <a:spAutoFit/>
          </a:bodyPr>
          <a:lstStyle/>
          <a:p>
            <a:pPr algn="just">
              <a:buClr>
                <a:srgbClr val="CC0000"/>
              </a:buClr>
              <a:defRPr/>
            </a:pPr>
            <a:r>
              <a:rPr lang="es-ES_tradnl" sz="1800" b="1" dirty="0">
                <a:solidFill>
                  <a:srgbClr val="3366FF"/>
                </a:solidFill>
                <a:effectLst>
                  <a:outerShdw blurRad="38100" dist="38100" dir="2700000" algn="tl">
                    <a:srgbClr val="C0C0C0"/>
                  </a:outerShdw>
                </a:effectLst>
                <a:latin typeface="Tahoma" pitchFamily="34" charset="0"/>
              </a:rPr>
              <a:t> </a:t>
            </a:r>
            <a:endParaRPr lang="es-ES_tradnl" sz="1800" b="1" dirty="0" smtClean="0">
              <a:solidFill>
                <a:srgbClr val="3366FF"/>
              </a:solidFill>
              <a:effectLst>
                <a:outerShdw blurRad="38100" dist="38100" dir="2700000" algn="tl">
                  <a:srgbClr val="C0C0C0"/>
                </a:outerShdw>
              </a:effectLst>
              <a:latin typeface="Tahoma" pitchFamily="34" charset="0"/>
            </a:endParaRPr>
          </a:p>
          <a:p>
            <a:pPr algn="just">
              <a:buClr>
                <a:srgbClr val="CC0000"/>
              </a:buClr>
              <a:buFont typeface="Wingdings" pitchFamily="2" charset="2"/>
              <a:buChar char="v"/>
              <a:defRPr/>
            </a:pPr>
            <a:r>
              <a:rPr lang="es-ES_tradnl" sz="2000" b="1" dirty="0" smtClean="0">
                <a:solidFill>
                  <a:srgbClr val="3366FF"/>
                </a:solidFill>
                <a:effectLst>
                  <a:outerShdw blurRad="38100" dist="38100" dir="2700000" algn="tl">
                    <a:srgbClr val="C0C0C0"/>
                  </a:outerShdw>
                </a:effectLst>
                <a:latin typeface="Tahoma" pitchFamily="34" charset="0"/>
              </a:rPr>
              <a:t>TRANSPORTES</a:t>
            </a:r>
          </a:p>
          <a:p>
            <a:pPr algn="just">
              <a:buClr>
                <a:srgbClr val="CC0000"/>
              </a:buClr>
              <a:buFont typeface="Wingdings" pitchFamily="2" charset="2"/>
              <a:buChar char="v"/>
              <a:defRPr/>
            </a:pPr>
            <a:endParaRPr lang="es-ES_tradnl" sz="1800" b="1" dirty="0">
              <a:solidFill>
                <a:srgbClr val="3366FF"/>
              </a:solidFill>
              <a:effectLst>
                <a:outerShdw blurRad="38100" dist="38100" dir="2700000" algn="tl">
                  <a:srgbClr val="C0C0C0"/>
                </a:outerShdw>
              </a:effectLst>
              <a:latin typeface="Tahoma" pitchFamily="34" charset="0"/>
            </a:endParaRPr>
          </a:p>
          <a:p>
            <a:pPr algn="just">
              <a:buClr>
                <a:srgbClr val="CC0000"/>
              </a:buClr>
              <a:buFont typeface="Wingdings" pitchFamily="2" charset="2"/>
              <a:buChar char="v"/>
              <a:defRPr/>
            </a:pPr>
            <a:endParaRPr lang="es-ES_tradnl" sz="1800" b="1" dirty="0">
              <a:solidFill>
                <a:srgbClr val="3366FF"/>
              </a:solidFill>
              <a:effectLst>
                <a:outerShdw blurRad="38100" dist="38100" dir="2700000" algn="tl">
                  <a:srgbClr val="C0C0C0"/>
                </a:outerShdw>
              </a:effectLst>
              <a:latin typeface="Tahoma" pitchFamily="34" charset="0"/>
            </a:endParaRPr>
          </a:p>
          <a:p>
            <a:pPr algn="l" defTabSz="762000">
              <a:buFont typeface="Arial" pitchFamily="34" charset="0"/>
              <a:buChar char="•"/>
            </a:pPr>
            <a:r>
              <a:rPr lang="es-ES_tradnl" sz="1600" b="1" dirty="0" smtClean="0">
                <a:latin typeface="Tahoma" pitchFamily="34" charset="0"/>
                <a:ea typeface="Tahoma" pitchFamily="34" charset="0"/>
                <a:cs typeface="Tahoma" pitchFamily="34" charset="0"/>
              </a:rPr>
              <a:t>Riesgos Ordinarios de Transito		 Merma</a:t>
            </a:r>
          </a:p>
          <a:p>
            <a:pPr algn="l" defTabSz="762000">
              <a:buFontTx/>
              <a:buChar char="•"/>
            </a:pPr>
            <a:r>
              <a:rPr lang="es-ES_tradnl" sz="1600" b="1" dirty="0" smtClean="0">
                <a:latin typeface="Tahoma" pitchFamily="34" charset="0"/>
                <a:ea typeface="Tahoma" pitchFamily="34" charset="0"/>
                <a:cs typeface="Tahoma" pitchFamily="34" charset="0"/>
              </a:rPr>
              <a:t>Robo Total					 Estadía por 60 días</a:t>
            </a:r>
          </a:p>
          <a:p>
            <a:pPr algn="l" defTabSz="762000">
              <a:buFontTx/>
              <a:buChar char="•"/>
            </a:pPr>
            <a:r>
              <a:rPr lang="es-ES_tradnl" sz="1600" b="1" dirty="0" smtClean="0">
                <a:latin typeface="Tahoma" pitchFamily="34" charset="0"/>
                <a:ea typeface="Tahoma" pitchFamily="34" charset="0"/>
                <a:cs typeface="Tahoma" pitchFamily="34" charset="0"/>
              </a:rPr>
              <a:t>Robo Parcial					 Bodega a bodega</a:t>
            </a:r>
          </a:p>
          <a:p>
            <a:pPr algn="l" defTabSz="762000">
              <a:buFontTx/>
              <a:buChar char="•"/>
            </a:pPr>
            <a:r>
              <a:rPr lang="es-ES_tradnl" sz="1600" b="1" dirty="0" smtClean="0">
                <a:latin typeface="Tahoma" pitchFamily="34" charset="0"/>
                <a:ea typeface="Tahoma" pitchFamily="34" charset="0"/>
                <a:cs typeface="Tahoma" pitchFamily="34" charset="0"/>
              </a:rPr>
              <a:t>Mojadura y Oxidación			 Todo Riesgo</a:t>
            </a:r>
          </a:p>
          <a:p>
            <a:pPr algn="l" defTabSz="762000">
              <a:buFontTx/>
              <a:buChar char="•"/>
            </a:pPr>
            <a:r>
              <a:rPr lang="es-ES_tradnl" sz="1600" b="1" dirty="0" smtClean="0">
                <a:latin typeface="Tahoma" pitchFamily="34" charset="0"/>
                <a:ea typeface="Tahoma" pitchFamily="34" charset="0"/>
                <a:cs typeface="Tahoma" pitchFamily="34" charset="0"/>
              </a:rPr>
              <a:t>Contacto con otras cargas</a:t>
            </a:r>
          </a:p>
          <a:p>
            <a:pPr algn="l" defTabSz="762000">
              <a:buFontTx/>
              <a:buChar char="•"/>
            </a:pPr>
            <a:r>
              <a:rPr lang="es-ES_tradnl" sz="1600" b="1" dirty="0" smtClean="0">
                <a:latin typeface="Tahoma" pitchFamily="34" charset="0"/>
                <a:ea typeface="Tahoma" pitchFamily="34" charset="0"/>
                <a:cs typeface="Tahoma" pitchFamily="34" charset="0"/>
              </a:rPr>
              <a:t>Contaminación y manchas </a:t>
            </a:r>
          </a:p>
          <a:p>
            <a:pPr algn="l" defTabSz="762000">
              <a:buFontTx/>
              <a:buChar char="•"/>
            </a:pPr>
            <a:r>
              <a:rPr lang="es-ES_tradnl" sz="1600" b="1" dirty="0" smtClean="0">
                <a:latin typeface="Tahoma" pitchFamily="34" charset="0"/>
                <a:ea typeface="Tahoma" pitchFamily="34" charset="0"/>
                <a:cs typeface="Tahoma" pitchFamily="34" charset="0"/>
              </a:rPr>
              <a:t>Rotura y Rajadura</a:t>
            </a:r>
          </a:p>
          <a:p>
            <a:pPr algn="l" defTabSz="762000">
              <a:buFontTx/>
              <a:buChar char="•"/>
            </a:pPr>
            <a:r>
              <a:rPr lang="es-ES_tradnl" sz="1600" b="1" dirty="0" smtClean="0">
                <a:latin typeface="Tahoma" pitchFamily="34" charset="0"/>
                <a:ea typeface="Tahoma" pitchFamily="34" charset="0"/>
                <a:cs typeface="Tahoma" pitchFamily="34" charset="0"/>
              </a:rPr>
              <a:t>Echazón y Barredura</a:t>
            </a:r>
          </a:p>
          <a:p>
            <a:pPr algn="l" defTabSz="762000">
              <a:buFontTx/>
              <a:buChar char="•"/>
            </a:pPr>
            <a:r>
              <a:rPr lang="es-ES_tradnl" sz="1600" b="1" dirty="0" smtClean="0">
                <a:latin typeface="Tahoma" pitchFamily="34" charset="0"/>
                <a:ea typeface="Tahoma" pitchFamily="34" charset="0"/>
                <a:cs typeface="Tahoma" pitchFamily="34" charset="0"/>
              </a:rPr>
              <a:t>Derrames</a:t>
            </a:r>
          </a:p>
          <a:p>
            <a:pPr algn="l" defTabSz="762000">
              <a:buFontTx/>
              <a:buChar char="•"/>
            </a:pPr>
            <a:r>
              <a:rPr lang="es-ES_tradnl" sz="1600" b="1" dirty="0" smtClean="0">
                <a:latin typeface="Tahoma" pitchFamily="34" charset="0"/>
                <a:ea typeface="Tahoma" pitchFamily="34" charset="0"/>
                <a:cs typeface="Tahoma" pitchFamily="34" charset="0"/>
              </a:rPr>
              <a:t>Huelgas y Alborotos Populares</a:t>
            </a:r>
          </a:p>
          <a:p>
            <a:pPr algn="l" defTabSz="762000">
              <a:buFontTx/>
              <a:buChar char="•"/>
            </a:pPr>
            <a:r>
              <a:rPr lang="es-ES_tradnl" sz="1600" b="1" dirty="0" smtClean="0">
                <a:latin typeface="Tahoma" pitchFamily="34" charset="0"/>
                <a:ea typeface="Tahoma" pitchFamily="34" charset="0"/>
                <a:cs typeface="Tahoma" pitchFamily="34" charset="0"/>
              </a:rPr>
              <a:t>Maniobras de Carga y Descarga</a:t>
            </a:r>
          </a:p>
          <a:p>
            <a:pPr algn="just">
              <a:buClr>
                <a:schemeClr val="accent2"/>
              </a:buClr>
              <a:defRPr/>
            </a:pPr>
            <a:endParaRPr lang="es-ES_tradnl" sz="1600" b="1" dirty="0">
              <a:solidFill>
                <a:srgbClr val="000000"/>
              </a:solidFill>
              <a:effectLst>
                <a:outerShdw blurRad="38100" dist="38100" dir="2700000" algn="tl">
                  <a:srgbClr val="C0C0C0"/>
                </a:outerShdw>
              </a:effectLst>
              <a:latin typeface="Tahoma" pitchFamily="34" charset="0"/>
            </a:endParaRPr>
          </a:p>
          <a:p>
            <a:pPr algn="just">
              <a:buClr>
                <a:schemeClr val="accent2"/>
              </a:buClr>
              <a:defRPr/>
            </a:pPr>
            <a:endParaRPr lang="es-ES_tradnl" sz="1600" b="1" dirty="0">
              <a:solidFill>
                <a:srgbClr val="000000"/>
              </a:solidFill>
              <a:effectLst>
                <a:outerShdw blurRad="38100" dist="38100" dir="2700000" algn="tl">
                  <a:srgbClr val="C0C0C0"/>
                </a:outerShdw>
              </a:effectLst>
              <a:latin typeface="Tahoma" pitchFamily="34" charset="0"/>
            </a:endParaRPr>
          </a:p>
          <a:p>
            <a:pPr algn="just">
              <a:buClr>
                <a:srgbClr val="CC0000"/>
              </a:buClr>
              <a:buFont typeface="Wingdings" pitchFamily="2" charset="2"/>
              <a:buNone/>
              <a:defRPr/>
            </a:pPr>
            <a:endParaRPr lang="es-ES_tradnl" sz="1600" b="1" dirty="0">
              <a:solidFill>
                <a:srgbClr val="000000"/>
              </a:solidFill>
              <a:effectLst>
                <a:outerShdw blurRad="38100" dist="38100" dir="2700000" algn="tl">
                  <a:srgbClr val="C0C0C0"/>
                </a:outerShdw>
              </a:effectLst>
              <a:latin typeface="Tahoma" pitchFamily="34" charset="0"/>
            </a:endParaRPr>
          </a:p>
          <a:p>
            <a:pPr algn="just">
              <a:defRPr/>
            </a:pPr>
            <a:r>
              <a:rPr lang="es-ES_tradnl" b="1" dirty="0">
                <a:solidFill>
                  <a:srgbClr val="000000"/>
                </a:solidFill>
                <a:effectLst>
                  <a:outerShdw blurRad="38100" dist="38100" dir="2700000" algn="tl">
                    <a:srgbClr val="C0C0C0"/>
                  </a:outerShdw>
                </a:effectLst>
              </a:rPr>
              <a:t>    </a:t>
            </a:r>
            <a:endParaRPr lang="es-ES_tradnl" sz="1600" b="1" dirty="0">
              <a:solidFill>
                <a:srgbClr val="000000"/>
              </a:solidFill>
              <a:effectLst>
                <a:outerShdw blurRad="38100" dist="38100" dir="2700000" algn="tl">
                  <a:srgbClr val="C0C0C0"/>
                </a:outerShdw>
              </a:effectLst>
              <a:latin typeface="Tahoma" pitchFamily="34" charset="0"/>
            </a:endParaRPr>
          </a:p>
        </p:txBody>
      </p:sp>
      <p:sp>
        <p:nvSpPr>
          <p:cNvPr id="8" name="Rectangle 6"/>
          <p:cNvSpPr>
            <a:spLocks noChangeArrowheads="1"/>
          </p:cNvSpPr>
          <p:nvPr/>
        </p:nvSpPr>
        <p:spPr bwMode="auto">
          <a:xfrm>
            <a:off x="3059832" y="836712"/>
            <a:ext cx="5112568" cy="584775"/>
          </a:xfrm>
          <a:prstGeom prst="rect">
            <a:avLst/>
          </a:prstGeom>
          <a:noFill/>
          <a:ln w="9525">
            <a:noFill/>
            <a:miter lim="800000"/>
            <a:headEnd/>
            <a:tailEnd/>
          </a:ln>
        </p:spPr>
        <p:txBody>
          <a:bodyPr wrap="square">
            <a:spAutoFit/>
          </a:bodyPr>
          <a:lstStyle/>
          <a:p>
            <a:pPr marL="317500" indent="-317500">
              <a:buClr>
                <a:srgbClr val="FF6600"/>
              </a:buClr>
            </a:pPr>
            <a:r>
              <a:rPr lang="es-ES_tradnl" sz="3200" b="1" dirty="0">
                <a:latin typeface="Tahoma" pitchFamily="34" charset="0"/>
              </a:rPr>
              <a:t>Resumen </a:t>
            </a:r>
            <a:r>
              <a:rPr lang="es-ES_tradnl" sz="3200" b="1" dirty="0" smtClean="0">
                <a:latin typeface="Tahoma" pitchFamily="34" charset="0"/>
              </a:rPr>
              <a:t>de Coberturas</a:t>
            </a:r>
            <a:endParaRPr lang="es-ES_tradnl" sz="3200" b="1" dirty="0">
              <a:solidFill>
                <a:srgbClr val="003366"/>
              </a:solidFill>
              <a:latin typeface="Tahoma" pitchFamily="34" charset="0"/>
            </a:endParaRPr>
          </a:p>
        </p:txBody>
      </p:sp>
    </p:spTree>
  </p:cSld>
  <p:clrMapOvr>
    <a:masterClrMapping/>
  </p:clrMapOvr>
  <p:transition xmlns:p14="http://schemas.microsoft.com/office/powerpoint/2010/main" spd="med">
    <p:wipe dir="d"/>
  </p:transitio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65576"/>
                                        </p:tgtEl>
                                        <p:attrNameLst>
                                          <p:attrName>style.visibility</p:attrName>
                                        </p:attrNameLst>
                                      </p:cBhvr>
                                      <p:to>
                                        <p:strVal val="visible"/>
                                      </p:to>
                                    </p:set>
                                    <p:animEffect transition="in" filter="circle(in)">
                                      <p:cBhvr>
                                        <p:cTn id="7" dur="2000"/>
                                        <p:tgtEl>
                                          <p:spTgt spid="3655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557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ext Box 2"/>
          <p:cNvSpPr txBox="1">
            <a:spLocks noChangeArrowheads="1"/>
          </p:cNvSpPr>
          <p:nvPr/>
        </p:nvSpPr>
        <p:spPr bwMode="auto">
          <a:xfrm>
            <a:off x="2268538" y="1628775"/>
            <a:ext cx="4267200" cy="461665"/>
          </a:xfrm>
          <a:prstGeom prst="rect">
            <a:avLst/>
          </a:prstGeom>
          <a:solidFill>
            <a:srgbClr val="FF6600"/>
          </a:solidFill>
          <a:ln w="9525">
            <a:noFill/>
            <a:miter lim="800000"/>
            <a:headEnd/>
            <a:tailEnd/>
          </a:ln>
        </p:spPr>
        <p:txBody>
          <a:bodyPr>
            <a:spAutoFit/>
          </a:bodyPr>
          <a:lstStyle/>
          <a:p>
            <a:pPr>
              <a:lnSpc>
                <a:spcPct val="120000"/>
              </a:lnSpc>
            </a:pPr>
            <a:r>
              <a:rPr lang="es-ES_tradnl" sz="2000" b="1" dirty="0" smtClean="0">
                <a:solidFill>
                  <a:schemeClr val="bg1"/>
                </a:solidFill>
                <a:latin typeface="Tahoma" pitchFamily="34" charset="0"/>
              </a:rPr>
              <a:t>    UNIDADES  </a:t>
            </a:r>
            <a:r>
              <a:rPr lang="es-ES_tradnl" sz="2000" b="1" dirty="0">
                <a:solidFill>
                  <a:schemeClr val="bg1"/>
                </a:solidFill>
                <a:latin typeface="Tahoma" pitchFamily="34" charset="0"/>
              </a:rPr>
              <a:t>UTILITARIAS</a:t>
            </a:r>
          </a:p>
        </p:txBody>
      </p:sp>
      <p:grpSp>
        <p:nvGrpSpPr>
          <p:cNvPr id="2" name="Group 6"/>
          <p:cNvGrpSpPr>
            <a:grpSpLocks/>
          </p:cNvGrpSpPr>
          <p:nvPr/>
        </p:nvGrpSpPr>
        <p:grpSpPr bwMode="auto">
          <a:xfrm>
            <a:off x="323850" y="2565400"/>
            <a:ext cx="3048000" cy="3521075"/>
            <a:chOff x="204" y="1733"/>
            <a:chExt cx="1920" cy="2218"/>
          </a:xfrm>
        </p:grpSpPr>
        <p:sp>
          <p:nvSpPr>
            <p:cNvPr id="60434" name="Text Box 7"/>
            <p:cNvSpPr txBox="1">
              <a:spLocks noChangeArrowheads="1"/>
            </p:cNvSpPr>
            <p:nvPr/>
          </p:nvSpPr>
          <p:spPr bwMode="auto">
            <a:xfrm>
              <a:off x="204" y="2141"/>
              <a:ext cx="1920" cy="410"/>
            </a:xfrm>
            <a:prstGeom prst="rect">
              <a:avLst/>
            </a:prstGeom>
            <a:noFill/>
            <a:ln w="9525">
              <a:noFill/>
              <a:miter lim="800000"/>
              <a:headEnd/>
              <a:tailEnd/>
            </a:ln>
          </p:spPr>
          <p:txBody>
            <a:bodyPr>
              <a:spAutoFit/>
            </a:bodyPr>
            <a:lstStyle/>
            <a:p>
              <a:pPr>
                <a:lnSpc>
                  <a:spcPct val="120000"/>
                </a:lnSpc>
              </a:pPr>
              <a:r>
                <a:rPr lang="es-ES_tradnl" sz="1600" dirty="0">
                  <a:latin typeface="Tahoma" pitchFamily="34" charset="0"/>
                </a:rPr>
                <a:t>Daños Materiales  V.C.  5%</a:t>
              </a:r>
            </a:p>
            <a:p>
              <a:pPr>
                <a:lnSpc>
                  <a:spcPct val="120000"/>
                </a:lnSpc>
              </a:pPr>
              <a:r>
                <a:rPr lang="es-ES_tradnl" sz="1600" dirty="0">
                  <a:latin typeface="Tahoma" pitchFamily="34" charset="0"/>
                </a:rPr>
                <a:t>Robo Total         V.C. </a:t>
              </a:r>
              <a:r>
                <a:rPr lang="es-ES_tradnl" sz="1600" dirty="0" smtClean="0">
                  <a:latin typeface="Tahoma" pitchFamily="34" charset="0"/>
                </a:rPr>
                <a:t>10%</a:t>
              </a:r>
              <a:endParaRPr lang="es-ES_tradnl" sz="1600" dirty="0">
                <a:latin typeface="Tahoma" pitchFamily="34" charset="0"/>
              </a:endParaRPr>
            </a:p>
          </p:txBody>
        </p:sp>
        <p:sp>
          <p:nvSpPr>
            <p:cNvPr id="60435" name="Text Box 8"/>
            <p:cNvSpPr txBox="1">
              <a:spLocks noChangeArrowheads="1"/>
            </p:cNvSpPr>
            <p:nvPr/>
          </p:nvSpPr>
          <p:spPr bwMode="auto">
            <a:xfrm>
              <a:off x="384" y="1733"/>
              <a:ext cx="1536" cy="259"/>
            </a:xfrm>
            <a:prstGeom prst="rect">
              <a:avLst/>
            </a:prstGeom>
            <a:solidFill>
              <a:srgbClr val="A50021"/>
            </a:solidFill>
            <a:ln w="9525">
              <a:noFill/>
              <a:miter lim="800000"/>
              <a:headEnd/>
              <a:tailEnd/>
            </a:ln>
          </p:spPr>
          <p:txBody>
            <a:bodyPr>
              <a:spAutoFit/>
            </a:bodyPr>
            <a:lstStyle/>
            <a:p>
              <a:pPr>
                <a:lnSpc>
                  <a:spcPct val="150000"/>
                </a:lnSpc>
              </a:pPr>
              <a:r>
                <a:rPr lang="es-ES_tradnl" sz="1600" b="1" dirty="0" smtClean="0">
                  <a:solidFill>
                    <a:schemeClr val="bg1"/>
                  </a:solidFill>
                  <a:latin typeface="Tahoma" pitchFamily="34" charset="0"/>
                </a:rPr>
                <a:t>   AUTOMOVILES</a:t>
              </a:r>
              <a:endParaRPr lang="es-ES_tradnl" sz="1600" b="1" dirty="0">
                <a:solidFill>
                  <a:schemeClr val="bg1"/>
                </a:solidFill>
                <a:latin typeface="Tahoma" pitchFamily="34" charset="0"/>
              </a:endParaRPr>
            </a:p>
          </p:txBody>
        </p:sp>
        <p:sp>
          <p:nvSpPr>
            <p:cNvPr id="60436" name="Text Box 9"/>
            <p:cNvSpPr txBox="1">
              <a:spLocks noChangeArrowheads="1"/>
            </p:cNvSpPr>
            <p:nvPr/>
          </p:nvSpPr>
          <p:spPr bwMode="auto">
            <a:xfrm>
              <a:off x="249" y="2595"/>
              <a:ext cx="1678" cy="1356"/>
            </a:xfrm>
            <a:prstGeom prst="rect">
              <a:avLst/>
            </a:prstGeom>
            <a:noFill/>
            <a:ln w="9525">
              <a:noFill/>
              <a:miter lim="800000"/>
              <a:headEnd/>
              <a:tailEnd/>
            </a:ln>
          </p:spPr>
          <p:txBody>
            <a:bodyPr wrap="square">
              <a:spAutoFit/>
            </a:bodyPr>
            <a:lstStyle/>
            <a:p>
              <a:pPr>
                <a:lnSpc>
                  <a:spcPct val="120000"/>
                </a:lnSpc>
              </a:pPr>
              <a:r>
                <a:rPr lang="es-ES_tradnl" sz="1400" dirty="0">
                  <a:latin typeface="Tahoma" pitchFamily="34" charset="0"/>
                </a:rPr>
                <a:t>Responsabilidad Civil </a:t>
              </a:r>
              <a:r>
                <a:rPr lang="es-ES_tradnl" sz="1400" dirty="0" smtClean="0">
                  <a:latin typeface="Tahoma" pitchFamily="34" charset="0"/>
                </a:rPr>
                <a:t>$5’000,000</a:t>
              </a:r>
            </a:p>
            <a:p>
              <a:pPr>
                <a:lnSpc>
                  <a:spcPct val="120000"/>
                </a:lnSpc>
              </a:pPr>
              <a:r>
                <a:rPr lang="es-ES_tradnl" sz="1400" dirty="0" smtClean="0">
                  <a:latin typeface="Tahoma" pitchFamily="34" charset="0"/>
                </a:rPr>
                <a:t>Responsabilidad Civil Personas</a:t>
              </a:r>
            </a:p>
            <a:p>
              <a:pPr>
                <a:lnSpc>
                  <a:spcPct val="120000"/>
                </a:lnSpc>
              </a:pPr>
              <a:r>
                <a:rPr lang="es-ES_tradnl" sz="1400" dirty="0" smtClean="0">
                  <a:solidFill>
                    <a:srgbClr val="0070C0"/>
                  </a:solidFill>
                  <a:latin typeface="Tahoma" pitchFamily="34" charset="0"/>
                </a:rPr>
                <a:t>$ 3,000,000</a:t>
              </a:r>
              <a:endParaRPr lang="es-ES_tradnl" sz="1400" dirty="0">
                <a:solidFill>
                  <a:srgbClr val="0070C0"/>
                </a:solidFill>
                <a:latin typeface="Tahoma" pitchFamily="34" charset="0"/>
              </a:endParaRPr>
            </a:p>
            <a:p>
              <a:pPr>
                <a:lnSpc>
                  <a:spcPct val="120000"/>
                </a:lnSpc>
              </a:pPr>
              <a:r>
                <a:rPr lang="es-ES_tradnl" sz="1400" dirty="0">
                  <a:latin typeface="Tahoma" pitchFamily="34" charset="0"/>
                </a:rPr>
                <a:t>Gastos Médicos Ocupantes $250,000</a:t>
              </a:r>
            </a:p>
            <a:p>
              <a:pPr>
                <a:lnSpc>
                  <a:spcPct val="120000"/>
                </a:lnSpc>
              </a:pPr>
              <a:r>
                <a:rPr lang="es-ES_tradnl" sz="1400" dirty="0">
                  <a:latin typeface="Tahoma" pitchFamily="34" charset="0"/>
                </a:rPr>
                <a:t>Gastos Legales   incluido</a:t>
              </a:r>
            </a:p>
            <a:p>
              <a:pPr>
                <a:lnSpc>
                  <a:spcPct val="120000"/>
                </a:lnSpc>
              </a:pPr>
              <a:r>
                <a:rPr lang="es-ES_tradnl" sz="1400" dirty="0" smtClean="0">
                  <a:latin typeface="Tahoma" pitchFamily="34" charset="0"/>
                </a:rPr>
                <a:t>Asistencia </a:t>
              </a:r>
              <a:r>
                <a:rPr lang="es-ES_tradnl" sz="1400" dirty="0">
                  <a:latin typeface="Tahoma" pitchFamily="34" charset="0"/>
                </a:rPr>
                <a:t>Vial  incluido</a:t>
              </a:r>
            </a:p>
          </p:txBody>
        </p:sp>
      </p:grpSp>
      <p:grpSp>
        <p:nvGrpSpPr>
          <p:cNvPr id="3" name="Group 10"/>
          <p:cNvGrpSpPr>
            <a:grpSpLocks/>
          </p:cNvGrpSpPr>
          <p:nvPr/>
        </p:nvGrpSpPr>
        <p:grpSpPr bwMode="auto">
          <a:xfrm>
            <a:off x="3132138" y="2565400"/>
            <a:ext cx="3048000" cy="3738563"/>
            <a:chOff x="1960" y="1718"/>
            <a:chExt cx="1920" cy="2355"/>
          </a:xfrm>
        </p:grpSpPr>
        <p:sp>
          <p:nvSpPr>
            <p:cNvPr id="60431" name="Text Box 11"/>
            <p:cNvSpPr txBox="1">
              <a:spLocks noChangeArrowheads="1"/>
            </p:cNvSpPr>
            <p:nvPr/>
          </p:nvSpPr>
          <p:spPr bwMode="auto">
            <a:xfrm>
              <a:off x="1960" y="2126"/>
              <a:ext cx="1920" cy="410"/>
            </a:xfrm>
            <a:prstGeom prst="rect">
              <a:avLst/>
            </a:prstGeom>
            <a:noFill/>
            <a:ln w="9525">
              <a:noFill/>
              <a:miter lim="800000"/>
              <a:headEnd/>
              <a:tailEnd/>
            </a:ln>
          </p:spPr>
          <p:txBody>
            <a:bodyPr>
              <a:spAutoFit/>
            </a:bodyPr>
            <a:lstStyle/>
            <a:p>
              <a:pPr>
                <a:lnSpc>
                  <a:spcPct val="120000"/>
                </a:lnSpc>
              </a:pPr>
              <a:r>
                <a:rPr lang="es-ES_tradnl" sz="1600" dirty="0">
                  <a:latin typeface="Tahoma" pitchFamily="34" charset="0"/>
                </a:rPr>
                <a:t>Daños Materiales  V.C.  5%</a:t>
              </a:r>
            </a:p>
            <a:p>
              <a:pPr>
                <a:lnSpc>
                  <a:spcPct val="120000"/>
                </a:lnSpc>
              </a:pPr>
              <a:r>
                <a:rPr lang="es-ES_tradnl" sz="1600" dirty="0">
                  <a:latin typeface="Tahoma" pitchFamily="34" charset="0"/>
                </a:rPr>
                <a:t>Robo Total         V.C. </a:t>
              </a:r>
              <a:r>
                <a:rPr lang="es-ES_tradnl" sz="1600" dirty="0" smtClean="0">
                  <a:latin typeface="Tahoma" pitchFamily="34" charset="0"/>
                </a:rPr>
                <a:t>10%</a:t>
              </a:r>
              <a:endParaRPr lang="es-ES_tradnl" sz="1600" dirty="0">
                <a:latin typeface="Tahoma" pitchFamily="34" charset="0"/>
              </a:endParaRPr>
            </a:p>
          </p:txBody>
        </p:sp>
        <p:sp>
          <p:nvSpPr>
            <p:cNvPr id="60432" name="Text Box 12"/>
            <p:cNvSpPr txBox="1">
              <a:spLocks noChangeArrowheads="1"/>
            </p:cNvSpPr>
            <p:nvPr/>
          </p:nvSpPr>
          <p:spPr bwMode="auto">
            <a:xfrm>
              <a:off x="1968" y="1718"/>
              <a:ext cx="1728" cy="224"/>
            </a:xfrm>
            <a:prstGeom prst="rect">
              <a:avLst/>
            </a:prstGeom>
            <a:solidFill>
              <a:srgbClr val="003366"/>
            </a:solidFill>
            <a:ln w="9525">
              <a:noFill/>
              <a:miter lim="800000"/>
              <a:headEnd/>
              <a:tailEnd/>
            </a:ln>
          </p:spPr>
          <p:txBody>
            <a:bodyPr>
              <a:spAutoFit/>
            </a:bodyPr>
            <a:lstStyle/>
            <a:p>
              <a:pPr>
                <a:lnSpc>
                  <a:spcPct val="120000"/>
                </a:lnSpc>
              </a:pPr>
              <a:r>
                <a:rPr lang="es-ES_tradnl" sz="1600" b="1" dirty="0" smtClean="0">
                  <a:solidFill>
                    <a:schemeClr val="bg1"/>
                  </a:solidFill>
                  <a:latin typeface="Tahoma" pitchFamily="34" charset="0"/>
                </a:rPr>
                <a:t>     CAMIONETAS</a:t>
              </a:r>
              <a:endParaRPr lang="es-ES_tradnl" sz="1600" b="1" dirty="0">
                <a:solidFill>
                  <a:schemeClr val="bg1"/>
                </a:solidFill>
                <a:latin typeface="Tahoma" pitchFamily="34" charset="0"/>
              </a:endParaRPr>
            </a:p>
          </p:txBody>
        </p:sp>
        <p:sp>
          <p:nvSpPr>
            <p:cNvPr id="60433" name="Text Box 13"/>
            <p:cNvSpPr txBox="1">
              <a:spLocks noChangeArrowheads="1"/>
            </p:cNvSpPr>
            <p:nvPr/>
          </p:nvSpPr>
          <p:spPr bwMode="auto">
            <a:xfrm>
              <a:off x="2005" y="2549"/>
              <a:ext cx="1625" cy="1524"/>
            </a:xfrm>
            <a:prstGeom prst="rect">
              <a:avLst/>
            </a:prstGeom>
            <a:noFill/>
            <a:ln w="9525">
              <a:noFill/>
              <a:miter lim="800000"/>
              <a:headEnd/>
              <a:tailEnd/>
            </a:ln>
          </p:spPr>
          <p:txBody>
            <a:bodyPr>
              <a:spAutoFit/>
            </a:bodyPr>
            <a:lstStyle/>
            <a:p>
              <a:pPr>
                <a:lnSpc>
                  <a:spcPct val="120000"/>
                </a:lnSpc>
              </a:pPr>
              <a:r>
                <a:rPr lang="es-ES_tradnl" sz="1400" dirty="0">
                  <a:latin typeface="Tahoma" pitchFamily="34" charset="0"/>
                </a:rPr>
                <a:t>Responsabilidad Civil    </a:t>
              </a:r>
              <a:r>
                <a:rPr lang="es-ES_tradnl" sz="1400" dirty="0" smtClean="0">
                  <a:latin typeface="Tahoma" pitchFamily="34" charset="0"/>
                </a:rPr>
                <a:t>$5’000,000 </a:t>
              </a:r>
            </a:p>
            <a:p>
              <a:pPr>
                <a:lnSpc>
                  <a:spcPct val="120000"/>
                </a:lnSpc>
              </a:pPr>
              <a:r>
                <a:rPr lang="es-ES_tradnl" sz="1400" dirty="0" smtClean="0">
                  <a:latin typeface="Tahoma" pitchFamily="34" charset="0"/>
                </a:rPr>
                <a:t>Responsabilidad Civil Personas</a:t>
              </a:r>
            </a:p>
            <a:p>
              <a:pPr>
                <a:lnSpc>
                  <a:spcPct val="120000"/>
                </a:lnSpc>
              </a:pPr>
              <a:r>
                <a:rPr lang="es-ES_tradnl" sz="1400" dirty="0" smtClean="0">
                  <a:solidFill>
                    <a:srgbClr val="0070C0"/>
                  </a:solidFill>
                  <a:latin typeface="Tahoma" pitchFamily="34" charset="0"/>
                </a:rPr>
                <a:t>$ 3’000,000</a:t>
              </a:r>
              <a:endParaRPr lang="es-ES_tradnl" sz="1400" dirty="0">
                <a:solidFill>
                  <a:srgbClr val="0070C0"/>
                </a:solidFill>
                <a:latin typeface="Tahoma" pitchFamily="34" charset="0"/>
              </a:endParaRPr>
            </a:p>
            <a:p>
              <a:pPr>
                <a:lnSpc>
                  <a:spcPct val="120000"/>
                </a:lnSpc>
              </a:pPr>
              <a:r>
                <a:rPr lang="es-ES_tradnl" sz="1400" dirty="0">
                  <a:latin typeface="Tahoma" pitchFamily="34" charset="0"/>
                </a:rPr>
                <a:t>Daños por carga   incluido</a:t>
              </a:r>
            </a:p>
            <a:p>
              <a:pPr>
                <a:lnSpc>
                  <a:spcPct val="120000"/>
                </a:lnSpc>
              </a:pPr>
              <a:r>
                <a:rPr lang="es-ES_tradnl" sz="1400" dirty="0">
                  <a:latin typeface="Tahoma" pitchFamily="34" charset="0"/>
                </a:rPr>
                <a:t>Gastos Médicos Ocupantes </a:t>
              </a:r>
              <a:r>
                <a:rPr lang="es-ES_tradnl" sz="1400" dirty="0" smtClean="0">
                  <a:latin typeface="Tahoma" pitchFamily="34" charset="0"/>
                </a:rPr>
                <a:t>$150,000</a:t>
              </a:r>
              <a:endParaRPr lang="es-ES_tradnl" sz="1400" dirty="0">
                <a:latin typeface="Tahoma" pitchFamily="34" charset="0"/>
              </a:endParaRPr>
            </a:p>
            <a:p>
              <a:pPr>
                <a:lnSpc>
                  <a:spcPct val="120000"/>
                </a:lnSpc>
              </a:pPr>
              <a:r>
                <a:rPr lang="es-ES_tradnl" sz="1400" dirty="0">
                  <a:latin typeface="Tahoma" pitchFamily="34" charset="0"/>
                </a:rPr>
                <a:t>Gastos Legales    incluido</a:t>
              </a:r>
            </a:p>
            <a:p>
              <a:pPr>
                <a:lnSpc>
                  <a:spcPct val="120000"/>
                </a:lnSpc>
              </a:pPr>
              <a:r>
                <a:rPr lang="es-ES_tradnl" sz="1400" dirty="0" smtClean="0">
                  <a:latin typeface="Tahoma" pitchFamily="34" charset="0"/>
                </a:rPr>
                <a:t>Asistencia </a:t>
              </a:r>
              <a:r>
                <a:rPr lang="es-ES_tradnl" sz="1400" dirty="0">
                  <a:latin typeface="Tahoma" pitchFamily="34" charset="0"/>
                </a:rPr>
                <a:t>Vial  incluido</a:t>
              </a:r>
            </a:p>
          </p:txBody>
        </p:sp>
      </p:grpSp>
      <p:grpSp>
        <p:nvGrpSpPr>
          <p:cNvPr id="4" name="Group 14"/>
          <p:cNvGrpSpPr>
            <a:grpSpLocks/>
          </p:cNvGrpSpPr>
          <p:nvPr/>
        </p:nvGrpSpPr>
        <p:grpSpPr bwMode="auto">
          <a:xfrm>
            <a:off x="6096000" y="2565400"/>
            <a:ext cx="3048000" cy="3370264"/>
            <a:chOff x="3840" y="1728"/>
            <a:chExt cx="1920" cy="2123"/>
          </a:xfrm>
        </p:grpSpPr>
        <p:sp>
          <p:nvSpPr>
            <p:cNvPr id="60428" name="Text Box 15"/>
            <p:cNvSpPr txBox="1">
              <a:spLocks noChangeArrowheads="1"/>
            </p:cNvSpPr>
            <p:nvPr/>
          </p:nvSpPr>
          <p:spPr bwMode="auto">
            <a:xfrm>
              <a:off x="3840" y="2160"/>
              <a:ext cx="1920" cy="410"/>
            </a:xfrm>
            <a:prstGeom prst="rect">
              <a:avLst/>
            </a:prstGeom>
            <a:noFill/>
            <a:ln w="9525">
              <a:noFill/>
              <a:miter lim="800000"/>
              <a:headEnd/>
              <a:tailEnd/>
            </a:ln>
          </p:spPr>
          <p:txBody>
            <a:bodyPr>
              <a:spAutoFit/>
            </a:bodyPr>
            <a:lstStyle/>
            <a:p>
              <a:pPr>
                <a:lnSpc>
                  <a:spcPct val="120000"/>
                </a:lnSpc>
              </a:pPr>
              <a:r>
                <a:rPr lang="es-ES_tradnl" sz="1600" dirty="0">
                  <a:latin typeface="Tahoma" pitchFamily="34" charset="0"/>
                </a:rPr>
                <a:t>Daños Materiales  V.C.  5%</a:t>
              </a:r>
            </a:p>
            <a:p>
              <a:pPr>
                <a:lnSpc>
                  <a:spcPct val="120000"/>
                </a:lnSpc>
              </a:pPr>
              <a:r>
                <a:rPr lang="es-ES_tradnl" sz="1600" dirty="0">
                  <a:latin typeface="Tahoma" pitchFamily="34" charset="0"/>
                </a:rPr>
                <a:t>Robo Total         V.C. </a:t>
              </a:r>
              <a:r>
                <a:rPr lang="es-ES_tradnl" sz="1600" dirty="0" smtClean="0">
                  <a:latin typeface="Tahoma" pitchFamily="34" charset="0"/>
                </a:rPr>
                <a:t>10%</a:t>
              </a:r>
              <a:endParaRPr lang="es-ES_tradnl" sz="1600" dirty="0">
                <a:latin typeface="Tahoma" pitchFamily="34" charset="0"/>
              </a:endParaRPr>
            </a:p>
          </p:txBody>
        </p:sp>
        <p:sp>
          <p:nvSpPr>
            <p:cNvPr id="60429" name="Text Box 16"/>
            <p:cNvSpPr txBox="1">
              <a:spLocks noChangeArrowheads="1"/>
            </p:cNvSpPr>
            <p:nvPr/>
          </p:nvSpPr>
          <p:spPr bwMode="auto">
            <a:xfrm>
              <a:off x="3888" y="1728"/>
              <a:ext cx="1536" cy="259"/>
            </a:xfrm>
            <a:prstGeom prst="rect">
              <a:avLst/>
            </a:prstGeom>
            <a:solidFill>
              <a:schemeClr val="bg2">
                <a:lumMod val="50000"/>
              </a:schemeClr>
            </a:solidFill>
            <a:ln w="9525">
              <a:noFill/>
              <a:miter lim="800000"/>
              <a:headEnd/>
              <a:tailEnd/>
            </a:ln>
          </p:spPr>
          <p:txBody>
            <a:bodyPr>
              <a:spAutoFit/>
            </a:bodyPr>
            <a:lstStyle/>
            <a:p>
              <a:pPr>
                <a:lnSpc>
                  <a:spcPct val="150000"/>
                </a:lnSpc>
              </a:pPr>
              <a:r>
                <a:rPr lang="es-ES_tradnl" sz="1600" b="1" dirty="0" smtClean="0">
                  <a:solidFill>
                    <a:schemeClr val="bg1"/>
                  </a:solidFill>
                  <a:latin typeface="Tahoma" pitchFamily="34" charset="0"/>
                </a:rPr>
                <a:t>        MOTOS</a:t>
              </a:r>
              <a:endParaRPr lang="es-ES_tradnl" sz="1600" b="1" dirty="0">
                <a:solidFill>
                  <a:schemeClr val="bg1"/>
                </a:solidFill>
                <a:latin typeface="Tahoma" pitchFamily="34" charset="0"/>
              </a:endParaRPr>
            </a:p>
          </p:txBody>
        </p:sp>
        <p:sp>
          <p:nvSpPr>
            <p:cNvPr id="60430" name="Text Box 17"/>
            <p:cNvSpPr txBox="1">
              <a:spLocks noChangeArrowheads="1"/>
            </p:cNvSpPr>
            <p:nvPr/>
          </p:nvSpPr>
          <p:spPr bwMode="auto">
            <a:xfrm>
              <a:off x="3923" y="2635"/>
              <a:ext cx="1679" cy="1216"/>
            </a:xfrm>
            <a:prstGeom prst="rect">
              <a:avLst/>
            </a:prstGeom>
            <a:noFill/>
            <a:ln w="9525">
              <a:noFill/>
              <a:miter lim="800000"/>
              <a:headEnd/>
              <a:tailEnd/>
            </a:ln>
          </p:spPr>
          <p:txBody>
            <a:bodyPr wrap="square">
              <a:spAutoFit/>
            </a:bodyPr>
            <a:lstStyle/>
            <a:p>
              <a:pPr>
                <a:lnSpc>
                  <a:spcPct val="120000"/>
                </a:lnSpc>
              </a:pPr>
              <a:r>
                <a:rPr lang="es-ES_tradnl" sz="1400" dirty="0">
                  <a:latin typeface="Tahoma" pitchFamily="34" charset="0"/>
                </a:rPr>
                <a:t>Responsabilidad Civil </a:t>
              </a:r>
              <a:r>
                <a:rPr lang="es-ES_tradnl" sz="1400" dirty="0" smtClean="0">
                  <a:latin typeface="Tahoma" pitchFamily="34" charset="0"/>
                </a:rPr>
                <a:t>$5’000,000</a:t>
              </a:r>
            </a:p>
            <a:p>
              <a:pPr>
                <a:lnSpc>
                  <a:spcPct val="120000"/>
                </a:lnSpc>
              </a:pPr>
              <a:r>
                <a:rPr lang="es-ES_tradnl" sz="1400" dirty="0" smtClean="0">
                  <a:latin typeface="Tahoma" pitchFamily="34" charset="0"/>
                </a:rPr>
                <a:t>Responsabilidad Civil Personas</a:t>
              </a:r>
            </a:p>
            <a:p>
              <a:pPr>
                <a:lnSpc>
                  <a:spcPct val="120000"/>
                </a:lnSpc>
              </a:pPr>
              <a:r>
                <a:rPr lang="es-ES_tradnl" sz="1400" dirty="0" smtClean="0">
                  <a:solidFill>
                    <a:srgbClr val="0070C0"/>
                  </a:solidFill>
                  <a:latin typeface="Tahoma" pitchFamily="34" charset="0"/>
                </a:rPr>
                <a:t>$ 3’000,000</a:t>
              </a:r>
              <a:endParaRPr lang="es-ES_tradnl" sz="1400" dirty="0">
                <a:solidFill>
                  <a:srgbClr val="0070C0"/>
                </a:solidFill>
                <a:latin typeface="Tahoma" pitchFamily="34" charset="0"/>
              </a:endParaRPr>
            </a:p>
            <a:p>
              <a:pPr>
                <a:lnSpc>
                  <a:spcPct val="120000"/>
                </a:lnSpc>
              </a:pPr>
              <a:r>
                <a:rPr lang="es-ES_tradnl" sz="1400" dirty="0">
                  <a:latin typeface="Tahoma" pitchFamily="34" charset="0"/>
                </a:rPr>
                <a:t>Gastos Médicos   </a:t>
              </a:r>
              <a:r>
                <a:rPr lang="es-ES_tradnl" sz="1400" dirty="0" smtClean="0">
                  <a:latin typeface="Tahoma" pitchFamily="34" charset="0"/>
                </a:rPr>
                <a:t>Excluido</a:t>
              </a:r>
              <a:endParaRPr lang="es-ES_tradnl" sz="1400" dirty="0">
                <a:latin typeface="Tahoma" pitchFamily="34" charset="0"/>
              </a:endParaRPr>
            </a:p>
            <a:p>
              <a:pPr>
                <a:lnSpc>
                  <a:spcPct val="120000"/>
                </a:lnSpc>
              </a:pPr>
              <a:r>
                <a:rPr lang="es-ES_tradnl" sz="1400" dirty="0">
                  <a:latin typeface="Tahoma" pitchFamily="34" charset="0"/>
                </a:rPr>
                <a:t>Gastos Legales  incluido</a:t>
              </a:r>
            </a:p>
            <a:p>
              <a:pPr>
                <a:lnSpc>
                  <a:spcPct val="120000"/>
                </a:lnSpc>
              </a:pPr>
              <a:endParaRPr lang="es-ES_tradnl" sz="1600" b="1" dirty="0">
                <a:solidFill>
                  <a:srgbClr val="003366"/>
                </a:solidFill>
                <a:latin typeface="Tahoma" pitchFamily="34" charset="0"/>
              </a:endParaRPr>
            </a:p>
          </p:txBody>
        </p:sp>
      </p:grpSp>
      <p:sp>
        <p:nvSpPr>
          <p:cNvPr id="60426" name="Line 19"/>
          <p:cNvSpPr>
            <a:spLocks noChangeShapeType="1"/>
          </p:cNvSpPr>
          <p:nvPr/>
        </p:nvSpPr>
        <p:spPr bwMode="auto">
          <a:xfrm>
            <a:off x="539552" y="1484784"/>
            <a:ext cx="7848600" cy="0"/>
          </a:xfrm>
          <a:prstGeom prst="line">
            <a:avLst/>
          </a:prstGeom>
          <a:noFill/>
          <a:ln w="38100">
            <a:solidFill>
              <a:srgbClr val="FF0000"/>
            </a:solidFill>
            <a:round/>
            <a:headEnd/>
            <a:tailEnd/>
          </a:ln>
        </p:spPr>
        <p:txBody>
          <a:bodyPr wrap="none" anchor="ctr"/>
          <a:lstStyle/>
          <a:p>
            <a:endParaRPr lang="es-MX"/>
          </a:p>
        </p:txBody>
      </p:sp>
      <p:sp>
        <p:nvSpPr>
          <p:cNvPr id="60427" name="Line 20"/>
          <p:cNvSpPr>
            <a:spLocks noChangeShapeType="1"/>
          </p:cNvSpPr>
          <p:nvPr/>
        </p:nvSpPr>
        <p:spPr bwMode="auto">
          <a:xfrm>
            <a:off x="539552" y="1556792"/>
            <a:ext cx="7848600" cy="0"/>
          </a:xfrm>
          <a:prstGeom prst="line">
            <a:avLst/>
          </a:prstGeom>
          <a:noFill/>
          <a:ln w="38100">
            <a:solidFill>
              <a:schemeClr val="bg2"/>
            </a:solidFill>
            <a:round/>
            <a:headEnd/>
            <a:tailEnd/>
          </a:ln>
        </p:spPr>
        <p:txBody>
          <a:bodyPr wrap="none" anchor="ctr"/>
          <a:lstStyle/>
          <a:p>
            <a:endParaRPr lang="es-MX"/>
          </a:p>
        </p:txBody>
      </p:sp>
      <p:sp>
        <p:nvSpPr>
          <p:cNvPr id="17" name="16 Rectángulo"/>
          <p:cNvSpPr/>
          <p:nvPr/>
        </p:nvSpPr>
        <p:spPr>
          <a:xfrm>
            <a:off x="314064" y="764704"/>
            <a:ext cx="8210150" cy="523220"/>
          </a:xfrm>
          <a:prstGeom prst="rect">
            <a:avLst/>
          </a:prstGeom>
        </p:spPr>
        <p:txBody>
          <a:bodyPr wrap="none">
            <a:spAutoFit/>
          </a:bodyPr>
          <a:lstStyle/>
          <a:p>
            <a:pPr marL="317500" indent="-317500">
              <a:buClr>
                <a:srgbClr val="FF6600"/>
              </a:buClr>
            </a:pPr>
            <a:r>
              <a:rPr lang="es-ES_tradnl" sz="2800" b="1" dirty="0" smtClean="0">
                <a:latin typeface="Tahoma" pitchFamily="34" charset="0"/>
              </a:rPr>
              <a:t>Resumen de Coberturas Flotilla </a:t>
            </a:r>
            <a:r>
              <a:rPr lang="es-ES_tradnl" sz="2800" b="1" dirty="0" smtClean="0">
                <a:latin typeface="Tahoma" pitchFamily="34" charset="0"/>
              </a:rPr>
              <a:t>de Vehículos</a:t>
            </a:r>
            <a:endParaRPr lang="es-ES_tradnl" sz="2800" b="1" dirty="0">
              <a:solidFill>
                <a:srgbClr val="003366"/>
              </a:solidFill>
              <a:latin typeface="Tahoma" pitchFamily="34" charset="0"/>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8" name="Text Box 2"/>
          <p:cNvSpPr txBox="1">
            <a:spLocks noChangeArrowheads="1"/>
          </p:cNvSpPr>
          <p:nvPr/>
        </p:nvSpPr>
        <p:spPr bwMode="auto">
          <a:xfrm>
            <a:off x="539552" y="1916832"/>
            <a:ext cx="8153400" cy="3785652"/>
          </a:xfrm>
          <a:prstGeom prst="rect">
            <a:avLst/>
          </a:prstGeom>
          <a:noFill/>
          <a:ln w="9525">
            <a:noFill/>
            <a:miter lim="800000"/>
            <a:headEnd/>
            <a:tailEnd/>
          </a:ln>
          <a:effectLst/>
        </p:spPr>
        <p:txBody>
          <a:bodyPr>
            <a:spAutoFit/>
          </a:bodyPr>
          <a:lstStyle/>
          <a:p>
            <a:pPr algn="ctr" eaLnBrk="0" hangingPunct="0">
              <a:defRPr/>
            </a:pPr>
            <a:r>
              <a:rPr lang="es-ES_tradnl" sz="4800" b="1" dirty="0" smtClean="0">
                <a:effectLst>
                  <a:outerShdw blurRad="38100" dist="38100" dir="2700000" algn="tl">
                    <a:srgbClr val="C0C0C0"/>
                  </a:outerShdw>
                </a:effectLst>
                <a:latin typeface="Tahoma" pitchFamily="34" charset="0"/>
              </a:rPr>
              <a:t>   CAMBIOS EN LA LEY</a:t>
            </a:r>
          </a:p>
          <a:p>
            <a:pPr algn="ctr" eaLnBrk="0" hangingPunct="0">
              <a:defRPr/>
            </a:pPr>
            <a:r>
              <a:rPr lang="es-ES_tradnl" sz="4800" b="1" dirty="0" smtClean="0">
                <a:effectLst>
                  <a:outerShdw blurRad="38100" dist="38100" dir="2700000" algn="tl">
                    <a:srgbClr val="C0C0C0"/>
                  </a:outerShdw>
                </a:effectLst>
                <a:latin typeface="Tahoma" pitchFamily="34" charset="0"/>
              </a:rPr>
              <a:t>  FEDERAL DEL TRABAJO PARA MONTOS DE INDEMNIZACION POR FALLECIMIENTO</a:t>
            </a:r>
            <a:endParaRPr lang="es-ES_tradnl" sz="4800" b="1" dirty="0">
              <a:effectLst>
                <a:outerShdw blurRad="38100" dist="38100" dir="2700000" algn="tl">
                  <a:srgbClr val="C0C0C0"/>
                </a:outerShdw>
              </a:effectLst>
              <a:latin typeface="Tahoma" pitchFamily="34" charset="0"/>
            </a:endParaRPr>
          </a:p>
        </p:txBody>
      </p:sp>
    </p:spTree>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Line 2"/>
          <p:cNvSpPr>
            <a:spLocks noChangeShapeType="1"/>
          </p:cNvSpPr>
          <p:nvPr/>
        </p:nvSpPr>
        <p:spPr bwMode="auto">
          <a:xfrm>
            <a:off x="755576" y="1628800"/>
            <a:ext cx="7848600" cy="0"/>
          </a:xfrm>
          <a:prstGeom prst="line">
            <a:avLst/>
          </a:prstGeom>
          <a:noFill/>
          <a:ln w="38100">
            <a:solidFill>
              <a:srgbClr val="FF0000"/>
            </a:solidFill>
            <a:round/>
            <a:headEnd/>
            <a:tailEnd/>
          </a:ln>
        </p:spPr>
        <p:txBody>
          <a:bodyPr wrap="none" anchor="ctr"/>
          <a:lstStyle/>
          <a:p>
            <a:endParaRPr lang="es-MX"/>
          </a:p>
        </p:txBody>
      </p:sp>
      <p:sp>
        <p:nvSpPr>
          <p:cNvPr id="64515" name="Line 3"/>
          <p:cNvSpPr>
            <a:spLocks noChangeShapeType="1"/>
          </p:cNvSpPr>
          <p:nvPr/>
        </p:nvSpPr>
        <p:spPr bwMode="auto">
          <a:xfrm>
            <a:off x="755576" y="1700808"/>
            <a:ext cx="7848600" cy="0"/>
          </a:xfrm>
          <a:prstGeom prst="line">
            <a:avLst/>
          </a:prstGeom>
          <a:noFill/>
          <a:ln w="38100">
            <a:solidFill>
              <a:schemeClr val="bg2"/>
            </a:solidFill>
            <a:round/>
            <a:headEnd/>
            <a:tailEnd/>
          </a:ln>
        </p:spPr>
        <p:txBody>
          <a:bodyPr wrap="none" anchor="ctr"/>
          <a:lstStyle/>
          <a:p>
            <a:endParaRPr lang="es-MX"/>
          </a:p>
        </p:txBody>
      </p:sp>
      <p:sp>
        <p:nvSpPr>
          <p:cNvPr id="64517" name="Text Box 5"/>
          <p:cNvSpPr txBox="1">
            <a:spLocks noChangeArrowheads="1"/>
          </p:cNvSpPr>
          <p:nvPr/>
        </p:nvSpPr>
        <p:spPr bwMode="auto">
          <a:xfrm>
            <a:off x="539750" y="6092825"/>
            <a:ext cx="6192838" cy="457200"/>
          </a:xfrm>
          <a:prstGeom prst="rect">
            <a:avLst/>
          </a:prstGeom>
          <a:noFill/>
          <a:ln w="9525">
            <a:noFill/>
            <a:miter lim="800000"/>
            <a:headEnd/>
            <a:tailEnd/>
          </a:ln>
        </p:spPr>
        <p:txBody>
          <a:bodyPr>
            <a:spAutoFit/>
          </a:bodyPr>
          <a:lstStyle/>
          <a:p>
            <a:pPr>
              <a:spcBef>
                <a:spcPct val="50000"/>
              </a:spcBef>
            </a:pPr>
            <a:endParaRPr lang="es-ES"/>
          </a:p>
        </p:txBody>
      </p:sp>
      <p:sp>
        <p:nvSpPr>
          <p:cNvPr id="7" name="6 Rectángulo"/>
          <p:cNvSpPr/>
          <p:nvPr/>
        </p:nvSpPr>
        <p:spPr>
          <a:xfrm>
            <a:off x="611560" y="1700808"/>
            <a:ext cx="8280920" cy="2031325"/>
          </a:xfrm>
          <a:prstGeom prst="rect">
            <a:avLst/>
          </a:prstGeom>
        </p:spPr>
        <p:txBody>
          <a:bodyPr wrap="square">
            <a:spAutoFit/>
          </a:bodyPr>
          <a:lstStyle/>
          <a:p>
            <a:pPr algn="just" eaLnBrk="0" hangingPunct="0">
              <a:buClr>
                <a:srgbClr val="FF6600"/>
              </a:buClr>
              <a:defRPr/>
            </a:pPr>
            <a:r>
              <a:rPr lang="es-MX" sz="1800" dirty="0"/>
              <a:t>El </a:t>
            </a:r>
            <a:r>
              <a:rPr lang="es-MX" sz="1800" dirty="0" smtClean="0"/>
              <a:t>pasado 30 </a:t>
            </a:r>
            <a:r>
              <a:rPr lang="es-MX" sz="1800" dirty="0"/>
              <a:t>de noviembre se publicaron en el Diario Oficial de la Federación las reformas a la Ley Federal del Trabajo. En el artículo 502, se fija nuevo monto de indemnización para el caso de fallecimiento del trabajador, en 5000 días de Salario. Usualmente los códigos civiles de los diferentes Estados y del Distrito Federal, hacen referencia a esta Ley para fijar el monto de indemnización por un daño ocasionado a un tercero. </a:t>
            </a:r>
            <a:endParaRPr lang="es-ES_tradnl" sz="1800" b="1" dirty="0" smtClean="0">
              <a:latin typeface="Tahoma" pitchFamily="34" charset="0"/>
              <a:ea typeface="Tahoma" pitchFamily="34" charset="0"/>
              <a:cs typeface="Tahoma" pitchFamily="34" charset="0"/>
            </a:endParaRPr>
          </a:p>
          <a:p>
            <a:pPr algn="just" eaLnBrk="0" hangingPunct="0">
              <a:buClr>
                <a:srgbClr val="FF6600"/>
              </a:buClr>
              <a:buFont typeface="Wingdings" pitchFamily="2" charset="2"/>
              <a:buChar char="v"/>
              <a:defRPr/>
            </a:pPr>
            <a:endParaRPr lang="es-MX" sz="1800" dirty="0"/>
          </a:p>
        </p:txBody>
      </p:sp>
      <p:sp>
        <p:nvSpPr>
          <p:cNvPr id="6" name="5 Rectángulo"/>
          <p:cNvSpPr/>
          <p:nvPr/>
        </p:nvSpPr>
        <p:spPr>
          <a:xfrm>
            <a:off x="755576" y="3429000"/>
            <a:ext cx="7560840" cy="3139321"/>
          </a:xfrm>
          <a:prstGeom prst="rect">
            <a:avLst/>
          </a:prstGeom>
        </p:spPr>
        <p:txBody>
          <a:bodyPr wrap="square">
            <a:spAutoFit/>
          </a:bodyPr>
          <a:lstStyle/>
          <a:p>
            <a:r>
              <a:rPr lang="es-MX" sz="1800" b="1" dirty="0" smtClean="0"/>
              <a:t>Artículo 1915 del Código Civil Federal.- </a:t>
            </a:r>
            <a:r>
              <a:rPr lang="es-MX" sz="1800" dirty="0" smtClean="0"/>
              <a:t>La reparación del daño debe consistir a elección del ofendido en el restablecimiento de la situación anterior, cuando ello sea posible, o en el pago de daños y perjuicios.</a:t>
            </a:r>
          </a:p>
          <a:p>
            <a:r>
              <a:rPr lang="es-MX" sz="1800" dirty="0" smtClean="0"/>
              <a:t>Cuando el daño se cause a las personas y produzca la muerte, incapacidad total permanente, parcial permanente, total temporal o parcial temporal, el grado de la reparación se determinará atendiendo a lo dispuesto por la </a:t>
            </a:r>
            <a:r>
              <a:rPr lang="es-MX" sz="1800" dirty="0" smtClean="0">
                <a:solidFill>
                  <a:srgbClr val="FF0000"/>
                </a:solidFill>
              </a:rPr>
              <a:t>Ley Federal del Trabajo. Para calcular la indemnización que corresponda se tomará como base el cuádruplo del salario mínimo diario más alto que esté en vigor en la región y se extenderá al número de días que para cada una de las incapacidades mencionadas señala la Ley Federal del Trabajo. </a:t>
            </a:r>
            <a:r>
              <a:rPr lang="es-MX" sz="1800" dirty="0" smtClean="0"/>
              <a:t>En caso de muerte la indemnización corresponderá a los herederos de la víctima.</a:t>
            </a:r>
            <a:endParaRPr lang="es-MX" sz="1800" dirty="0"/>
          </a:p>
        </p:txBody>
      </p:sp>
      <p:sp>
        <p:nvSpPr>
          <p:cNvPr id="8" name="Rectangle 5"/>
          <p:cNvSpPr>
            <a:spLocks noChangeArrowheads="1"/>
          </p:cNvSpPr>
          <p:nvPr/>
        </p:nvSpPr>
        <p:spPr bwMode="auto">
          <a:xfrm>
            <a:off x="1475656" y="764704"/>
            <a:ext cx="6336704" cy="954107"/>
          </a:xfrm>
          <a:prstGeom prst="rect">
            <a:avLst/>
          </a:prstGeom>
          <a:noFill/>
          <a:ln w="9525">
            <a:noFill/>
            <a:miter lim="800000"/>
            <a:headEnd/>
            <a:tailEnd/>
          </a:ln>
        </p:spPr>
        <p:txBody>
          <a:bodyPr wrap="square">
            <a:spAutoFit/>
          </a:bodyPr>
          <a:lstStyle/>
          <a:p>
            <a:pPr marL="317500" indent="-317500">
              <a:buClr>
                <a:srgbClr val="FF6600"/>
              </a:buClr>
            </a:pPr>
            <a:r>
              <a:rPr lang="es-ES_tradnl" sz="2800" b="1" dirty="0" smtClean="0">
                <a:latin typeface="Tahoma" pitchFamily="34" charset="0"/>
              </a:rPr>
              <a:t>Montos de Indemnización en caso</a:t>
            </a:r>
          </a:p>
          <a:p>
            <a:pPr marL="317500" indent="-317500">
              <a:buClr>
                <a:srgbClr val="FF6600"/>
              </a:buClr>
            </a:pPr>
            <a:r>
              <a:rPr lang="es-ES_tradnl" sz="2800" b="1" dirty="0">
                <a:latin typeface="Tahoma" pitchFamily="34" charset="0"/>
              </a:rPr>
              <a:t> </a:t>
            </a:r>
            <a:r>
              <a:rPr lang="es-ES_tradnl" sz="2800" b="1" dirty="0" smtClean="0">
                <a:latin typeface="Tahoma" pitchFamily="34" charset="0"/>
              </a:rPr>
              <a:t>              de fallecimiento</a:t>
            </a:r>
            <a:endParaRPr lang="es-ES_tradnl" sz="2800" b="1" dirty="0">
              <a:solidFill>
                <a:srgbClr val="003366"/>
              </a:solidFill>
              <a:latin typeface="Tahoma" pitchFamily="34" charset="0"/>
            </a:endParaRPr>
          </a:p>
        </p:txBody>
      </p:sp>
    </p:spTree>
  </p:cSld>
  <p:clrMapOvr>
    <a:masterClrMapping/>
  </p:clrMapOvr>
  <p:transition xmlns:p14="http://schemas.microsoft.com/office/powerpoint/2010/main" spd="med">
    <p:wipe dir="d"/>
  </p:transition>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Line 2"/>
          <p:cNvSpPr>
            <a:spLocks noChangeShapeType="1"/>
          </p:cNvSpPr>
          <p:nvPr/>
        </p:nvSpPr>
        <p:spPr bwMode="auto">
          <a:xfrm>
            <a:off x="539552" y="1556792"/>
            <a:ext cx="7848600" cy="0"/>
          </a:xfrm>
          <a:prstGeom prst="line">
            <a:avLst/>
          </a:prstGeom>
          <a:noFill/>
          <a:ln w="38100">
            <a:solidFill>
              <a:srgbClr val="FF0000"/>
            </a:solidFill>
            <a:round/>
            <a:headEnd/>
            <a:tailEnd/>
          </a:ln>
        </p:spPr>
        <p:txBody>
          <a:bodyPr wrap="none" anchor="ctr"/>
          <a:lstStyle/>
          <a:p>
            <a:endParaRPr lang="es-MX"/>
          </a:p>
        </p:txBody>
      </p:sp>
      <p:sp>
        <p:nvSpPr>
          <p:cNvPr id="64515" name="Line 3"/>
          <p:cNvSpPr>
            <a:spLocks noChangeShapeType="1"/>
          </p:cNvSpPr>
          <p:nvPr/>
        </p:nvSpPr>
        <p:spPr bwMode="auto">
          <a:xfrm>
            <a:off x="539552" y="1700808"/>
            <a:ext cx="7848600" cy="0"/>
          </a:xfrm>
          <a:prstGeom prst="line">
            <a:avLst/>
          </a:prstGeom>
          <a:noFill/>
          <a:ln w="38100">
            <a:solidFill>
              <a:schemeClr val="bg2"/>
            </a:solidFill>
            <a:round/>
            <a:headEnd/>
            <a:tailEnd/>
          </a:ln>
        </p:spPr>
        <p:txBody>
          <a:bodyPr wrap="none" anchor="ctr"/>
          <a:lstStyle/>
          <a:p>
            <a:endParaRPr lang="es-MX"/>
          </a:p>
        </p:txBody>
      </p:sp>
      <p:sp>
        <p:nvSpPr>
          <p:cNvPr id="64517" name="Text Box 5"/>
          <p:cNvSpPr txBox="1">
            <a:spLocks noChangeArrowheads="1"/>
          </p:cNvSpPr>
          <p:nvPr/>
        </p:nvSpPr>
        <p:spPr bwMode="auto">
          <a:xfrm>
            <a:off x="539750" y="6092825"/>
            <a:ext cx="6192838" cy="457200"/>
          </a:xfrm>
          <a:prstGeom prst="rect">
            <a:avLst/>
          </a:prstGeom>
          <a:noFill/>
          <a:ln w="9525">
            <a:noFill/>
            <a:miter lim="800000"/>
            <a:headEnd/>
            <a:tailEnd/>
          </a:ln>
        </p:spPr>
        <p:txBody>
          <a:bodyPr>
            <a:spAutoFit/>
          </a:bodyPr>
          <a:lstStyle/>
          <a:p>
            <a:pPr>
              <a:spcBef>
                <a:spcPct val="50000"/>
              </a:spcBef>
            </a:pPr>
            <a:endParaRPr lang="es-ES"/>
          </a:p>
        </p:txBody>
      </p:sp>
      <p:sp>
        <p:nvSpPr>
          <p:cNvPr id="7" name="6 Rectángulo"/>
          <p:cNvSpPr/>
          <p:nvPr/>
        </p:nvSpPr>
        <p:spPr>
          <a:xfrm>
            <a:off x="611560" y="1844824"/>
            <a:ext cx="8280920" cy="3693319"/>
          </a:xfrm>
          <a:prstGeom prst="rect">
            <a:avLst/>
          </a:prstGeom>
        </p:spPr>
        <p:txBody>
          <a:bodyPr wrap="square">
            <a:spAutoFit/>
          </a:bodyPr>
          <a:lstStyle/>
          <a:p>
            <a:r>
              <a:rPr lang="es-MX" sz="1800" dirty="0" smtClean="0"/>
              <a:t>Ley </a:t>
            </a:r>
            <a:r>
              <a:rPr lang="es-MX" sz="1800" dirty="0"/>
              <a:t>Federal del Trabajo anterior:</a:t>
            </a:r>
          </a:p>
          <a:p>
            <a:r>
              <a:rPr lang="es-MX" sz="1800" i="1" dirty="0"/>
              <a:t>“</a:t>
            </a:r>
            <a:r>
              <a:rPr lang="es-MX" sz="1800" b="1" i="1" dirty="0"/>
              <a:t>Artículo 502</a:t>
            </a:r>
            <a:r>
              <a:rPr lang="es-MX" sz="1800" i="1" dirty="0"/>
              <a:t>.- En caso de muerte del trabajador, la indemnización que corresponda a las personas a que se refiere el artículo anterior será la cantidad equivalente al importe de </a:t>
            </a:r>
            <a:r>
              <a:rPr lang="es-MX" sz="1800" b="1" i="1" dirty="0"/>
              <a:t>setecientos treinta días de salario</a:t>
            </a:r>
            <a:r>
              <a:rPr lang="es-MX" sz="1800" i="1" dirty="0"/>
              <a:t>, sin deducir la indemnización que percibió el trabajador durante el tiempo en que estuvo sometido al régimen de incapacidad temporal</a:t>
            </a:r>
            <a:r>
              <a:rPr lang="es-MX" sz="1800" i="1" dirty="0" smtClean="0"/>
              <a:t>.”</a:t>
            </a:r>
          </a:p>
          <a:p>
            <a:endParaRPr lang="es-MX" sz="1800" dirty="0"/>
          </a:p>
          <a:p>
            <a:r>
              <a:rPr lang="es-MX" sz="1800" dirty="0"/>
              <a:t>Nueva Ley  Federal del Trabajo:</a:t>
            </a:r>
          </a:p>
          <a:p>
            <a:r>
              <a:rPr lang="es-MX" sz="1800" i="1" dirty="0"/>
              <a:t>“</a:t>
            </a:r>
            <a:r>
              <a:rPr lang="es-MX" sz="1800" b="1" i="1" dirty="0"/>
              <a:t>Artículo 502.</a:t>
            </a:r>
            <a:r>
              <a:rPr lang="es-MX" sz="1800" i="1" dirty="0"/>
              <a:t> En caso de muerte del trabajador, la indemnización que corresponda a las personas a que se refiere el artículo anterior será la cantidad </a:t>
            </a:r>
            <a:r>
              <a:rPr lang="es-MX" sz="1800" b="1" i="1" dirty="0"/>
              <a:t>equivalente al importe de cinco mil días de salario</a:t>
            </a:r>
            <a:r>
              <a:rPr lang="es-MX" sz="1800" i="1" dirty="0"/>
              <a:t>, sin deducir la indemnización que percibió el trabajador durante el tiempo en que estuvo sometido al régimen de incapacidad temporal</a:t>
            </a:r>
            <a:r>
              <a:rPr lang="es-MX" sz="1800" i="1" dirty="0" smtClean="0"/>
              <a:t>.”</a:t>
            </a:r>
            <a:endParaRPr lang="es-MX" sz="1800" dirty="0"/>
          </a:p>
        </p:txBody>
      </p:sp>
    </p:spTree>
  </p:cSld>
  <p:clrMapOvr>
    <a:masterClrMapping/>
  </p:clrMapOvr>
  <p:transition xmlns:p14="http://schemas.microsoft.com/office/powerpoint/2010/main" spd="med">
    <p:wipe dir="d"/>
  </p:transition>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7" name="Text Box 5"/>
          <p:cNvSpPr txBox="1">
            <a:spLocks noChangeArrowheads="1"/>
          </p:cNvSpPr>
          <p:nvPr/>
        </p:nvSpPr>
        <p:spPr bwMode="auto">
          <a:xfrm>
            <a:off x="539750" y="6092825"/>
            <a:ext cx="6192838" cy="457200"/>
          </a:xfrm>
          <a:prstGeom prst="rect">
            <a:avLst/>
          </a:prstGeom>
          <a:noFill/>
          <a:ln w="9525">
            <a:noFill/>
            <a:miter lim="800000"/>
            <a:headEnd/>
            <a:tailEnd/>
          </a:ln>
        </p:spPr>
        <p:txBody>
          <a:bodyPr>
            <a:spAutoFit/>
          </a:bodyPr>
          <a:lstStyle/>
          <a:p>
            <a:pPr>
              <a:spcBef>
                <a:spcPct val="50000"/>
              </a:spcBef>
            </a:pPr>
            <a:endParaRPr lang="es-ES"/>
          </a:p>
        </p:txBody>
      </p:sp>
      <p:graphicFrame>
        <p:nvGraphicFramePr>
          <p:cNvPr id="6" name="5 Tabla"/>
          <p:cNvGraphicFramePr>
            <a:graphicFrameLocks noGrp="1"/>
          </p:cNvGraphicFramePr>
          <p:nvPr/>
        </p:nvGraphicFramePr>
        <p:xfrm>
          <a:off x="1259632" y="980728"/>
          <a:ext cx="6840761" cy="1470846"/>
        </p:xfrm>
        <a:graphic>
          <a:graphicData uri="http://schemas.openxmlformats.org/drawingml/2006/table">
            <a:tbl>
              <a:tblPr/>
              <a:tblGrid>
                <a:gridCol w="174426"/>
                <a:gridCol w="809444"/>
                <a:gridCol w="3935482"/>
                <a:gridCol w="466044"/>
                <a:gridCol w="414261"/>
                <a:gridCol w="436065"/>
                <a:gridCol w="605039"/>
              </a:tblGrid>
              <a:tr h="381218">
                <a:tc>
                  <a:txBody>
                    <a:bodyPr/>
                    <a:lstStyle/>
                    <a:p>
                      <a:pPr algn="ctr" fontAlgn="b"/>
                      <a:endParaRPr lang="es-MX" sz="800" b="0" i="0" u="none" strike="noStrike" dirty="0">
                        <a:solidFill>
                          <a:srgbClr val="000000"/>
                        </a:solidFill>
                        <a:latin typeface="Calibri"/>
                      </a:endParaRPr>
                    </a:p>
                  </a:txBody>
                  <a:tcPr marL="7280" marR="7280" marT="7280" marB="0" anchor="b">
                    <a:lnL>
                      <a:noFill/>
                    </a:lnL>
                    <a:lnR>
                      <a:noFill/>
                    </a:lnR>
                    <a:lnT>
                      <a:noFill/>
                    </a:lnT>
                    <a:lnB>
                      <a:noFill/>
                    </a:lnB>
                  </a:tcPr>
                </a:tc>
                <a:tc gridSpan="6">
                  <a:txBody>
                    <a:bodyPr/>
                    <a:lstStyle/>
                    <a:p>
                      <a:pPr algn="ctr" fontAlgn="b"/>
                      <a:r>
                        <a:rPr lang="es-MX" sz="1800" b="1" i="0" u="none" strike="noStrike" dirty="0" smtClean="0">
                          <a:solidFill>
                            <a:srgbClr val="000000"/>
                          </a:solidFill>
                          <a:latin typeface="Calibri"/>
                        </a:rPr>
                        <a:t>Ejemplos</a:t>
                      </a:r>
                      <a:r>
                        <a:rPr lang="es-MX" sz="1800" b="1" i="0" u="none" strike="noStrike" baseline="0" dirty="0" smtClean="0">
                          <a:solidFill>
                            <a:srgbClr val="000000"/>
                          </a:solidFill>
                          <a:latin typeface="Calibri"/>
                        </a:rPr>
                        <a:t> de </a:t>
                      </a:r>
                      <a:r>
                        <a:rPr lang="es-MX" sz="1800" b="1" i="0" u="none" strike="noStrike" dirty="0" smtClean="0">
                          <a:solidFill>
                            <a:srgbClr val="000000"/>
                          </a:solidFill>
                          <a:latin typeface="Calibri"/>
                        </a:rPr>
                        <a:t>Límites </a:t>
                      </a:r>
                      <a:r>
                        <a:rPr lang="es-MX" sz="1800" b="1" i="0" u="none" strike="noStrike" dirty="0">
                          <a:solidFill>
                            <a:srgbClr val="000000"/>
                          </a:solidFill>
                          <a:latin typeface="Calibri"/>
                        </a:rPr>
                        <a:t>de Indemnización por  Muerte por cambio en la Ley Federal del Trabajo</a:t>
                      </a:r>
                    </a:p>
                  </a:txBody>
                  <a:tcPr marL="7280" marR="7280" marT="7280" marB="0" anchor="b">
                    <a:lnL>
                      <a:noFill/>
                    </a:lnL>
                    <a:lnR>
                      <a:noFill/>
                    </a:lnR>
                    <a:lnT>
                      <a:noFill/>
                    </a:lnT>
                    <a:lnB>
                      <a:noFill/>
                    </a:lnB>
                  </a:tcPr>
                </a:tc>
                <a:tc hMerge="1">
                  <a:txBody>
                    <a:bodyPr/>
                    <a:lstStyle/>
                    <a:p>
                      <a:endParaRPr lang="es-MX"/>
                    </a:p>
                  </a:txBody>
                  <a:tcPr/>
                </a:tc>
                <a:tc hMerge="1">
                  <a:txBody>
                    <a:bodyPr/>
                    <a:lstStyle/>
                    <a:p>
                      <a:endParaRPr lang="es-MX"/>
                    </a:p>
                  </a:txBody>
                  <a:tcPr/>
                </a:tc>
                <a:tc hMerge="1">
                  <a:txBody>
                    <a:bodyPr/>
                    <a:lstStyle/>
                    <a:p>
                      <a:endParaRPr lang="es-MX"/>
                    </a:p>
                  </a:txBody>
                  <a:tcPr/>
                </a:tc>
                <a:tc hMerge="1">
                  <a:txBody>
                    <a:bodyPr/>
                    <a:lstStyle/>
                    <a:p>
                      <a:endParaRPr lang="es-MX"/>
                    </a:p>
                  </a:txBody>
                  <a:tcPr/>
                </a:tc>
                <a:tc hMerge="1">
                  <a:txBody>
                    <a:bodyPr/>
                    <a:lstStyle/>
                    <a:p>
                      <a:endParaRPr lang="es-MX"/>
                    </a:p>
                  </a:txBody>
                  <a:tcPr/>
                </a:tc>
              </a:tr>
              <a:tr h="304975">
                <a:tc>
                  <a:txBody>
                    <a:bodyPr/>
                    <a:lstStyle/>
                    <a:p>
                      <a:pPr algn="ctr" fontAlgn="b"/>
                      <a:endParaRPr lang="es-MX" sz="800" b="0" i="0" u="none" strike="noStrike">
                        <a:solidFill>
                          <a:srgbClr val="000000"/>
                        </a:solidFill>
                        <a:latin typeface="Calibri"/>
                      </a:endParaRPr>
                    </a:p>
                  </a:txBody>
                  <a:tcPr marL="7280" marR="7280" marT="728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s-MX" sz="800" b="0" i="0" u="none" strike="noStrike">
                        <a:solidFill>
                          <a:srgbClr val="000000"/>
                        </a:solidFill>
                        <a:latin typeface="Calibri"/>
                      </a:endParaRPr>
                    </a:p>
                  </a:txBody>
                  <a:tcPr marL="7280" marR="7280" marT="728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s-MX" sz="800" b="0" i="0" u="none" strike="noStrike" dirty="0">
                        <a:solidFill>
                          <a:srgbClr val="000000"/>
                        </a:solidFill>
                        <a:latin typeface="Calibri"/>
                      </a:endParaRPr>
                    </a:p>
                  </a:txBody>
                  <a:tcPr marL="7280" marR="7280" marT="728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b"/>
                      <a:endParaRPr lang="es-MX" sz="800" b="0" i="0" u="none" strike="noStrike">
                        <a:solidFill>
                          <a:srgbClr val="000000"/>
                        </a:solidFill>
                        <a:latin typeface="Calibri"/>
                      </a:endParaRPr>
                    </a:p>
                  </a:txBody>
                  <a:tcPr marL="7280" marR="7280" marT="7280" marB="0" anchor="b">
                    <a:lnL>
                      <a:noFill/>
                    </a:lnL>
                    <a:lnR>
                      <a:noFill/>
                    </a:lnR>
                    <a:lnT>
                      <a:noFill/>
                    </a:lnT>
                    <a:lnB>
                      <a:noFill/>
                    </a:lnB>
                  </a:tcPr>
                </a:tc>
                <a:tc>
                  <a:txBody>
                    <a:bodyPr/>
                    <a:lstStyle/>
                    <a:p>
                      <a:pPr algn="ctr" fontAlgn="b"/>
                      <a:endParaRPr lang="es-MX" sz="800" b="0" i="0" u="none" strike="noStrike">
                        <a:solidFill>
                          <a:srgbClr val="000000"/>
                        </a:solidFill>
                        <a:latin typeface="Calibri"/>
                      </a:endParaRPr>
                    </a:p>
                  </a:txBody>
                  <a:tcPr marL="7280" marR="7280" marT="7280" marB="0" anchor="b">
                    <a:lnL>
                      <a:noFill/>
                    </a:lnL>
                    <a:lnR>
                      <a:noFill/>
                    </a:lnR>
                    <a:lnT>
                      <a:noFill/>
                    </a:lnT>
                    <a:lnB>
                      <a:noFill/>
                    </a:lnB>
                  </a:tcPr>
                </a:tc>
                <a:tc>
                  <a:txBody>
                    <a:bodyPr/>
                    <a:lstStyle/>
                    <a:p>
                      <a:pPr algn="l" fontAlgn="b"/>
                      <a:endParaRPr lang="es-MX" sz="800" b="0" i="0" u="none" strike="noStrike">
                        <a:solidFill>
                          <a:srgbClr val="000000"/>
                        </a:solidFill>
                        <a:latin typeface="Calibri"/>
                      </a:endParaRPr>
                    </a:p>
                  </a:txBody>
                  <a:tcPr marL="7280" marR="7280" marT="7280" marB="0" anchor="b">
                    <a:lnL>
                      <a:noFill/>
                    </a:lnL>
                    <a:lnR>
                      <a:noFill/>
                    </a:lnR>
                    <a:lnT>
                      <a:noFill/>
                    </a:lnT>
                    <a:lnB>
                      <a:noFill/>
                    </a:lnB>
                  </a:tcPr>
                </a:tc>
                <a:tc>
                  <a:txBody>
                    <a:bodyPr/>
                    <a:lstStyle/>
                    <a:p>
                      <a:pPr algn="l" fontAlgn="b"/>
                      <a:endParaRPr lang="es-MX" sz="800" b="0" i="0" u="none" strike="noStrike">
                        <a:solidFill>
                          <a:srgbClr val="000000"/>
                        </a:solidFill>
                        <a:latin typeface="Calibri"/>
                      </a:endParaRPr>
                    </a:p>
                  </a:txBody>
                  <a:tcPr marL="7280" marR="7280" marT="7280" marB="0" anchor="b">
                    <a:lnL>
                      <a:noFill/>
                    </a:lnL>
                    <a:lnR>
                      <a:noFill/>
                    </a:lnR>
                    <a:lnT>
                      <a:noFill/>
                    </a:lnT>
                    <a:lnB>
                      <a:noFill/>
                    </a:lnB>
                  </a:tcPr>
                </a:tc>
              </a:tr>
              <a:tr h="609951">
                <a:tc>
                  <a:txBody>
                    <a:bodyPr/>
                    <a:lstStyle/>
                    <a:p>
                      <a:pPr algn="ctr" fontAlgn="ctr"/>
                      <a:r>
                        <a:rPr lang="es-MX" sz="800" b="1" i="0" u="none" strike="noStrike">
                          <a:solidFill>
                            <a:srgbClr val="000000"/>
                          </a:solidFill>
                          <a:latin typeface="Calibri"/>
                        </a:rPr>
                        <a:t> </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9CCFF"/>
                    </a:solidFill>
                  </a:tcPr>
                </a:tc>
                <a:tc>
                  <a:txBody>
                    <a:bodyPr/>
                    <a:lstStyle/>
                    <a:p>
                      <a:pPr algn="ctr" fontAlgn="ctr"/>
                      <a:r>
                        <a:rPr lang="es-MX" sz="1000" b="1" i="0" u="none" strike="noStrike" dirty="0">
                          <a:solidFill>
                            <a:srgbClr val="000000"/>
                          </a:solidFill>
                          <a:latin typeface="Calibri"/>
                        </a:rPr>
                        <a:t>Estado</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9CCFF"/>
                    </a:solidFill>
                  </a:tcPr>
                </a:tc>
                <a:tc>
                  <a:txBody>
                    <a:bodyPr/>
                    <a:lstStyle/>
                    <a:p>
                      <a:pPr algn="ctr" fontAlgn="ctr"/>
                      <a:r>
                        <a:rPr lang="es-MX" sz="1050" b="1" i="0" u="none" strike="noStrike" dirty="0">
                          <a:solidFill>
                            <a:srgbClr val="000000"/>
                          </a:solidFill>
                          <a:latin typeface="Calibri"/>
                        </a:rPr>
                        <a:t>Daño a Personas</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9CCFF"/>
                    </a:solidFill>
                  </a:tcPr>
                </a:tc>
                <a:tc>
                  <a:txBody>
                    <a:bodyPr/>
                    <a:lstStyle/>
                    <a:p>
                      <a:pPr algn="ctr" fontAlgn="ctr"/>
                      <a:r>
                        <a:rPr lang="es-MX" sz="800" b="1" i="0" u="none" strike="noStrike" dirty="0">
                          <a:solidFill>
                            <a:srgbClr val="000000"/>
                          </a:solidFill>
                          <a:latin typeface="Calibri"/>
                        </a:rPr>
                        <a:t>LFT</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99CCFF"/>
                    </a:solidFill>
                  </a:tcPr>
                </a:tc>
                <a:tc>
                  <a:txBody>
                    <a:bodyPr/>
                    <a:lstStyle/>
                    <a:p>
                      <a:pPr algn="ctr" fontAlgn="ctr"/>
                      <a:r>
                        <a:rPr lang="es-MX" sz="800" b="1" i="0" u="none" strike="noStrike">
                          <a:solidFill>
                            <a:srgbClr val="000000"/>
                          </a:solidFill>
                          <a:latin typeface="Calibri"/>
                        </a:rPr>
                        <a:t>No. de veces</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99CCFF"/>
                    </a:solidFill>
                  </a:tcPr>
                </a:tc>
                <a:tc>
                  <a:txBody>
                    <a:bodyPr/>
                    <a:lstStyle/>
                    <a:p>
                      <a:pPr algn="ctr" fontAlgn="ctr"/>
                      <a:r>
                        <a:rPr lang="es-MX" sz="800" b="1" i="0" u="none" strike="noStrike">
                          <a:solidFill>
                            <a:srgbClr val="000000"/>
                          </a:solidFill>
                          <a:latin typeface="Calibri"/>
                        </a:rPr>
                        <a:t>Salario </a:t>
                      </a:r>
                      <a:br>
                        <a:rPr lang="es-MX" sz="800" b="1" i="0" u="none" strike="noStrike">
                          <a:solidFill>
                            <a:srgbClr val="000000"/>
                          </a:solidFill>
                          <a:latin typeface="Calibri"/>
                        </a:rPr>
                      </a:br>
                      <a:r>
                        <a:rPr lang="es-MX" sz="800" b="1" i="0" u="none" strike="noStrike">
                          <a:solidFill>
                            <a:srgbClr val="000000"/>
                          </a:solidFill>
                          <a:latin typeface="Calibri"/>
                        </a:rPr>
                        <a:t>Mínimo</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99CCFF"/>
                    </a:solidFill>
                  </a:tcPr>
                </a:tc>
                <a:tc>
                  <a:txBody>
                    <a:bodyPr/>
                    <a:lstStyle/>
                    <a:p>
                      <a:pPr algn="ctr" fontAlgn="ctr"/>
                      <a:r>
                        <a:rPr lang="es-MX" sz="1000" b="1" i="0" u="none" strike="noStrike" dirty="0">
                          <a:solidFill>
                            <a:srgbClr val="000000"/>
                          </a:solidFill>
                          <a:latin typeface="Calibri"/>
                        </a:rPr>
                        <a:t>Total</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99CCFF"/>
                    </a:solidFill>
                  </a:tcPr>
                </a:tc>
              </a:tr>
            </a:tbl>
          </a:graphicData>
        </a:graphic>
      </p:graphicFrame>
      <p:graphicFrame>
        <p:nvGraphicFramePr>
          <p:cNvPr id="8" name="7 Tabla"/>
          <p:cNvGraphicFramePr>
            <a:graphicFrameLocks noGrp="1"/>
          </p:cNvGraphicFramePr>
          <p:nvPr/>
        </p:nvGraphicFramePr>
        <p:xfrm>
          <a:off x="1259632" y="2636912"/>
          <a:ext cx="6768752" cy="4005064"/>
        </p:xfrm>
        <a:graphic>
          <a:graphicData uri="http://schemas.openxmlformats.org/drawingml/2006/table">
            <a:tbl>
              <a:tblPr/>
              <a:tblGrid>
                <a:gridCol w="172383"/>
                <a:gridCol w="799967"/>
                <a:gridCol w="3889407"/>
                <a:gridCol w="463281"/>
                <a:gridCol w="409411"/>
                <a:gridCol w="430960"/>
                <a:gridCol w="603343"/>
              </a:tblGrid>
              <a:tr h="510399">
                <a:tc>
                  <a:txBody>
                    <a:bodyPr/>
                    <a:lstStyle/>
                    <a:p>
                      <a:pPr algn="ctr" fontAlgn="ctr"/>
                      <a:r>
                        <a:rPr lang="es-MX" sz="800" b="0" i="0" u="none" strike="noStrike" dirty="0">
                          <a:solidFill>
                            <a:srgbClr val="000000"/>
                          </a:solidFill>
                          <a:latin typeface="Calibri"/>
                        </a:rPr>
                        <a:t>9</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MX" sz="1000" b="1" i="0" u="none" strike="noStrike" dirty="0">
                          <a:solidFill>
                            <a:srgbClr val="000000"/>
                          </a:solidFill>
                          <a:latin typeface="Calibri"/>
                        </a:rPr>
                        <a:t>Distrito Federal</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MX" sz="1000" b="0" i="0" u="none" strike="noStrike" dirty="0">
                          <a:solidFill>
                            <a:srgbClr val="000000"/>
                          </a:solidFill>
                          <a:latin typeface="Calibri"/>
                        </a:rPr>
                        <a:t>4 veces lo estipulado en el artículo 502 de la Ley Federal del trabajo (5,000 días de salario), tomando como base el salario mínimo más alto</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800" b="0" i="0" u="none" strike="noStrike" dirty="0">
                          <a:solidFill>
                            <a:srgbClr val="000000"/>
                          </a:solidFill>
                          <a:latin typeface="Calibri"/>
                        </a:rPr>
                        <a:t>5,000</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800" b="0" i="0" u="none" strike="noStrike">
                          <a:solidFill>
                            <a:srgbClr val="000000"/>
                          </a:solidFill>
                          <a:latin typeface="Calibri"/>
                        </a:rPr>
                        <a:t>4</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s-MX" sz="800" b="0" i="0" u="none" strike="noStrike">
                          <a:solidFill>
                            <a:srgbClr val="000000"/>
                          </a:solidFill>
                          <a:latin typeface="Calibri"/>
                        </a:rPr>
                        <a:t>194.01</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1000" b="0" i="0" u="none" strike="noStrike" dirty="0">
                          <a:solidFill>
                            <a:srgbClr val="000000"/>
                          </a:solidFill>
                          <a:latin typeface="Calibri"/>
                        </a:rPr>
                        <a:t>   3,880,200 </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93765">
                <a:tc>
                  <a:txBody>
                    <a:bodyPr/>
                    <a:lstStyle/>
                    <a:p>
                      <a:pPr algn="ctr" fontAlgn="ctr"/>
                      <a:r>
                        <a:rPr lang="es-MX" sz="800" b="0" i="0" u="none" strike="noStrike">
                          <a:solidFill>
                            <a:srgbClr val="000000"/>
                          </a:solidFill>
                          <a:latin typeface="Calibri"/>
                        </a:rPr>
                        <a:t>11</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MX" sz="1000" b="1" i="0" u="none" strike="noStrike" dirty="0">
                          <a:solidFill>
                            <a:srgbClr val="000000"/>
                          </a:solidFill>
                          <a:latin typeface="Calibri"/>
                        </a:rPr>
                        <a:t>Guanajuato</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MX" sz="1000" b="0" i="0" u="none" strike="noStrike" dirty="0">
                          <a:solidFill>
                            <a:srgbClr val="000000"/>
                          </a:solidFill>
                          <a:latin typeface="Calibri"/>
                        </a:rPr>
                        <a:t>4 veces lo estipulado en el artículo 502 de la Ley Federal del trabajo (5,000 días de salario), tomando como base el salario mínimo más alto</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800" b="0" i="0" u="none" strike="noStrike" dirty="0">
                          <a:solidFill>
                            <a:srgbClr val="000000"/>
                          </a:solidFill>
                          <a:latin typeface="Calibri"/>
                        </a:rPr>
                        <a:t>5,000</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800" b="0" i="0" u="none" strike="noStrike">
                          <a:solidFill>
                            <a:srgbClr val="000000"/>
                          </a:solidFill>
                          <a:latin typeface="Calibri"/>
                        </a:rPr>
                        <a:t>4</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s-MX" sz="800" b="0" i="0" u="none" strike="noStrike">
                          <a:solidFill>
                            <a:srgbClr val="000000"/>
                          </a:solidFill>
                          <a:latin typeface="Calibri"/>
                        </a:rPr>
                        <a:t>183.61</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1000" b="0" i="0" u="none" strike="noStrike" dirty="0">
                          <a:solidFill>
                            <a:srgbClr val="000000"/>
                          </a:solidFill>
                          <a:latin typeface="Calibri"/>
                        </a:rPr>
                        <a:t>   3,672,200 </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93765">
                <a:tc>
                  <a:txBody>
                    <a:bodyPr/>
                    <a:lstStyle/>
                    <a:p>
                      <a:pPr algn="ctr" fontAlgn="ctr"/>
                      <a:r>
                        <a:rPr lang="es-MX" sz="800" b="0" i="0" u="none" strike="noStrike">
                          <a:solidFill>
                            <a:srgbClr val="000000"/>
                          </a:solidFill>
                          <a:latin typeface="Calibri"/>
                        </a:rPr>
                        <a:t>14</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MX" sz="1000" b="1" i="0" u="none" strike="noStrike" dirty="0">
                          <a:solidFill>
                            <a:srgbClr val="000000"/>
                          </a:solidFill>
                          <a:latin typeface="Calibri"/>
                        </a:rPr>
                        <a:t>Jalisco</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MX" sz="1000" b="0" i="0" u="none" strike="noStrike" dirty="0" smtClean="0">
                          <a:solidFill>
                            <a:srgbClr val="000000"/>
                          </a:solidFill>
                          <a:latin typeface="Calibri"/>
                        </a:rPr>
                        <a:t>1 vez </a:t>
                      </a:r>
                      <a:r>
                        <a:rPr lang="es-MX" sz="1000" b="0" i="0" u="none" strike="noStrike" dirty="0">
                          <a:solidFill>
                            <a:srgbClr val="000000"/>
                          </a:solidFill>
                          <a:latin typeface="Calibri"/>
                        </a:rPr>
                        <a:t>lo estipulado en el artículo 502 de la Ley Federal del trabajo (5,000 días de salario), tomando como base el salario mínimo general del estado</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800" b="0" i="0" u="none" strike="noStrike" dirty="0">
                          <a:solidFill>
                            <a:srgbClr val="000000"/>
                          </a:solidFill>
                          <a:latin typeface="Calibri"/>
                        </a:rPr>
                        <a:t>5,000</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800" b="0" i="0" u="none" strike="noStrike">
                          <a:solidFill>
                            <a:srgbClr val="000000"/>
                          </a:solidFill>
                          <a:latin typeface="Calibri"/>
                        </a:rPr>
                        <a:t>1</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s-MX" sz="800" b="0" i="0" u="none" strike="noStrike">
                          <a:solidFill>
                            <a:srgbClr val="000000"/>
                          </a:solidFill>
                          <a:latin typeface="Calibri"/>
                        </a:rPr>
                        <a:t>64.76</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1000" b="0" i="0" u="none" strike="noStrike" dirty="0">
                          <a:solidFill>
                            <a:srgbClr val="000000"/>
                          </a:solidFill>
                          <a:latin typeface="Calibri"/>
                        </a:rPr>
                        <a:t>      323,800 </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44545">
                <a:tc>
                  <a:txBody>
                    <a:bodyPr/>
                    <a:lstStyle/>
                    <a:p>
                      <a:pPr algn="ctr" fontAlgn="ctr"/>
                      <a:r>
                        <a:rPr lang="es-MX" sz="800" b="0" i="0" u="none" strike="noStrike">
                          <a:solidFill>
                            <a:srgbClr val="000000"/>
                          </a:solidFill>
                          <a:latin typeface="Calibri"/>
                        </a:rPr>
                        <a:t>15</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MX" sz="1000" b="1" i="0" u="none" strike="noStrike" dirty="0">
                          <a:solidFill>
                            <a:srgbClr val="000000"/>
                          </a:solidFill>
                          <a:latin typeface="Calibri"/>
                        </a:rPr>
                        <a:t>México</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MX" sz="1000" b="0" i="0" u="none" strike="noStrike" dirty="0">
                          <a:solidFill>
                            <a:srgbClr val="000000"/>
                          </a:solidFill>
                          <a:latin typeface="Calibri"/>
                        </a:rPr>
                        <a:t>730 días de salario mínimo vigente en el estado.</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800" b="0" i="0" u="none" strike="noStrike" dirty="0">
                          <a:solidFill>
                            <a:srgbClr val="000000"/>
                          </a:solidFill>
                          <a:latin typeface="Calibri"/>
                        </a:rPr>
                        <a:t>1</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800" b="0" i="0" u="none" strike="noStrike">
                          <a:solidFill>
                            <a:srgbClr val="000000"/>
                          </a:solidFill>
                          <a:latin typeface="Calibri"/>
                        </a:rPr>
                        <a:t>730</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s-MX" sz="800" b="0" i="0" u="none" strike="noStrike">
                          <a:solidFill>
                            <a:srgbClr val="000000"/>
                          </a:solidFill>
                          <a:latin typeface="Calibri"/>
                        </a:rPr>
                        <a:t>64.76</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1000" b="0" i="0" u="none" strike="noStrike" dirty="0">
                          <a:solidFill>
                            <a:srgbClr val="000000"/>
                          </a:solidFill>
                          <a:latin typeface="Calibri"/>
                        </a:rPr>
                        <a:t>         47,275 </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93765">
                <a:tc>
                  <a:txBody>
                    <a:bodyPr/>
                    <a:lstStyle/>
                    <a:p>
                      <a:pPr algn="ctr" fontAlgn="ctr"/>
                      <a:r>
                        <a:rPr lang="es-MX" sz="800" b="0" i="0" u="none" strike="noStrike">
                          <a:solidFill>
                            <a:srgbClr val="000000"/>
                          </a:solidFill>
                          <a:latin typeface="Calibri"/>
                        </a:rPr>
                        <a:t>16</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MX" sz="1000" b="1" i="0" u="none" strike="noStrike" dirty="0">
                          <a:solidFill>
                            <a:srgbClr val="000000"/>
                          </a:solidFill>
                          <a:latin typeface="Calibri"/>
                        </a:rPr>
                        <a:t>Michoacán</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MX" sz="1000" b="0" i="0" u="none" strike="noStrike" dirty="0">
                          <a:solidFill>
                            <a:srgbClr val="000000"/>
                          </a:solidFill>
                          <a:latin typeface="Calibri"/>
                        </a:rPr>
                        <a:t>4 veces lo estipulado en el artículo 502 de la Ley Federal del trabajo (5,000 días de salario), tomando como base el salario mínimo más alto</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800" b="0" i="0" u="none" strike="noStrike" dirty="0">
                          <a:solidFill>
                            <a:srgbClr val="000000"/>
                          </a:solidFill>
                          <a:latin typeface="Calibri"/>
                        </a:rPr>
                        <a:t>5,000</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800" b="0" i="0" u="none" strike="noStrike">
                          <a:solidFill>
                            <a:srgbClr val="000000"/>
                          </a:solidFill>
                          <a:latin typeface="Calibri"/>
                        </a:rPr>
                        <a:t>4</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s-MX" sz="800" b="0" i="0" u="none" strike="noStrike">
                          <a:solidFill>
                            <a:srgbClr val="000000"/>
                          </a:solidFill>
                          <a:latin typeface="Calibri"/>
                        </a:rPr>
                        <a:t>183.61</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1000" b="0" i="0" u="none" strike="noStrike" dirty="0">
                          <a:solidFill>
                            <a:srgbClr val="000000"/>
                          </a:solidFill>
                          <a:latin typeface="Calibri"/>
                        </a:rPr>
                        <a:t>   3,672,200 </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93765">
                <a:tc>
                  <a:txBody>
                    <a:bodyPr/>
                    <a:lstStyle/>
                    <a:p>
                      <a:pPr algn="ctr" fontAlgn="ctr"/>
                      <a:r>
                        <a:rPr lang="es-MX" sz="800" b="0" i="0" u="none" strike="noStrike">
                          <a:solidFill>
                            <a:srgbClr val="000000"/>
                          </a:solidFill>
                          <a:latin typeface="Calibri"/>
                        </a:rPr>
                        <a:t>18</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MX" sz="1000" b="1" i="0" u="none" strike="noStrike" dirty="0">
                          <a:solidFill>
                            <a:srgbClr val="000000"/>
                          </a:solidFill>
                          <a:latin typeface="Calibri"/>
                        </a:rPr>
                        <a:t>Nayarit</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MX" sz="1000" b="0" i="0" u="none" strike="noStrike" dirty="0">
                          <a:solidFill>
                            <a:srgbClr val="000000"/>
                          </a:solidFill>
                          <a:latin typeface="Calibri"/>
                        </a:rPr>
                        <a:t>3 veces lo estipulado en el artículo 502 de la Ley Federal del trabajo (5,000 días de salario), tomando como base el salario mínimo más alto</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800" b="0" i="0" u="none" strike="noStrike">
                          <a:solidFill>
                            <a:srgbClr val="000000"/>
                          </a:solidFill>
                          <a:latin typeface="Calibri"/>
                        </a:rPr>
                        <a:t>5,000</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800" b="0" i="0" u="none" strike="noStrike">
                          <a:solidFill>
                            <a:srgbClr val="000000"/>
                          </a:solidFill>
                          <a:latin typeface="Calibri"/>
                        </a:rPr>
                        <a:t>3</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s-MX" sz="800" b="0" i="0" u="none" strike="noStrike">
                          <a:solidFill>
                            <a:srgbClr val="000000"/>
                          </a:solidFill>
                          <a:latin typeface="Calibri"/>
                        </a:rPr>
                        <a:t>183.61</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1000" b="0" i="0" u="none" strike="noStrike" dirty="0">
                          <a:solidFill>
                            <a:srgbClr val="000000"/>
                          </a:solidFill>
                          <a:latin typeface="Calibri"/>
                        </a:rPr>
                        <a:t>   2,754,150 </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93765">
                <a:tc>
                  <a:txBody>
                    <a:bodyPr/>
                    <a:lstStyle/>
                    <a:p>
                      <a:pPr algn="ctr" fontAlgn="ctr"/>
                      <a:r>
                        <a:rPr lang="es-MX" sz="800" b="0" i="0" u="none" strike="noStrike">
                          <a:solidFill>
                            <a:srgbClr val="000000"/>
                          </a:solidFill>
                          <a:latin typeface="Calibri"/>
                        </a:rPr>
                        <a:t>19</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MX" sz="1000" b="1" i="0" u="none" strike="noStrike" dirty="0">
                          <a:solidFill>
                            <a:srgbClr val="000000"/>
                          </a:solidFill>
                          <a:latin typeface="Calibri"/>
                        </a:rPr>
                        <a:t>Nuevo León</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MX" sz="1000" b="0" i="0" u="none" strike="noStrike" dirty="0">
                          <a:solidFill>
                            <a:srgbClr val="000000"/>
                          </a:solidFill>
                          <a:latin typeface="Calibri"/>
                        </a:rPr>
                        <a:t>3 veces lo estipulado en el artículo 502 de la Ley Federal del trabajo (5,000 días de salario), tomando como base el salario mínimo general del estado</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800" b="0" i="0" u="none" strike="noStrike">
                          <a:solidFill>
                            <a:srgbClr val="000000"/>
                          </a:solidFill>
                          <a:latin typeface="Calibri"/>
                        </a:rPr>
                        <a:t>5,000</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800" b="0" i="0" u="none" strike="noStrike">
                          <a:solidFill>
                            <a:srgbClr val="000000"/>
                          </a:solidFill>
                          <a:latin typeface="Calibri"/>
                        </a:rPr>
                        <a:t>3</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s-MX" sz="800" b="0" i="0" u="none" strike="noStrike">
                          <a:solidFill>
                            <a:srgbClr val="000000"/>
                          </a:solidFill>
                          <a:latin typeface="Calibri"/>
                        </a:rPr>
                        <a:t>64.76</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1000" b="0" i="0" u="none" strike="noStrike" dirty="0">
                          <a:solidFill>
                            <a:srgbClr val="000000"/>
                          </a:solidFill>
                          <a:latin typeface="Calibri"/>
                        </a:rPr>
                        <a:t>      971,400 </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93765">
                <a:tc>
                  <a:txBody>
                    <a:bodyPr/>
                    <a:lstStyle/>
                    <a:p>
                      <a:pPr algn="ctr" fontAlgn="ctr"/>
                      <a:r>
                        <a:rPr lang="es-MX" sz="800" b="0" i="0" u="none" strike="noStrike">
                          <a:solidFill>
                            <a:srgbClr val="000000"/>
                          </a:solidFill>
                          <a:latin typeface="Calibri"/>
                        </a:rPr>
                        <a:t>21</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MX" sz="1000" b="1" i="0" u="none" strike="noStrike" dirty="0">
                          <a:solidFill>
                            <a:srgbClr val="000000"/>
                          </a:solidFill>
                          <a:latin typeface="Calibri"/>
                        </a:rPr>
                        <a:t>Puebla</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MX" sz="1000" b="0" i="0" u="none" strike="noStrike" dirty="0">
                          <a:solidFill>
                            <a:srgbClr val="000000"/>
                          </a:solidFill>
                          <a:latin typeface="Calibri"/>
                        </a:rPr>
                        <a:t>1200 Días de salario que perciba la victima o lo que marca la ley federal del trabajo</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800" b="0" i="0" u="none" strike="noStrike">
                          <a:solidFill>
                            <a:srgbClr val="000000"/>
                          </a:solidFill>
                          <a:latin typeface="Calibri"/>
                        </a:rPr>
                        <a:t>5,000</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800" b="0" i="0" u="none" strike="noStrike">
                          <a:solidFill>
                            <a:srgbClr val="000000"/>
                          </a:solidFill>
                          <a:latin typeface="Calibri"/>
                        </a:rPr>
                        <a:t>1</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s-MX" sz="800" b="0" i="0" u="none" strike="noStrike">
                          <a:solidFill>
                            <a:srgbClr val="000000"/>
                          </a:solidFill>
                          <a:latin typeface="Calibri"/>
                        </a:rPr>
                        <a:t>61.38</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1000" b="0" i="0" u="none" strike="noStrike" dirty="0">
                          <a:solidFill>
                            <a:srgbClr val="000000"/>
                          </a:solidFill>
                          <a:latin typeface="Calibri"/>
                        </a:rPr>
                        <a:t>      306,900 </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93765">
                <a:tc>
                  <a:txBody>
                    <a:bodyPr/>
                    <a:lstStyle/>
                    <a:p>
                      <a:pPr algn="ctr" fontAlgn="ctr"/>
                      <a:r>
                        <a:rPr lang="es-MX" sz="800" b="0" i="0" u="none" strike="noStrike">
                          <a:solidFill>
                            <a:srgbClr val="000000"/>
                          </a:solidFill>
                          <a:latin typeface="Calibri"/>
                        </a:rPr>
                        <a:t>22</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MX" sz="1000" b="1" i="0" u="none" strike="noStrike" dirty="0">
                          <a:solidFill>
                            <a:srgbClr val="000000"/>
                          </a:solidFill>
                          <a:latin typeface="Calibri"/>
                        </a:rPr>
                        <a:t>Querétaro</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MX" sz="1000" b="0" i="0" u="none" strike="noStrike" dirty="0">
                          <a:solidFill>
                            <a:srgbClr val="000000"/>
                          </a:solidFill>
                          <a:latin typeface="Calibri"/>
                        </a:rPr>
                        <a:t>4 veces lo estipulado en el artículo 502 de la Ley Federal del trabajo (5,000 días de salario), tomando como base el salario mínimo más alto</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800" b="0" i="0" u="none" strike="noStrike">
                          <a:solidFill>
                            <a:srgbClr val="000000"/>
                          </a:solidFill>
                          <a:latin typeface="Calibri"/>
                        </a:rPr>
                        <a:t>5,000</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800" b="0" i="0" u="none" strike="noStrike">
                          <a:solidFill>
                            <a:srgbClr val="000000"/>
                          </a:solidFill>
                          <a:latin typeface="Calibri"/>
                        </a:rPr>
                        <a:t>4</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s-MX" sz="800" b="0" i="0" u="none" strike="noStrike">
                          <a:solidFill>
                            <a:srgbClr val="000000"/>
                          </a:solidFill>
                          <a:latin typeface="Calibri"/>
                        </a:rPr>
                        <a:t>183.61</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1000" b="0" i="0" u="none" strike="noStrike" dirty="0">
                          <a:solidFill>
                            <a:srgbClr val="000000"/>
                          </a:solidFill>
                          <a:latin typeface="Calibri"/>
                        </a:rPr>
                        <a:t>   3,672,200 </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93765">
                <a:tc>
                  <a:txBody>
                    <a:bodyPr/>
                    <a:lstStyle/>
                    <a:p>
                      <a:pPr algn="ctr" fontAlgn="ctr"/>
                      <a:r>
                        <a:rPr lang="es-MX" sz="800" b="0" i="0" u="none" strike="noStrike">
                          <a:solidFill>
                            <a:srgbClr val="000000"/>
                          </a:solidFill>
                          <a:latin typeface="Calibri"/>
                        </a:rPr>
                        <a:t>24</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MX" sz="1000" b="1" i="0" u="none" strike="noStrike" dirty="0">
                          <a:solidFill>
                            <a:srgbClr val="000000"/>
                          </a:solidFill>
                          <a:latin typeface="Calibri"/>
                        </a:rPr>
                        <a:t>San Luis Potosí</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MX" sz="1000" b="0" i="0" u="none" strike="noStrike" dirty="0">
                          <a:solidFill>
                            <a:srgbClr val="000000"/>
                          </a:solidFill>
                          <a:latin typeface="Calibri"/>
                        </a:rPr>
                        <a:t>4 veces lo estipulado en el artículo 502 de la Ley Federal del trabajo (5,000 días de salario), tomando como base el salario mínimo general del estado</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800" b="0" i="0" u="none" strike="noStrike">
                          <a:solidFill>
                            <a:srgbClr val="000000"/>
                          </a:solidFill>
                          <a:latin typeface="Calibri"/>
                        </a:rPr>
                        <a:t>5,000</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800" b="0" i="0" u="none" strike="noStrike">
                          <a:solidFill>
                            <a:srgbClr val="000000"/>
                          </a:solidFill>
                          <a:latin typeface="Calibri"/>
                        </a:rPr>
                        <a:t>4</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s-MX" sz="800" b="0" i="0" u="none" strike="noStrike">
                          <a:solidFill>
                            <a:srgbClr val="000000"/>
                          </a:solidFill>
                          <a:latin typeface="Calibri"/>
                        </a:rPr>
                        <a:t>61.38</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1000" b="0" i="0" u="none" strike="noStrike" dirty="0">
                          <a:solidFill>
                            <a:srgbClr val="000000"/>
                          </a:solidFill>
                          <a:latin typeface="Calibri"/>
                        </a:rPr>
                        <a:t>   1,227,600 </a:t>
                      </a:r>
                    </a:p>
                  </a:txBody>
                  <a:tcPr marL="7280" marR="7280" marT="72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cSld>
  <p:clrMapOvr>
    <a:masterClrMapping/>
  </p:clrMapOvr>
  <p:transition xmlns:p14="http://schemas.microsoft.com/office/powerpoint/2010/main" spd="med">
    <p:wipe dir="d"/>
  </p:transition>
  <p:timing>
    <p:tnLst>
      <p:par>
        <p:cTn xmlns:p14="http://schemas.microsoft.com/office/powerpoint/2010/mai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6587</TotalTime>
  <Words>1070</Words>
  <Application>Microsoft Macintosh PowerPoint</Application>
  <PresentationFormat>Presentación en pantalla (4:3)</PresentationFormat>
  <Paragraphs>204</Paragraphs>
  <Slides>10</Slides>
  <Notes>8</Notes>
  <HiddenSlides>0</HiddenSlides>
  <MMClips>0</MMClips>
  <ScaleCrop>false</ScaleCrop>
  <HeadingPairs>
    <vt:vector size="4" baseType="variant">
      <vt:variant>
        <vt:lpstr>Tema</vt:lpstr>
      </vt:variant>
      <vt:variant>
        <vt:i4>1</vt:i4>
      </vt:variant>
      <vt:variant>
        <vt:lpstr>Títulos de diapositiva</vt:lpstr>
      </vt:variant>
      <vt:variant>
        <vt:i4>10</vt:i4>
      </vt:variant>
    </vt:vector>
  </HeadingPairs>
  <TitlesOfParts>
    <vt:vector size="11" baseType="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Personal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Lilian Fernandez</dc:creator>
  <cp:lastModifiedBy>Mario Carvajal</cp:lastModifiedBy>
  <cp:revision>353</cp:revision>
  <dcterms:created xsi:type="dcterms:W3CDTF">2003-06-16T16:33:04Z</dcterms:created>
  <dcterms:modified xsi:type="dcterms:W3CDTF">2015-04-09T17:55:32Z</dcterms:modified>
</cp:coreProperties>
</file>