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6" r:id="rId1"/>
  </p:sldMasterIdLst>
  <p:sldIdLst>
    <p:sldId id="256" r:id="rId2"/>
    <p:sldId id="259" r:id="rId3"/>
    <p:sldId id="260" r:id="rId4"/>
    <p:sldId id="257" r:id="rId5"/>
    <p:sldId id="258" r:id="rId6"/>
    <p:sldId id="261" r:id="rId7"/>
    <p:sldId id="263" r:id="rId8"/>
    <p:sldId id="271" r:id="rId9"/>
    <p:sldId id="269" r:id="rId10"/>
    <p:sldId id="262" r:id="rId11"/>
    <p:sldId id="265" r:id="rId12"/>
    <p:sldId id="317" r:id="rId13"/>
    <p:sldId id="267" r:id="rId14"/>
    <p:sldId id="264" r:id="rId15"/>
    <p:sldId id="266" r:id="rId16"/>
    <p:sldId id="268" r:id="rId17"/>
    <p:sldId id="273" r:id="rId18"/>
    <p:sldId id="272" r:id="rId19"/>
    <p:sldId id="304" r:id="rId20"/>
    <p:sldId id="274" r:id="rId21"/>
    <p:sldId id="276" r:id="rId22"/>
    <p:sldId id="278" r:id="rId23"/>
    <p:sldId id="279" r:id="rId24"/>
    <p:sldId id="281" r:id="rId25"/>
    <p:sldId id="283" r:id="rId26"/>
    <p:sldId id="277" r:id="rId27"/>
    <p:sldId id="284" r:id="rId28"/>
    <p:sldId id="286" r:id="rId29"/>
    <p:sldId id="287" r:id="rId30"/>
    <p:sldId id="285" r:id="rId31"/>
    <p:sldId id="288" r:id="rId32"/>
    <p:sldId id="289" r:id="rId33"/>
    <p:sldId id="290" r:id="rId34"/>
    <p:sldId id="292" r:id="rId35"/>
    <p:sldId id="293" r:id="rId36"/>
    <p:sldId id="295" r:id="rId37"/>
    <p:sldId id="296" r:id="rId38"/>
    <p:sldId id="291" r:id="rId39"/>
    <p:sldId id="297" r:id="rId40"/>
    <p:sldId id="299" r:id="rId41"/>
    <p:sldId id="301" r:id="rId42"/>
    <p:sldId id="270" r:id="rId43"/>
    <p:sldId id="302" r:id="rId44"/>
    <p:sldId id="303" r:id="rId45"/>
    <p:sldId id="306" r:id="rId46"/>
    <p:sldId id="307" r:id="rId47"/>
    <p:sldId id="309" r:id="rId48"/>
    <p:sldId id="310" r:id="rId49"/>
    <p:sldId id="311" r:id="rId50"/>
    <p:sldId id="312" r:id="rId51"/>
    <p:sldId id="308" r:id="rId52"/>
    <p:sldId id="315" r:id="rId53"/>
    <p:sldId id="316" r:id="rId54"/>
    <p:sldId id="305" r:id="rId55"/>
    <p:sldId id="275" r:id="rId56"/>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9418"/>
    <a:srgbClr val="F2CB3A"/>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0" d="100"/>
          <a:sy n="70" d="100"/>
        </p:scale>
        <p:origin x="-840"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printerSettings" Target="printerSettings/printerSettings1.bin"/><Relationship Id="rId58" Type="http://schemas.openxmlformats.org/officeDocument/2006/relationships/presProps" Target="presProps.xml"/><Relationship Id="rId59" Type="http://schemas.openxmlformats.org/officeDocument/2006/relationships/viewProps" Target="viewProp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theme" Target="theme/theme1.xml"/><Relationship Id="rId6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6DB511-3E83-1E45-8636-C1EF77FC9412}" type="doc">
      <dgm:prSet loTypeId="urn:microsoft.com/office/officeart/2005/8/layout/hProcess9" loCatId="" qsTypeId="urn:microsoft.com/office/officeart/2005/8/quickstyle/simple4" qsCatId="simple" csTypeId="urn:microsoft.com/office/officeart/2005/8/colors/accent1_2" csCatId="accent1" phldr="1"/>
      <dgm:spPr/>
    </dgm:pt>
    <dgm:pt modelId="{D91D81D2-7106-0348-A2A9-FD3C34235361}">
      <dgm:prSet phldrT="[Texto]" custT="1"/>
      <dgm:spPr>
        <a:solidFill>
          <a:schemeClr val="tx2">
            <a:lumMod val="20000"/>
            <a:lumOff val="80000"/>
          </a:schemeClr>
        </a:solidFill>
      </dgm:spPr>
      <dgm:t>
        <a:bodyPr/>
        <a:lstStyle/>
        <a:p>
          <a:r>
            <a:rPr lang="es-ES" sz="1400" b="1" i="0" dirty="0" smtClean="0">
              <a:solidFill>
                <a:schemeClr val="tx1"/>
              </a:solidFill>
            </a:rPr>
            <a:t>Método de precio comparable</a:t>
          </a:r>
          <a:endParaRPr lang="es-ES" sz="1400" b="1" i="0" dirty="0">
            <a:solidFill>
              <a:schemeClr val="tx1"/>
            </a:solidFill>
          </a:endParaRPr>
        </a:p>
      </dgm:t>
    </dgm:pt>
    <dgm:pt modelId="{450E4D77-D172-3D4B-85B8-1DFA50913437}" type="parTrans" cxnId="{D1610BBB-CFEE-664F-BF7E-64EE06AB55A1}">
      <dgm:prSet/>
      <dgm:spPr/>
      <dgm:t>
        <a:bodyPr/>
        <a:lstStyle/>
        <a:p>
          <a:endParaRPr lang="es-ES"/>
        </a:p>
      </dgm:t>
    </dgm:pt>
    <dgm:pt modelId="{7C7FD8AF-AE64-0B44-9ED1-14F7523F6B32}" type="sibTrans" cxnId="{D1610BBB-CFEE-664F-BF7E-64EE06AB55A1}">
      <dgm:prSet/>
      <dgm:spPr/>
      <dgm:t>
        <a:bodyPr/>
        <a:lstStyle/>
        <a:p>
          <a:endParaRPr lang="es-ES"/>
        </a:p>
      </dgm:t>
    </dgm:pt>
    <dgm:pt modelId="{22F832AB-2366-3043-BB22-866CD6244CC2}">
      <dgm:prSet phldrT="[Texto]" custT="1"/>
      <dgm:spPr>
        <a:solidFill>
          <a:schemeClr val="bg2">
            <a:lumMod val="90000"/>
          </a:schemeClr>
        </a:solidFill>
      </dgm:spPr>
      <dgm:t>
        <a:bodyPr/>
        <a:lstStyle/>
        <a:p>
          <a:r>
            <a:rPr lang="es-ES" sz="1400" b="1" i="0" dirty="0" smtClean="0">
              <a:solidFill>
                <a:schemeClr val="tx1"/>
              </a:solidFill>
            </a:rPr>
            <a:t>Método de precio de reventa</a:t>
          </a:r>
          <a:endParaRPr lang="es-ES" sz="1400" b="1" i="0" dirty="0">
            <a:solidFill>
              <a:schemeClr val="tx1"/>
            </a:solidFill>
          </a:endParaRPr>
        </a:p>
      </dgm:t>
    </dgm:pt>
    <dgm:pt modelId="{CBCF60BC-6B76-7A4F-BF1E-935FC5A8CB7A}" type="parTrans" cxnId="{E2006100-B924-D44D-B997-CBCE4FE311BB}">
      <dgm:prSet/>
      <dgm:spPr/>
      <dgm:t>
        <a:bodyPr/>
        <a:lstStyle/>
        <a:p>
          <a:endParaRPr lang="es-ES"/>
        </a:p>
      </dgm:t>
    </dgm:pt>
    <dgm:pt modelId="{C44010EF-C8EE-BB43-9A64-1FECDD79D8A0}" type="sibTrans" cxnId="{E2006100-B924-D44D-B997-CBCE4FE311BB}">
      <dgm:prSet/>
      <dgm:spPr/>
      <dgm:t>
        <a:bodyPr/>
        <a:lstStyle/>
        <a:p>
          <a:endParaRPr lang="es-ES"/>
        </a:p>
      </dgm:t>
    </dgm:pt>
    <dgm:pt modelId="{51333CC9-FF8B-1C49-B8DB-CF0A6A401283}">
      <dgm:prSet phldrT="[Texto]" custT="1"/>
      <dgm:spPr>
        <a:solidFill>
          <a:schemeClr val="bg2">
            <a:lumMod val="90000"/>
          </a:schemeClr>
        </a:solidFill>
      </dgm:spPr>
      <dgm:t>
        <a:bodyPr/>
        <a:lstStyle/>
        <a:p>
          <a:r>
            <a:rPr lang="es-ES" sz="1400" b="1" i="0" dirty="0" smtClean="0">
              <a:solidFill>
                <a:schemeClr val="tx1"/>
              </a:solidFill>
            </a:rPr>
            <a:t>Método de costo adicionado</a:t>
          </a:r>
          <a:endParaRPr lang="es-ES" sz="1400" b="1" i="0" dirty="0">
            <a:solidFill>
              <a:schemeClr val="tx1"/>
            </a:solidFill>
          </a:endParaRPr>
        </a:p>
      </dgm:t>
    </dgm:pt>
    <dgm:pt modelId="{A10CBC83-A181-1841-A10B-97D4B337AAEC}" type="parTrans" cxnId="{B60B4834-F40D-C34D-B3CA-3ECD1789B031}">
      <dgm:prSet/>
      <dgm:spPr/>
      <dgm:t>
        <a:bodyPr/>
        <a:lstStyle/>
        <a:p>
          <a:endParaRPr lang="es-ES"/>
        </a:p>
      </dgm:t>
    </dgm:pt>
    <dgm:pt modelId="{A28ACE30-B704-4D42-85CA-605D34EC0A69}" type="sibTrans" cxnId="{B60B4834-F40D-C34D-B3CA-3ECD1789B031}">
      <dgm:prSet/>
      <dgm:spPr/>
      <dgm:t>
        <a:bodyPr/>
        <a:lstStyle/>
        <a:p>
          <a:endParaRPr lang="es-ES"/>
        </a:p>
      </dgm:t>
    </dgm:pt>
    <dgm:pt modelId="{968CB56B-D054-3840-B93C-F1611BDB69D3}">
      <dgm:prSet custT="1"/>
      <dgm:spPr>
        <a:solidFill>
          <a:schemeClr val="bg2">
            <a:lumMod val="90000"/>
          </a:schemeClr>
        </a:solidFill>
      </dgm:spPr>
      <dgm:t>
        <a:bodyPr/>
        <a:lstStyle/>
        <a:p>
          <a:r>
            <a:rPr lang="es-ES" sz="1400" b="1" i="0" dirty="0" smtClean="0">
              <a:solidFill>
                <a:schemeClr val="tx1"/>
              </a:solidFill>
            </a:rPr>
            <a:t>Método de partición de utilidades</a:t>
          </a:r>
          <a:endParaRPr lang="es-ES" sz="1400" b="1" i="0" dirty="0">
            <a:solidFill>
              <a:schemeClr val="tx1"/>
            </a:solidFill>
          </a:endParaRPr>
        </a:p>
      </dgm:t>
    </dgm:pt>
    <dgm:pt modelId="{177A9F7F-3432-254E-8897-46265B8AF79A}" type="parTrans" cxnId="{3A708246-45C5-424A-929E-E7903F3FD3D8}">
      <dgm:prSet/>
      <dgm:spPr/>
      <dgm:t>
        <a:bodyPr/>
        <a:lstStyle/>
        <a:p>
          <a:endParaRPr lang="es-ES"/>
        </a:p>
      </dgm:t>
    </dgm:pt>
    <dgm:pt modelId="{EE6CE90F-7C91-1744-94C5-F07DD43C956E}" type="sibTrans" cxnId="{3A708246-45C5-424A-929E-E7903F3FD3D8}">
      <dgm:prSet/>
      <dgm:spPr/>
      <dgm:t>
        <a:bodyPr/>
        <a:lstStyle/>
        <a:p>
          <a:endParaRPr lang="es-ES"/>
        </a:p>
      </dgm:t>
    </dgm:pt>
    <dgm:pt modelId="{77872228-F266-3642-9C4F-350FFFFE5BC6}">
      <dgm:prSet custT="1"/>
      <dgm:spPr>
        <a:solidFill>
          <a:schemeClr val="bg2">
            <a:lumMod val="90000"/>
          </a:schemeClr>
        </a:solidFill>
      </dgm:spPr>
      <dgm:t>
        <a:bodyPr/>
        <a:lstStyle/>
        <a:p>
          <a:r>
            <a:rPr lang="es-ES" sz="1400" b="1" i="0" dirty="0" smtClean="0">
              <a:solidFill>
                <a:schemeClr val="tx1"/>
              </a:solidFill>
            </a:rPr>
            <a:t>Método residual de partición de utilidades</a:t>
          </a:r>
          <a:endParaRPr lang="es-ES" sz="1400" b="1" i="0" dirty="0">
            <a:solidFill>
              <a:schemeClr val="tx1"/>
            </a:solidFill>
          </a:endParaRPr>
        </a:p>
      </dgm:t>
    </dgm:pt>
    <dgm:pt modelId="{B0C1D73A-5DCD-5E44-A3F8-2B12376BA858}" type="parTrans" cxnId="{F135608A-97F1-2745-9E4F-B76B765F39FE}">
      <dgm:prSet/>
      <dgm:spPr/>
      <dgm:t>
        <a:bodyPr/>
        <a:lstStyle/>
        <a:p>
          <a:endParaRPr lang="es-ES"/>
        </a:p>
      </dgm:t>
    </dgm:pt>
    <dgm:pt modelId="{E0D4A493-171E-1542-8F80-1C88F4BCAE30}" type="sibTrans" cxnId="{F135608A-97F1-2745-9E4F-B76B765F39FE}">
      <dgm:prSet/>
      <dgm:spPr/>
      <dgm:t>
        <a:bodyPr/>
        <a:lstStyle/>
        <a:p>
          <a:endParaRPr lang="es-ES"/>
        </a:p>
      </dgm:t>
    </dgm:pt>
    <dgm:pt modelId="{F79D1B81-A502-2441-879B-7C674C80EDB8}">
      <dgm:prSet custT="1"/>
      <dgm:spPr>
        <a:solidFill>
          <a:schemeClr val="bg2">
            <a:lumMod val="90000"/>
          </a:schemeClr>
        </a:solidFill>
      </dgm:spPr>
      <dgm:t>
        <a:bodyPr/>
        <a:lstStyle/>
        <a:p>
          <a:r>
            <a:rPr lang="es-ES" sz="1400" b="1" i="0" dirty="0" smtClean="0">
              <a:solidFill>
                <a:schemeClr val="tx1"/>
              </a:solidFill>
            </a:rPr>
            <a:t>Método de márgenes transaccionales de utilidad de operación</a:t>
          </a:r>
          <a:endParaRPr lang="es-ES" sz="1400" b="1" i="0" dirty="0">
            <a:solidFill>
              <a:schemeClr val="tx1"/>
            </a:solidFill>
          </a:endParaRPr>
        </a:p>
      </dgm:t>
    </dgm:pt>
    <dgm:pt modelId="{DCC97CF7-514B-B74F-9FC3-D4D9D8675431}" type="parTrans" cxnId="{E33522EC-07F1-1E43-90B4-37C8B88B53CF}">
      <dgm:prSet/>
      <dgm:spPr/>
      <dgm:t>
        <a:bodyPr/>
        <a:lstStyle/>
        <a:p>
          <a:endParaRPr lang="es-ES"/>
        </a:p>
      </dgm:t>
    </dgm:pt>
    <dgm:pt modelId="{E382285E-CB5B-0A41-B1B5-2B383A9908B4}" type="sibTrans" cxnId="{E33522EC-07F1-1E43-90B4-37C8B88B53CF}">
      <dgm:prSet/>
      <dgm:spPr/>
      <dgm:t>
        <a:bodyPr/>
        <a:lstStyle/>
        <a:p>
          <a:endParaRPr lang="es-ES"/>
        </a:p>
      </dgm:t>
    </dgm:pt>
    <dgm:pt modelId="{2FA9370A-FDCC-774E-8B21-24EFA6617461}" type="pres">
      <dgm:prSet presAssocID="{F26DB511-3E83-1E45-8636-C1EF77FC9412}" presName="CompostProcess" presStyleCnt="0">
        <dgm:presLayoutVars>
          <dgm:dir/>
          <dgm:resizeHandles val="exact"/>
        </dgm:presLayoutVars>
      </dgm:prSet>
      <dgm:spPr/>
    </dgm:pt>
    <dgm:pt modelId="{7478F9BD-BC3D-D545-8DCA-5D3AB3EF6AC9}" type="pres">
      <dgm:prSet presAssocID="{F26DB511-3E83-1E45-8636-C1EF77FC9412}" presName="arrow" presStyleLbl="bgShp" presStyleIdx="0" presStyleCnt="1"/>
      <dgm:spPr>
        <a:solidFill>
          <a:srgbClr val="000090"/>
        </a:solidFill>
      </dgm:spPr>
    </dgm:pt>
    <dgm:pt modelId="{9B546902-166A-B941-8DD5-10250D9F2FD6}" type="pres">
      <dgm:prSet presAssocID="{F26DB511-3E83-1E45-8636-C1EF77FC9412}" presName="linearProcess" presStyleCnt="0"/>
      <dgm:spPr/>
    </dgm:pt>
    <dgm:pt modelId="{7A7E6D51-8EDF-2B44-B565-5EE8CE7D7A45}" type="pres">
      <dgm:prSet presAssocID="{D91D81D2-7106-0348-A2A9-FD3C34235361}" presName="textNode" presStyleLbl="node1" presStyleIdx="0" presStyleCnt="6">
        <dgm:presLayoutVars>
          <dgm:bulletEnabled val="1"/>
        </dgm:presLayoutVars>
      </dgm:prSet>
      <dgm:spPr/>
      <dgm:t>
        <a:bodyPr/>
        <a:lstStyle/>
        <a:p>
          <a:endParaRPr lang="es-ES"/>
        </a:p>
      </dgm:t>
    </dgm:pt>
    <dgm:pt modelId="{FC20E58C-D835-6349-80B7-A87972B11555}" type="pres">
      <dgm:prSet presAssocID="{7C7FD8AF-AE64-0B44-9ED1-14F7523F6B32}" presName="sibTrans" presStyleCnt="0"/>
      <dgm:spPr/>
    </dgm:pt>
    <dgm:pt modelId="{89C4A491-8EAC-DA45-9174-0C109261AE5C}" type="pres">
      <dgm:prSet presAssocID="{22F832AB-2366-3043-BB22-866CD6244CC2}" presName="textNode" presStyleLbl="node1" presStyleIdx="1" presStyleCnt="6">
        <dgm:presLayoutVars>
          <dgm:bulletEnabled val="1"/>
        </dgm:presLayoutVars>
      </dgm:prSet>
      <dgm:spPr/>
      <dgm:t>
        <a:bodyPr/>
        <a:lstStyle/>
        <a:p>
          <a:endParaRPr lang="es-ES"/>
        </a:p>
      </dgm:t>
    </dgm:pt>
    <dgm:pt modelId="{24F64AEB-1EA8-624B-AFA5-879C67346391}" type="pres">
      <dgm:prSet presAssocID="{C44010EF-C8EE-BB43-9A64-1FECDD79D8A0}" presName="sibTrans" presStyleCnt="0"/>
      <dgm:spPr/>
    </dgm:pt>
    <dgm:pt modelId="{D985377E-7567-9042-8762-DDE97E4C65EA}" type="pres">
      <dgm:prSet presAssocID="{51333CC9-FF8B-1C49-B8DB-CF0A6A401283}" presName="textNode" presStyleLbl="node1" presStyleIdx="2" presStyleCnt="6">
        <dgm:presLayoutVars>
          <dgm:bulletEnabled val="1"/>
        </dgm:presLayoutVars>
      </dgm:prSet>
      <dgm:spPr/>
      <dgm:t>
        <a:bodyPr/>
        <a:lstStyle/>
        <a:p>
          <a:endParaRPr lang="es-ES"/>
        </a:p>
      </dgm:t>
    </dgm:pt>
    <dgm:pt modelId="{20E7F137-BB3D-F141-97B6-DE215C6F74BF}" type="pres">
      <dgm:prSet presAssocID="{A28ACE30-B704-4D42-85CA-605D34EC0A69}" presName="sibTrans" presStyleCnt="0"/>
      <dgm:spPr/>
    </dgm:pt>
    <dgm:pt modelId="{D6927B5E-24CD-AA49-918D-048F4D151253}" type="pres">
      <dgm:prSet presAssocID="{968CB56B-D054-3840-B93C-F1611BDB69D3}" presName="textNode" presStyleLbl="node1" presStyleIdx="3" presStyleCnt="6">
        <dgm:presLayoutVars>
          <dgm:bulletEnabled val="1"/>
        </dgm:presLayoutVars>
      </dgm:prSet>
      <dgm:spPr/>
      <dgm:t>
        <a:bodyPr/>
        <a:lstStyle/>
        <a:p>
          <a:endParaRPr lang="es-ES"/>
        </a:p>
      </dgm:t>
    </dgm:pt>
    <dgm:pt modelId="{0E89DFD4-7521-034D-9549-5BD86EC1E848}" type="pres">
      <dgm:prSet presAssocID="{EE6CE90F-7C91-1744-94C5-F07DD43C956E}" presName="sibTrans" presStyleCnt="0"/>
      <dgm:spPr/>
    </dgm:pt>
    <dgm:pt modelId="{122DD3CF-0E87-2141-8900-F0A04F157A7D}" type="pres">
      <dgm:prSet presAssocID="{77872228-F266-3642-9C4F-350FFFFE5BC6}" presName="textNode" presStyleLbl="node1" presStyleIdx="4" presStyleCnt="6">
        <dgm:presLayoutVars>
          <dgm:bulletEnabled val="1"/>
        </dgm:presLayoutVars>
      </dgm:prSet>
      <dgm:spPr/>
      <dgm:t>
        <a:bodyPr/>
        <a:lstStyle/>
        <a:p>
          <a:endParaRPr lang="es-ES"/>
        </a:p>
      </dgm:t>
    </dgm:pt>
    <dgm:pt modelId="{D89F0EAA-2961-1A41-86D8-7303FCEEF0F1}" type="pres">
      <dgm:prSet presAssocID="{E0D4A493-171E-1542-8F80-1C88F4BCAE30}" presName="sibTrans" presStyleCnt="0"/>
      <dgm:spPr/>
    </dgm:pt>
    <dgm:pt modelId="{6280693E-6AE9-5A47-BE37-DA334B226D4E}" type="pres">
      <dgm:prSet presAssocID="{F79D1B81-A502-2441-879B-7C674C80EDB8}" presName="textNode" presStyleLbl="node1" presStyleIdx="5" presStyleCnt="6">
        <dgm:presLayoutVars>
          <dgm:bulletEnabled val="1"/>
        </dgm:presLayoutVars>
      </dgm:prSet>
      <dgm:spPr/>
      <dgm:t>
        <a:bodyPr/>
        <a:lstStyle/>
        <a:p>
          <a:endParaRPr lang="es-ES"/>
        </a:p>
      </dgm:t>
    </dgm:pt>
  </dgm:ptLst>
  <dgm:cxnLst>
    <dgm:cxn modelId="{B60B4834-F40D-C34D-B3CA-3ECD1789B031}" srcId="{F26DB511-3E83-1E45-8636-C1EF77FC9412}" destId="{51333CC9-FF8B-1C49-B8DB-CF0A6A401283}" srcOrd="2" destOrd="0" parTransId="{A10CBC83-A181-1841-A10B-97D4B337AAEC}" sibTransId="{A28ACE30-B704-4D42-85CA-605D34EC0A69}"/>
    <dgm:cxn modelId="{4324E3F8-4AC3-D942-8985-573364C6BB45}" type="presOf" srcId="{51333CC9-FF8B-1C49-B8DB-CF0A6A401283}" destId="{D985377E-7567-9042-8762-DDE97E4C65EA}" srcOrd="0" destOrd="0" presId="urn:microsoft.com/office/officeart/2005/8/layout/hProcess9"/>
    <dgm:cxn modelId="{3A708246-45C5-424A-929E-E7903F3FD3D8}" srcId="{F26DB511-3E83-1E45-8636-C1EF77FC9412}" destId="{968CB56B-D054-3840-B93C-F1611BDB69D3}" srcOrd="3" destOrd="0" parTransId="{177A9F7F-3432-254E-8897-46265B8AF79A}" sibTransId="{EE6CE90F-7C91-1744-94C5-F07DD43C956E}"/>
    <dgm:cxn modelId="{AC7C59A9-7E45-D24F-B7AD-47EDE6A6D694}" type="presOf" srcId="{77872228-F266-3642-9C4F-350FFFFE5BC6}" destId="{122DD3CF-0E87-2141-8900-F0A04F157A7D}" srcOrd="0" destOrd="0" presId="urn:microsoft.com/office/officeart/2005/8/layout/hProcess9"/>
    <dgm:cxn modelId="{DEBF9DE1-5B21-5B45-9D74-21BF16A04C1A}" type="presOf" srcId="{F79D1B81-A502-2441-879B-7C674C80EDB8}" destId="{6280693E-6AE9-5A47-BE37-DA334B226D4E}" srcOrd="0" destOrd="0" presId="urn:microsoft.com/office/officeart/2005/8/layout/hProcess9"/>
    <dgm:cxn modelId="{E2006100-B924-D44D-B997-CBCE4FE311BB}" srcId="{F26DB511-3E83-1E45-8636-C1EF77FC9412}" destId="{22F832AB-2366-3043-BB22-866CD6244CC2}" srcOrd="1" destOrd="0" parTransId="{CBCF60BC-6B76-7A4F-BF1E-935FC5A8CB7A}" sibTransId="{C44010EF-C8EE-BB43-9A64-1FECDD79D8A0}"/>
    <dgm:cxn modelId="{E33522EC-07F1-1E43-90B4-37C8B88B53CF}" srcId="{F26DB511-3E83-1E45-8636-C1EF77FC9412}" destId="{F79D1B81-A502-2441-879B-7C674C80EDB8}" srcOrd="5" destOrd="0" parTransId="{DCC97CF7-514B-B74F-9FC3-D4D9D8675431}" sibTransId="{E382285E-CB5B-0A41-B1B5-2B383A9908B4}"/>
    <dgm:cxn modelId="{89106640-8F55-F245-B6D8-1429E68C116F}" type="presOf" srcId="{D91D81D2-7106-0348-A2A9-FD3C34235361}" destId="{7A7E6D51-8EDF-2B44-B565-5EE8CE7D7A45}" srcOrd="0" destOrd="0" presId="urn:microsoft.com/office/officeart/2005/8/layout/hProcess9"/>
    <dgm:cxn modelId="{F135608A-97F1-2745-9E4F-B76B765F39FE}" srcId="{F26DB511-3E83-1E45-8636-C1EF77FC9412}" destId="{77872228-F266-3642-9C4F-350FFFFE5BC6}" srcOrd="4" destOrd="0" parTransId="{B0C1D73A-5DCD-5E44-A3F8-2B12376BA858}" sibTransId="{E0D4A493-171E-1542-8F80-1C88F4BCAE30}"/>
    <dgm:cxn modelId="{2D189F66-CF04-FF42-A193-11EC40BA8C2E}" type="presOf" srcId="{968CB56B-D054-3840-B93C-F1611BDB69D3}" destId="{D6927B5E-24CD-AA49-918D-048F4D151253}" srcOrd="0" destOrd="0" presId="urn:microsoft.com/office/officeart/2005/8/layout/hProcess9"/>
    <dgm:cxn modelId="{45F4547F-81FD-C246-9A34-5FCE2D38B7E3}" type="presOf" srcId="{F26DB511-3E83-1E45-8636-C1EF77FC9412}" destId="{2FA9370A-FDCC-774E-8B21-24EFA6617461}" srcOrd="0" destOrd="0" presId="urn:microsoft.com/office/officeart/2005/8/layout/hProcess9"/>
    <dgm:cxn modelId="{598720BE-9E3F-394F-AB0C-4327251C7981}" type="presOf" srcId="{22F832AB-2366-3043-BB22-866CD6244CC2}" destId="{89C4A491-8EAC-DA45-9174-0C109261AE5C}" srcOrd="0" destOrd="0" presId="urn:microsoft.com/office/officeart/2005/8/layout/hProcess9"/>
    <dgm:cxn modelId="{D1610BBB-CFEE-664F-BF7E-64EE06AB55A1}" srcId="{F26DB511-3E83-1E45-8636-C1EF77FC9412}" destId="{D91D81D2-7106-0348-A2A9-FD3C34235361}" srcOrd="0" destOrd="0" parTransId="{450E4D77-D172-3D4B-85B8-1DFA50913437}" sibTransId="{7C7FD8AF-AE64-0B44-9ED1-14F7523F6B32}"/>
    <dgm:cxn modelId="{C47CC095-717E-A94A-8B15-0E482EAA2AB5}" type="presParOf" srcId="{2FA9370A-FDCC-774E-8B21-24EFA6617461}" destId="{7478F9BD-BC3D-D545-8DCA-5D3AB3EF6AC9}" srcOrd="0" destOrd="0" presId="urn:microsoft.com/office/officeart/2005/8/layout/hProcess9"/>
    <dgm:cxn modelId="{F1C345F2-6664-414C-8F7A-55414B75C3B7}" type="presParOf" srcId="{2FA9370A-FDCC-774E-8B21-24EFA6617461}" destId="{9B546902-166A-B941-8DD5-10250D9F2FD6}" srcOrd="1" destOrd="0" presId="urn:microsoft.com/office/officeart/2005/8/layout/hProcess9"/>
    <dgm:cxn modelId="{6A821514-CD13-B445-8833-24BA84819846}" type="presParOf" srcId="{9B546902-166A-B941-8DD5-10250D9F2FD6}" destId="{7A7E6D51-8EDF-2B44-B565-5EE8CE7D7A45}" srcOrd="0" destOrd="0" presId="urn:microsoft.com/office/officeart/2005/8/layout/hProcess9"/>
    <dgm:cxn modelId="{43941D8E-8054-B649-B71A-D76CEE212ACE}" type="presParOf" srcId="{9B546902-166A-B941-8DD5-10250D9F2FD6}" destId="{FC20E58C-D835-6349-80B7-A87972B11555}" srcOrd="1" destOrd="0" presId="urn:microsoft.com/office/officeart/2005/8/layout/hProcess9"/>
    <dgm:cxn modelId="{9CB22529-8DB4-9446-9AB2-44F0EC8843D2}" type="presParOf" srcId="{9B546902-166A-B941-8DD5-10250D9F2FD6}" destId="{89C4A491-8EAC-DA45-9174-0C109261AE5C}" srcOrd="2" destOrd="0" presId="urn:microsoft.com/office/officeart/2005/8/layout/hProcess9"/>
    <dgm:cxn modelId="{6CEAC842-BD6D-314F-B84E-4D795E949CB0}" type="presParOf" srcId="{9B546902-166A-B941-8DD5-10250D9F2FD6}" destId="{24F64AEB-1EA8-624B-AFA5-879C67346391}" srcOrd="3" destOrd="0" presId="urn:microsoft.com/office/officeart/2005/8/layout/hProcess9"/>
    <dgm:cxn modelId="{256ABC3B-3620-8D48-B573-93264570DD69}" type="presParOf" srcId="{9B546902-166A-B941-8DD5-10250D9F2FD6}" destId="{D985377E-7567-9042-8762-DDE97E4C65EA}" srcOrd="4" destOrd="0" presId="urn:microsoft.com/office/officeart/2005/8/layout/hProcess9"/>
    <dgm:cxn modelId="{04F7FB9F-A03D-D645-8DEE-07EC03D18F8B}" type="presParOf" srcId="{9B546902-166A-B941-8DD5-10250D9F2FD6}" destId="{20E7F137-BB3D-F141-97B6-DE215C6F74BF}" srcOrd="5" destOrd="0" presId="urn:microsoft.com/office/officeart/2005/8/layout/hProcess9"/>
    <dgm:cxn modelId="{058CB0FA-701C-CD41-B793-417D95A7D4AB}" type="presParOf" srcId="{9B546902-166A-B941-8DD5-10250D9F2FD6}" destId="{D6927B5E-24CD-AA49-918D-048F4D151253}" srcOrd="6" destOrd="0" presId="urn:microsoft.com/office/officeart/2005/8/layout/hProcess9"/>
    <dgm:cxn modelId="{64052304-4DCD-FE44-AAAF-841381220C4E}" type="presParOf" srcId="{9B546902-166A-B941-8DD5-10250D9F2FD6}" destId="{0E89DFD4-7521-034D-9549-5BD86EC1E848}" srcOrd="7" destOrd="0" presId="urn:microsoft.com/office/officeart/2005/8/layout/hProcess9"/>
    <dgm:cxn modelId="{6FE19492-5D60-6F41-A46F-8CCE22B7655B}" type="presParOf" srcId="{9B546902-166A-B941-8DD5-10250D9F2FD6}" destId="{122DD3CF-0E87-2141-8900-F0A04F157A7D}" srcOrd="8" destOrd="0" presId="urn:microsoft.com/office/officeart/2005/8/layout/hProcess9"/>
    <dgm:cxn modelId="{EFA6775B-8FBF-4C44-8491-065395754EE5}" type="presParOf" srcId="{9B546902-166A-B941-8DD5-10250D9F2FD6}" destId="{D89F0EAA-2961-1A41-86D8-7303FCEEF0F1}" srcOrd="9" destOrd="0" presId="urn:microsoft.com/office/officeart/2005/8/layout/hProcess9"/>
    <dgm:cxn modelId="{3420C1F5-1060-C544-B33D-C6B157BAE151}" type="presParOf" srcId="{9B546902-166A-B941-8DD5-10250D9F2FD6}" destId="{6280693E-6AE9-5A47-BE37-DA334B226D4E}" srcOrd="1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18533CE-F3B5-8147-B038-F7E5CFE7F51D}" type="doc">
      <dgm:prSet loTypeId="urn:microsoft.com/office/officeart/2005/8/layout/hProcess6" loCatId="" qsTypeId="urn:microsoft.com/office/officeart/2005/8/quickstyle/simple4" qsCatId="simple" csTypeId="urn:microsoft.com/office/officeart/2005/8/colors/accent1_2" csCatId="accent1" phldr="1"/>
      <dgm:spPr/>
      <dgm:t>
        <a:bodyPr/>
        <a:lstStyle/>
        <a:p>
          <a:endParaRPr lang="es-ES"/>
        </a:p>
      </dgm:t>
    </dgm:pt>
    <dgm:pt modelId="{325A0D6B-CFD1-D44F-8307-69D6A4AD0D1A}" type="pres">
      <dgm:prSet presAssocID="{918533CE-F3B5-8147-B038-F7E5CFE7F51D}" presName="theList" presStyleCnt="0">
        <dgm:presLayoutVars>
          <dgm:dir/>
          <dgm:animLvl val="lvl"/>
          <dgm:resizeHandles val="exact"/>
        </dgm:presLayoutVars>
      </dgm:prSet>
      <dgm:spPr/>
      <dgm:t>
        <a:bodyPr/>
        <a:lstStyle/>
        <a:p>
          <a:endParaRPr lang="es-ES"/>
        </a:p>
      </dgm:t>
    </dgm:pt>
  </dgm:ptLst>
  <dgm:cxnLst>
    <dgm:cxn modelId="{7A6E036A-1953-8349-B37F-6BFFC9086EFC}" type="presOf" srcId="{918533CE-F3B5-8147-B038-F7E5CFE7F51D}" destId="{325A0D6B-CFD1-D44F-8307-69D6A4AD0D1A}" srcOrd="0" destOrd="0" presId="urn:microsoft.com/office/officeart/2005/8/layout/hProcess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18533CE-F3B5-8147-B038-F7E5CFE7F51D}" type="doc">
      <dgm:prSet loTypeId="urn:microsoft.com/office/officeart/2005/8/layout/hProcess6" loCatId="" qsTypeId="urn:microsoft.com/office/officeart/2005/8/quickstyle/simple4" qsCatId="simple" csTypeId="urn:microsoft.com/office/officeart/2005/8/colors/accent1_2" csCatId="accent1" phldr="1"/>
      <dgm:spPr/>
      <dgm:t>
        <a:bodyPr/>
        <a:lstStyle/>
        <a:p>
          <a:endParaRPr lang="es-ES"/>
        </a:p>
      </dgm:t>
    </dgm:pt>
    <dgm:pt modelId="{325A0D6B-CFD1-D44F-8307-69D6A4AD0D1A}" type="pres">
      <dgm:prSet presAssocID="{918533CE-F3B5-8147-B038-F7E5CFE7F51D}" presName="theList" presStyleCnt="0">
        <dgm:presLayoutVars>
          <dgm:dir/>
          <dgm:animLvl val="lvl"/>
          <dgm:resizeHandles val="exact"/>
        </dgm:presLayoutVars>
      </dgm:prSet>
      <dgm:spPr/>
      <dgm:t>
        <a:bodyPr/>
        <a:lstStyle/>
        <a:p>
          <a:endParaRPr lang="es-ES"/>
        </a:p>
      </dgm:t>
    </dgm:pt>
  </dgm:ptLst>
  <dgm:cxnLst>
    <dgm:cxn modelId="{DF7E1189-5A55-3948-91F2-012ACCEC2894}" type="presOf" srcId="{918533CE-F3B5-8147-B038-F7E5CFE7F51D}" destId="{325A0D6B-CFD1-D44F-8307-69D6A4AD0D1A}" srcOrd="0" destOrd="0" presId="urn:microsoft.com/office/officeart/2005/8/layout/hProcess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8552058-40AA-0C43-AD45-3EA8497E645E}" type="doc">
      <dgm:prSet loTypeId="urn:microsoft.com/office/officeart/2005/8/layout/matrix3" loCatId="" qsTypeId="urn:microsoft.com/office/officeart/2005/8/quickstyle/simple5" qsCatId="simple" csTypeId="urn:microsoft.com/office/officeart/2005/8/colors/accent1_2" csCatId="accent1" phldr="1"/>
      <dgm:spPr/>
      <dgm:t>
        <a:bodyPr/>
        <a:lstStyle/>
        <a:p>
          <a:endParaRPr lang="es-ES"/>
        </a:p>
      </dgm:t>
    </dgm:pt>
    <dgm:pt modelId="{E81854A5-260F-B34C-A0F8-8F9E5810D94D}">
      <dgm:prSet phldrT="[Texto]"/>
      <dgm:spPr>
        <a:solidFill>
          <a:schemeClr val="accent5">
            <a:lumMod val="60000"/>
            <a:lumOff val="40000"/>
          </a:schemeClr>
        </a:solidFill>
      </dgm:spPr>
      <dgm:t>
        <a:bodyPr/>
        <a:lstStyle/>
        <a:p>
          <a:r>
            <a:rPr lang="es-ES" b="1" dirty="0" smtClean="0">
              <a:solidFill>
                <a:schemeClr val="tx1"/>
              </a:solidFill>
            </a:rPr>
            <a:t>Reventa de bienes</a:t>
          </a:r>
          <a:endParaRPr lang="es-ES" b="1" dirty="0">
            <a:solidFill>
              <a:schemeClr val="tx1"/>
            </a:solidFill>
          </a:endParaRPr>
        </a:p>
      </dgm:t>
    </dgm:pt>
    <dgm:pt modelId="{38B79D4E-1052-974F-8A49-CBEBE68C2DFF}" type="parTrans" cxnId="{4E84402C-9C74-2548-AA66-E4DC2BA40298}">
      <dgm:prSet/>
      <dgm:spPr/>
      <dgm:t>
        <a:bodyPr/>
        <a:lstStyle/>
        <a:p>
          <a:endParaRPr lang="es-ES"/>
        </a:p>
      </dgm:t>
    </dgm:pt>
    <dgm:pt modelId="{FC533EB3-6952-F349-BA01-4B0A73930650}" type="sibTrans" cxnId="{4E84402C-9C74-2548-AA66-E4DC2BA40298}">
      <dgm:prSet/>
      <dgm:spPr/>
      <dgm:t>
        <a:bodyPr/>
        <a:lstStyle/>
        <a:p>
          <a:endParaRPr lang="es-ES"/>
        </a:p>
      </dgm:t>
    </dgm:pt>
    <dgm:pt modelId="{CB567BF6-DEE5-C540-9DFE-7782FD48FBA7}">
      <dgm:prSet phldrT="[Texto]"/>
      <dgm:spPr>
        <a:solidFill>
          <a:schemeClr val="accent5">
            <a:lumMod val="60000"/>
            <a:lumOff val="40000"/>
          </a:schemeClr>
        </a:solidFill>
      </dgm:spPr>
      <dgm:t>
        <a:bodyPr/>
        <a:lstStyle/>
        <a:p>
          <a:r>
            <a:rPr lang="es-ES" b="1" dirty="0" smtClean="0">
              <a:solidFill>
                <a:schemeClr val="tx1"/>
              </a:solidFill>
            </a:rPr>
            <a:t>Margen confiable productos comercializados poco tiempo</a:t>
          </a:r>
          <a:endParaRPr lang="es-ES" b="1" dirty="0">
            <a:solidFill>
              <a:schemeClr val="tx1"/>
            </a:solidFill>
          </a:endParaRPr>
        </a:p>
      </dgm:t>
    </dgm:pt>
    <dgm:pt modelId="{2C9F589F-F1B9-FE4D-905D-FA59EF691E69}" type="parTrans" cxnId="{4D2B1823-B765-0A43-9794-9B49645FB4C4}">
      <dgm:prSet/>
      <dgm:spPr/>
      <dgm:t>
        <a:bodyPr/>
        <a:lstStyle/>
        <a:p>
          <a:endParaRPr lang="es-ES"/>
        </a:p>
      </dgm:t>
    </dgm:pt>
    <dgm:pt modelId="{D5F9A624-9E06-584A-99DA-B508CBB46B48}" type="sibTrans" cxnId="{4D2B1823-B765-0A43-9794-9B49645FB4C4}">
      <dgm:prSet/>
      <dgm:spPr/>
      <dgm:t>
        <a:bodyPr/>
        <a:lstStyle/>
        <a:p>
          <a:endParaRPr lang="es-ES"/>
        </a:p>
      </dgm:t>
    </dgm:pt>
    <dgm:pt modelId="{A0F17049-C1E1-BF41-8347-E6E7E9DF42AB}">
      <dgm:prSet phldrT="[Texto]"/>
      <dgm:spPr>
        <a:solidFill>
          <a:schemeClr val="accent5">
            <a:lumMod val="60000"/>
            <a:lumOff val="40000"/>
          </a:schemeClr>
        </a:solidFill>
      </dgm:spPr>
      <dgm:t>
        <a:bodyPr/>
        <a:lstStyle/>
        <a:p>
          <a:r>
            <a:rPr lang="es-ES" b="1" dirty="0" smtClean="0">
              <a:solidFill>
                <a:schemeClr val="tx1"/>
              </a:solidFill>
            </a:rPr>
            <a:t>Productos que no han sufrido alteración o modificación</a:t>
          </a:r>
          <a:endParaRPr lang="es-ES" b="1" dirty="0">
            <a:solidFill>
              <a:schemeClr val="tx1"/>
            </a:solidFill>
          </a:endParaRPr>
        </a:p>
      </dgm:t>
    </dgm:pt>
    <dgm:pt modelId="{F66DF3AC-2B1D-504D-AD46-A2AEC24BAC5C}" type="parTrans" cxnId="{422DA078-3568-5449-907B-E7E12669DECC}">
      <dgm:prSet/>
      <dgm:spPr/>
      <dgm:t>
        <a:bodyPr/>
        <a:lstStyle/>
        <a:p>
          <a:endParaRPr lang="es-ES"/>
        </a:p>
      </dgm:t>
    </dgm:pt>
    <dgm:pt modelId="{D24A9B50-C988-AB4B-AA52-E17A0EBD762D}" type="sibTrans" cxnId="{422DA078-3568-5449-907B-E7E12669DECC}">
      <dgm:prSet/>
      <dgm:spPr/>
      <dgm:t>
        <a:bodyPr/>
        <a:lstStyle/>
        <a:p>
          <a:endParaRPr lang="es-ES"/>
        </a:p>
      </dgm:t>
    </dgm:pt>
    <dgm:pt modelId="{01A407A4-0D46-934B-BA55-A408E9474C9B}">
      <dgm:prSet phldrT="[Texto]"/>
      <dgm:spPr>
        <a:solidFill>
          <a:schemeClr val="accent3">
            <a:lumMod val="60000"/>
            <a:lumOff val="40000"/>
          </a:schemeClr>
        </a:solidFill>
      </dgm:spPr>
      <dgm:t>
        <a:bodyPr/>
        <a:lstStyle/>
        <a:p>
          <a:r>
            <a:rPr lang="es-ES" b="1" dirty="0" smtClean="0">
              <a:solidFill>
                <a:srgbClr val="000000"/>
              </a:solidFill>
            </a:rPr>
            <a:t>XXX </a:t>
          </a:r>
        </a:p>
        <a:p>
          <a:r>
            <a:rPr lang="es-ES" b="1" dirty="0" smtClean="0">
              <a:solidFill>
                <a:srgbClr val="000000"/>
              </a:solidFill>
            </a:rPr>
            <a:t>No utilizable cuando se trata de intangibles valiosos.</a:t>
          </a:r>
        </a:p>
        <a:p>
          <a:r>
            <a:rPr lang="es-ES" b="1" dirty="0" smtClean="0">
              <a:solidFill>
                <a:srgbClr val="000000"/>
              </a:solidFill>
            </a:rPr>
            <a:t>Sensible grados de actividad de los revendedores</a:t>
          </a:r>
          <a:r>
            <a:rPr lang="es-ES" dirty="0" smtClean="0">
              <a:solidFill>
                <a:srgbClr val="000000"/>
              </a:solidFill>
            </a:rPr>
            <a:t>. </a:t>
          </a:r>
          <a:endParaRPr lang="es-ES" dirty="0">
            <a:solidFill>
              <a:srgbClr val="000000"/>
            </a:solidFill>
          </a:endParaRPr>
        </a:p>
      </dgm:t>
    </dgm:pt>
    <dgm:pt modelId="{BAFCA111-66BE-8D45-8AB3-3911F4D6E496}" type="parTrans" cxnId="{2A8137C2-45CB-0A4A-B98F-F46BF1F1E3DD}">
      <dgm:prSet/>
      <dgm:spPr/>
      <dgm:t>
        <a:bodyPr/>
        <a:lstStyle/>
        <a:p>
          <a:endParaRPr lang="es-ES"/>
        </a:p>
      </dgm:t>
    </dgm:pt>
    <dgm:pt modelId="{98E7DADB-98A6-A34D-8561-7190430BA254}" type="sibTrans" cxnId="{2A8137C2-45CB-0A4A-B98F-F46BF1F1E3DD}">
      <dgm:prSet/>
      <dgm:spPr/>
      <dgm:t>
        <a:bodyPr/>
        <a:lstStyle/>
        <a:p>
          <a:endParaRPr lang="es-ES"/>
        </a:p>
      </dgm:t>
    </dgm:pt>
    <dgm:pt modelId="{5D6A973C-FCE4-DC41-A192-4A245D486CFC}" type="pres">
      <dgm:prSet presAssocID="{58552058-40AA-0C43-AD45-3EA8497E645E}" presName="matrix" presStyleCnt="0">
        <dgm:presLayoutVars>
          <dgm:chMax val="1"/>
          <dgm:dir/>
          <dgm:resizeHandles val="exact"/>
        </dgm:presLayoutVars>
      </dgm:prSet>
      <dgm:spPr/>
      <dgm:t>
        <a:bodyPr/>
        <a:lstStyle/>
        <a:p>
          <a:endParaRPr lang="es-ES"/>
        </a:p>
      </dgm:t>
    </dgm:pt>
    <dgm:pt modelId="{5ED1487C-E3F9-4148-826B-32D7BB4289F1}" type="pres">
      <dgm:prSet presAssocID="{58552058-40AA-0C43-AD45-3EA8497E645E}" presName="diamond" presStyleLbl="bgShp" presStyleIdx="0" presStyleCnt="1"/>
      <dgm:spPr/>
    </dgm:pt>
    <dgm:pt modelId="{368F8E7E-3DB5-0242-989E-84E47C99E380}" type="pres">
      <dgm:prSet presAssocID="{58552058-40AA-0C43-AD45-3EA8497E645E}" presName="quad1" presStyleLbl="node1" presStyleIdx="0" presStyleCnt="4">
        <dgm:presLayoutVars>
          <dgm:chMax val="0"/>
          <dgm:chPref val="0"/>
          <dgm:bulletEnabled val="1"/>
        </dgm:presLayoutVars>
      </dgm:prSet>
      <dgm:spPr/>
      <dgm:t>
        <a:bodyPr/>
        <a:lstStyle/>
        <a:p>
          <a:endParaRPr lang="es-ES"/>
        </a:p>
      </dgm:t>
    </dgm:pt>
    <dgm:pt modelId="{648BB560-F585-3346-BCC9-02B2F981CDF6}" type="pres">
      <dgm:prSet presAssocID="{58552058-40AA-0C43-AD45-3EA8497E645E}" presName="quad2" presStyleLbl="node1" presStyleIdx="1" presStyleCnt="4">
        <dgm:presLayoutVars>
          <dgm:chMax val="0"/>
          <dgm:chPref val="0"/>
          <dgm:bulletEnabled val="1"/>
        </dgm:presLayoutVars>
      </dgm:prSet>
      <dgm:spPr/>
      <dgm:t>
        <a:bodyPr/>
        <a:lstStyle/>
        <a:p>
          <a:endParaRPr lang="es-ES"/>
        </a:p>
      </dgm:t>
    </dgm:pt>
    <dgm:pt modelId="{C1F0F5E1-5455-174E-BB53-453FB74A16AE}" type="pres">
      <dgm:prSet presAssocID="{58552058-40AA-0C43-AD45-3EA8497E645E}" presName="quad3" presStyleLbl="node1" presStyleIdx="2" presStyleCnt="4">
        <dgm:presLayoutVars>
          <dgm:chMax val="0"/>
          <dgm:chPref val="0"/>
          <dgm:bulletEnabled val="1"/>
        </dgm:presLayoutVars>
      </dgm:prSet>
      <dgm:spPr/>
      <dgm:t>
        <a:bodyPr/>
        <a:lstStyle/>
        <a:p>
          <a:endParaRPr lang="es-ES"/>
        </a:p>
      </dgm:t>
    </dgm:pt>
    <dgm:pt modelId="{72D29B1E-FBE9-1C4F-A021-59CF22E76F9C}" type="pres">
      <dgm:prSet presAssocID="{58552058-40AA-0C43-AD45-3EA8497E645E}" presName="quad4" presStyleLbl="node1" presStyleIdx="3" presStyleCnt="4">
        <dgm:presLayoutVars>
          <dgm:chMax val="0"/>
          <dgm:chPref val="0"/>
          <dgm:bulletEnabled val="1"/>
        </dgm:presLayoutVars>
      </dgm:prSet>
      <dgm:spPr/>
      <dgm:t>
        <a:bodyPr/>
        <a:lstStyle/>
        <a:p>
          <a:endParaRPr lang="es-ES"/>
        </a:p>
      </dgm:t>
    </dgm:pt>
  </dgm:ptLst>
  <dgm:cxnLst>
    <dgm:cxn modelId="{4E84402C-9C74-2548-AA66-E4DC2BA40298}" srcId="{58552058-40AA-0C43-AD45-3EA8497E645E}" destId="{E81854A5-260F-B34C-A0F8-8F9E5810D94D}" srcOrd="0" destOrd="0" parTransId="{38B79D4E-1052-974F-8A49-CBEBE68C2DFF}" sibTransId="{FC533EB3-6952-F349-BA01-4B0A73930650}"/>
    <dgm:cxn modelId="{A9EA4928-C5C4-0A49-856C-1A32FCB5FFC5}" type="presOf" srcId="{A0F17049-C1E1-BF41-8347-E6E7E9DF42AB}" destId="{C1F0F5E1-5455-174E-BB53-453FB74A16AE}" srcOrd="0" destOrd="0" presId="urn:microsoft.com/office/officeart/2005/8/layout/matrix3"/>
    <dgm:cxn modelId="{F2305BBF-7C84-3F46-AA10-904AF9F2766A}" type="presOf" srcId="{CB567BF6-DEE5-C540-9DFE-7782FD48FBA7}" destId="{648BB560-F585-3346-BCC9-02B2F981CDF6}" srcOrd="0" destOrd="0" presId="urn:microsoft.com/office/officeart/2005/8/layout/matrix3"/>
    <dgm:cxn modelId="{4D2B1823-B765-0A43-9794-9B49645FB4C4}" srcId="{58552058-40AA-0C43-AD45-3EA8497E645E}" destId="{CB567BF6-DEE5-C540-9DFE-7782FD48FBA7}" srcOrd="1" destOrd="0" parTransId="{2C9F589F-F1B9-FE4D-905D-FA59EF691E69}" sibTransId="{D5F9A624-9E06-584A-99DA-B508CBB46B48}"/>
    <dgm:cxn modelId="{594B7AD5-6E84-084C-A6BE-3E273D363DD0}" type="presOf" srcId="{58552058-40AA-0C43-AD45-3EA8497E645E}" destId="{5D6A973C-FCE4-DC41-A192-4A245D486CFC}" srcOrd="0" destOrd="0" presId="urn:microsoft.com/office/officeart/2005/8/layout/matrix3"/>
    <dgm:cxn modelId="{2A8137C2-45CB-0A4A-B98F-F46BF1F1E3DD}" srcId="{58552058-40AA-0C43-AD45-3EA8497E645E}" destId="{01A407A4-0D46-934B-BA55-A408E9474C9B}" srcOrd="3" destOrd="0" parTransId="{BAFCA111-66BE-8D45-8AB3-3911F4D6E496}" sibTransId="{98E7DADB-98A6-A34D-8561-7190430BA254}"/>
    <dgm:cxn modelId="{775A0FF1-8D65-524A-BCFA-22BF7AB125C0}" type="presOf" srcId="{01A407A4-0D46-934B-BA55-A408E9474C9B}" destId="{72D29B1E-FBE9-1C4F-A021-59CF22E76F9C}" srcOrd="0" destOrd="0" presId="urn:microsoft.com/office/officeart/2005/8/layout/matrix3"/>
    <dgm:cxn modelId="{6B33C9BB-9086-8D40-B451-9EF194453277}" type="presOf" srcId="{E81854A5-260F-B34C-A0F8-8F9E5810D94D}" destId="{368F8E7E-3DB5-0242-989E-84E47C99E380}" srcOrd="0" destOrd="0" presId="urn:microsoft.com/office/officeart/2005/8/layout/matrix3"/>
    <dgm:cxn modelId="{422DA078-3568-5449-907B-E7E12669DECC}" srcId="{58552058-40AA-0C43-AD45-3EA8497E645E}" destId="{A0F17049-C1E1-BF41-8347-E6E7E9DF42AB}" srcOrd="2" destOrd="0" parTransId="{F66DF3AC-2B1D-504D-AD46-A2AEC24BAC5C}" sibTransId="{D24A9B50-C988-AB4B-AA52-E17A0EBD762D}"/>
    <dgm:cxn modelId="{C879779B-E361-F24E-B33D-888F6B8646DD}" type="presParOf" srcId="{5D6A973C-FCE4-DC41-A192-4A245D486CFC}" destId="{5ED1487C-E3F9-4148-826B-32D7BB4289F1}" srcOrd="0" destOrd="0" presId="urn:microsoft.com/office/officeart/2005/8/layout/matrix3"/>
    <dgm:cxn modelId="{C7656065-D30E-5545-8EF3-480F52925BC4}" type="presParOf" srcId="{5D6A973C-FCE4-DC41-A192-4A245D486CFC}" destId="{368F8E7E-3DB5-0242-989E-84E47C99E380}" srcOrd="1" destOrd="0" presId="urn:microsoft.com/office/officeart/2005/8/layout/matrix3"/>
    <dgm:cxn modelId="{3C097461-1669-E64E-A94D-9603D84469D4}" type="presParOf" srcId="{5D6A973C-FCE4-DC41-A192-4A245D486CFC}" destId="{648BB560-F585-3346-BCC9-02B2F981CDF6}" srcOrd="2" destOrd="0" presId="urn:microsoft.com/office/officeart/2005/8/layout/matrix3"/>
    <dgm:cxn modelId="{79392D4B-857B-3847-A581-9EED17563047}" type="presParOf" srcId="{5D6A973C-FCE4-DC41-A192-4A245D486CFC}" destId="{C1F0F5E1-5455-174E-BB53-453FB74A16AE}" srcOrd="3" destOrd="0" presId="urn:microsoft.com/office/officeart/2005/8/layout/matrix3"/>
    <dgm:cxn modelId="{506C77D5-EA0B-154D-83CE-F01FD8C77595}" type="presParOf" srcId="{5D6A973C-FCE4-DC41-A192-4A245D486CFC}" destId="{72D29B1E-FBE9-1C4F-A021-59CF22E76F9C}"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6860CF5-86D0-3641-B16B-0F5BE9107D91}" type="doc">
      <dgm:prSet loTypeId="urn:microsoft.com/office/officeart/2005/8/layout/radial4" loCatId="" qsTypeId="urn:microsoft.com/office/officeart/2005/8/quickstyle/3D5" qsCatId="3D" csTypeId="urn:microsoft.com/office/officeart/2005/8/colors/accent1_2" csCatId="accent1" phldr="1"/>
      <dgm:spPr/>
      <dgm:t>
        <a:bodyPr/>
        <a:lstStyle/>
        <a:p>
          <a:endParaRPr lang="es-ES"/>
        </a:p>
      </dgm:t>
    </dgm:pt>
    <dgm:pt modelId="{EE32366C-C389-4B4C-8544-6BFE09121CAE}">
      <dgm:prSet phldrT="[Texto]" custT="1"/>
      <dgm:spPr>
        <a:solidFill>
          <a:srgbClr val="FA9418"/>
        </a:solidFill>
      </dgm:spPr>
      <dgm:t>
        <a:bodyPr/>
        <a:lstStyle/>
        <a:p>
          <a:r>
            <a:rPr lang="es-ES" sz="1600" b="1" smtClean="0">
              <a:solidFill>
                <a:srgbClr val="000000"/>
              </a:solidFill>
            </a:rPr>
            <a:t>PV de un bien</a:t>
          </a:r>
        </a:p>
        <a:p>
          <a:r>
            <a:rPr lang="es-ES" sz="1600" b="1" smtClean="0">
              <a:solidFill>
                <a:srgbClr val="000000"/>
              </a:solidFill>
            </a:rPr>
            <a:t>Prestación de un servicio</a:t>
          </a:r>
        </a:p>
        <a:p>
          <a:r>
            <a:rPr lang="es-ES" sz="1600" b="1" smtClean="0">
              <a:solidFill>
                <a:srgbClr val="000000"/>
              </a:solidFill>
            </a:rPr>
            <a:t>Contraprestación de cualquier operación</a:t>
          </a:r>
          <a:endParaRPr lang="es-ES" sz="1600" b="1" dirty="0">
            <a:solidFill>
              <a:srgbClr val="000000"/>
            </a:solidFill>
          </a:endParaRPr>
        </a:p>
      </dgm:t>
    </dgm:pt>
    <dgm:pt modelId="{BCC12197-356D-3C45-AE2D-61FF76A390E8}" type="parTrans" cxnId="{305E767D-2A19-3C42-933C-FB57504C8BAD}">
      <dgm:prSet/>
      <dgm:spPr/>
      <dgm:t>
        <a:bodyPr/>
        <a:lstStyle/>
        <a:p>
          <a:endParaRPr lang="es-ES"/>
        </a:p>
      </dgm:t>
    </dgm:pt>
    <dgm:pt modelId="{14871232-82E4-FB47-A376-1FDDDAEF3B39}" type="sibTrans" cxnId="{305E767D-2A19-3C42-933C-FB57504C8BAD}">
      <dgm:prSet/>
      <dgm:spPr/>
      <dgm:t>
        <a:bodyPr/>
        <a:lstStyle/>
        <a:p>
          <a:endParaRPr lang="es-ES"/>
        </a:p>
      </dgm:t>
    </dgm:pt>
    <dgm:pt modelId="{2F3C0244-C40E-9942-AFCB-FC3D407DC2B4}">
      <dgm:prSet phldrT="[Texto]" custT="1"/>
      <dgm:spPr>
        <a:solidFill>
          <a:srgbClr val="FA9418"/>
        </a:solidFill>
      </dgm:spPr>
      <dgm:t>
        <a:bodyPr/>
        <a:lstStyle/>
        <a:p>
          <a:r>
            <a:rPr lang="es-ES" sz="1600" b="1" smtClean="0">
              <a:solidFill>
                <a:srgbClr val="000000"/>
              </a:solidFill>
            </a:rPr>
            <a:t>Multiplica costo del bien o servicio por (1+%UB)</a:t>
          </a:r>
          <a:endParaRPr lang="es-ES" sz="1600" b="1" dirty="0">
            <a:solidFill>
              <a:srgbClr val="000000"/>
            </a:solidFill>
          </a:endParaRPr>
        </a:p>
      </dgm:t>
    </dgm:pt>
    <dgm:pt modelId="{EDC8FB69-D584-9B42-9F12-A56F9EE1746D}" type="parTrans" cxnId="{B4D0C836-71B2-674C-A99B-453321972C45}">
      <dgm:prSet/>
      <dgm:spPr/>
      <dgm:t>
        <a:bodyPr/>
        <a:lstStyle/>
        <a:p>
          <a:endParaRPr lang="es-ES"/>
        </a:p>
      </dgm:t>
    </dgm:pt>
    <dgm:pt modelId="{A3A062D9-9FEB-284B-892A-F932B7F4C9B3}" type="sibTrans" cxnId="{B4D0C836-71B2-674C-A99B-453321972C45}">
      <dgm:prSet/>
      <dgm:spPr/>
      <dgm:t>
        <a:bodyPr/>
        <a:lstStyle/>
        <a:p>
          <a:endParaRPr lang="es-ES"/>
        </a:p>
      </dgm:t>
    </dgm:pt>
    <dgm:pt modelId="{04F95B22-4447-484E-9C0B-081E1AFD62CE}">
      <dgm:prSet phldrT="[Texto]" custT="1"/>
      <dgm:spPr>
        <a:solidFill>
          <a:srgbClr val="FA9418"/>
        </a:solidFill>
      </dgm:spPr>
      <dgm:t>
        <a:bodyPr/>
        <a:lstStyle/>
        <a:p>
          <a:r>
            <a:rPr lang="es-ES" sz="1600" b="1" smtClean="0">
              <a:solidFill>
                <a:srgbClr val="000000"/>
              </a:solidFill>
            </a:rPr>
            <a:t>EL % DE UB = </a:t>
          </a:r>
        </a:p>
        <a:p>
          <a:r>
            <a:rPr lang="es-ES" sz="1600" b="1" smtClean="0">
              <a:solidFill>
                <a:srgbClr val="000000"/>
              </a:solidFill>
            </a:rPr>
            <a:t>UB/CV</a:t>
          </a:r>
          <a:endParaRPr lang="es-ES" sz="1600" b="1" dirty="0">
            <a:solidFill>
              <a:srgbClr val="000000"/>
            </a:solidFill>
          </a:endParaRPr>
        </a:p>
      </dgm:t>
    </dgm:pt>
    <dgm:pt modelId="{E288B50A-88C5-6743-A868-1E43C69D5967}" type="parTrans" cxnId="{6D93571E-6DD3-664B-96A9-9C1DA8DDEF87}">
      <dgm:prSet/>
      <dgm:spPr/>
      <dgm:t>
        <a:bodyPr/>
        <a:lstStyle/>
        <a:p>
          <a:endParaRPr lang="es-ES"/>
        </a:p>
      </dgm:t>
    </dgm:pt>
    <dgm:pt modelId="{3875E0EF-583A-C944-BA16-32338812F15C}" type="sibTrans" cxnId="{6D93571E-6DD3-664B-96A9-9C1DA8DDEF87}">
      <dgm:prSet/>
      <dgm:spPr/>
      <dgm:t>
        <a:bodyPr/>
        <a:lstStyle/>
        <a:p>
          <a:endParaRPr lang="es-ES"/>
        </a:p>
      </dgm:t>
    </dgm:pt>
    <dgm:pt modelId="{29C012B6-3E16-B740-B049-120BFEDA5934}">
      <dgm:prSet phldrT="[Texto]" custT="1"/>
      <dgm:spPr>
        <a:solidFill>
          <a:srgbClr val="FA9418"/>
        </a:solidFill>
      </dgm:spPr>
      <dgm:t>
        <a:bodyPr/>
        <a:lstStyle/>
        <a:p>
          <a:r>
            <a:rPr lang="es-ES" sz="1600" b="1" smtClean="0">
              <a:solidFill>
                <a:srgbClr val="000000"/>
              </a:solidFill>
            </a:rPr>
            <a:t>CV+Margen (Mark up)</a:t>
          </a:r>
          <a:endParaRPr lang="es-ES" sz="1600" b="1" dirty="0">
            <a:solidFill>
              <a:srgbClr val="000000"/>
            </a:solidFill>
          </a:endParaRPr>
        </a:p>
      </dgm:t>
    </dgm:pt>
    <dgm:pt modelId="{9B7A3540-512E-744E-AF95-832EDBC41937}" type="sibTrans" cxnId="{EEF6A523-F46D-EC4F-B07D-1097AB8B3B88}">
      <dgm:prSet/>
      <dgm:spPr/>
      <dgm:t>
        <a:bodyPr/>
        <a:lstStyle/>
        <a:p>
          <a:endParaRPr lang="es-ES"/>
        </a:p>
      </dgm:t>
    </dgm:pt>
    <dgm:pt modelId="{B68690C2-A606-6445-873C-1122571F69C9}" type="parTrans" cxnId="{EEF6A523-F46D-EC4F-B07D-1097AB8B3B88}">
      <dgm:prSet/>
      <dgm:spPr/>
      <dgm:t>
        <a:bodyPr/>
        <a:lstStyle/>
        <a:p>
          <a:endParaRPr lang="es-ES"/>
        </a:p>
      </dgm:t>
    </dgm:pt>
    <dgm:pt modelId="{BCCB2ED7-8698-2F49-8EAF-67E3D8BD6BF9}" type="pres">
      <dgm:prSet presAssocID="{16860CF5-86D0-3641-B16B-0F5BE9107D91}" presName="cycle" presStyleCnt="0">
        <dgm:presLayoutVars>
          <dgm:chMax val="1"/>
          <dgm:dir/>
          <dgm:animLvl val="ctr"/>
          <dgm:resizeHandles val="exact"/>
        </dgm:presLayoutVars>
      </dgm:prSet>
      <dgm:spPr/>
      <dgm:t>
        <a:bodyPr/>
        <a:lstStyle/>
        <a:p>
          <a:endParaRPr lang="es-ES"/>
        </a:p>
      </dgm:t>
    </dgm:pt>
    <dgm:pt modelId="{A68844F2-054E-264A-A959-EE661CF795A8}" type="pres">
      <dgm:prSet presAssocID="{EE32366C-C389-4B4C-8544-6BFE09121CAE}" presName="centerShape" presStyleLbl="node0" presStyleIdx="0" presStyleCnt="1"/>
      <dgm:spPr/>
      <dgm:t>
        <a:bodyPr/>
        <a:lstStyle/>
        <a:p>
          <a:endParaRPr lang="es-ES"/>
        </a:p>
      </dgm:t>
    </dgm:pt>
    <dgm:pt modelId="{B68E400C-6198-7F49-AB8C-351A4C411A5E}" type="pres">
      <dgm:prSet presAssocID="{EDC8FB69-D584-9B42-9F12-A56F9EE1746D}" presName="parTrans" presStyleLbl="bgSibTrans2D1" presStyleIdx="0" presStyleCnt="3"/>
      <dgm:spPr/>
      <dgm:t>
        <a:bodyPr/>
        <a:lstStyle/>
        <a:p>
          <a:endParaRPr lang="es-ES"/>
        </a:p>
      </dgm:t>
    </dgm:pt>
    <dgm:pt modelId="{7321D058-2887-D34D-8A3B-416857DCE07D}" type="pres">
      <dgm:prSet presAssocID="{2F3C0244-C40E-9942-AFCB-FC3D407DC2B4}" presName="node" presStyleLbl="node1" presStyleIdx="0" presStyleCnt="3">
        <dgm:presLayoutVars>
          <dgm:bulletEnabled val="1"/>
        </dgm:presLayoutVars>
      </dgm:prSet>
      <dgm:spPr/>
      <dgm:t>
        <a:bodyPr/>
        <a:lstStyle/>
        <a:p>
          <a:endParaRPr lang="es-ES"/>
        </a:p>
      </dgm:t>
    </dgm:pt>
    <dgm:pt modelId="{42F167A7-4C31-D949-8CA7-15E597E55CEB}" type="pres">
      <dgm:prSet presAssocID="{E288B50A-88C5-6743-A868-1E43C69D5967}" presName="parTrans" presStyleLbl="bgSibTrans2D1" presStyleIdx="1" presStyleCnt="3"/>
      <dgm:spPr/>
      <dgm:t>
        <a:bodyPr/>
        <a:lstStyle/>
        <a:p>
          <a:endParaRPr lang="es-ES"/>
        </a:p>
      </dgm:t>
    </dgm:pt>
    <dgm:pt modelId="{F4E62649-3DF8-1447-A8DD-9BC1AB4B0AFB}" type="pres">
      <dgm:prSet presAssocID="{04F95B22-4447-484E-9C0B-081E1AFD62CE}" presName="node" presStyleLbl="node1" presStyleIdx="1" presStyleCnt="3">
        <dgm:presLayoutVars>
          <dgm:bulletEnabled val="1"/>
        </dgm:presLayoutVars>
      </dgm:prSet>
      <dgm:spPr/>
      <dgm:t>
        <a:bodyPr/>
        <a:lstStyle/>
        <a:p>
          <a:endParaRPr lang="es-ES"/>
        </a:p>
      </dgm:t>
    </dgm:pt>
    <dgm:pt modelId="{DB35D60F-9C12-444F-A584-B49BE2A7597C}" type="pres">
      <dgm:prSet presAssocID="{B68690C2-A606-6445-873C-1122571F69C9}" presName="parTrans" presStyleLbl="bgSibTrans2D1" presStyleIdx="2" presStyleCnt="3"/>
      <dgm:spPr/>
      <dgm:t>
        <a:bodyPr/>
        <a:lstStyle/>
        <a:p>
          <a:endParaRPr lang="es-ES"/>
        </a:p>
      </dgm:t>
    </dgm:pt>
    <dgm:pt modelId="{40597048-DF7E-9247-A5E4-803FD64FC1D9}" type="pres">
      <dgm:prSet presAssocID="{29C012B6-3E16-B740-B049-120BFEDA5934}" presName="node" presStyleLbl="node1" presStyleIdx="2" presStyleCnt="3">
        <dgm:presLayoutVars>
          <dgm:bulletEnabled val="1"/>
        </dgm:presLayoutVars>
      </dgm:prSet>
      <dgm:spPr/>
      <dgm:t>
        <a:bodyPr/>
        <a:lstStyle/>
        <a:p>
          <a:endParaRPr lang="es-ES"/>
        </a:p>
      </dgm:t>
    </dgm:pt>
  </dgm:ptLst>
  <dgm:cxnLst>
    <dgm:cxn modelId="{6D93571E-6DD3-664B-96A9-9C1DA8DDEF87}" srcId="{EE32366C-C389-4B4C-8544-6BFE09121CAE}" destId="{04F95B22-4447-484E-9C0B-081E1AFD62CE}" srcOrd="1" destOrd="0" parTransId="{E288B50A-88C5-6743-A868-1E43C69D5967}" sibTransId="{3875E0EF-583A-C944-BA16-32338812F15C}"/>
    <dgm:cxn modelId="{1F87B92A-56CF-E241-8EED-F1A6907E2870}" type="presOf" srcId="{2F3C0244-C40E-9942-AFCB-FC3D407DC2B4}" destId="{7321D058-2887-D34D-8A3B-416857DCE07D}" srcOrd="0" destOrd="0" presId="urn:microsoft.com/office/officeart/2005/8/layout/radial4"/>
    <dgm:cxn modelId="{D2245958-32AB-CC4E-BBFD-47A6D11B9A88}" type="presOf" srcId="{EDC8FB69-D584-9B42-9F12-A56F9EE1746D}" destId="{B68E400C-6198-7F49-AB8C-351A4C411A5E}" srcOrd="0" destOrd="0" presId="urn:microsoft.com/office/officeart/2005/8/layout/radial4"/>
    <dgm:cxn modelId="{8A6A25A0-0DBB-724B-86DB-BE2345336713}" type="presOf" srcId="{29C012B6-3E16-B740-B049-120BFEDA5934}" destId="{40597048-DF7E-9247-A5E4-803FD64FC1D9}" srcOrd="0" destOrd="0" presId="urn:microsoft.com/office/officeart/2005/8/layout/radial4"/>
    <dgm:cxn modelId="{305E767D-2A19-3C42-933C-FB57504C8BAD}" srcId="{16860CF5-86D0-3641-B16B-0F5BE9107D91}" destId="{EE32366C-C389-4B4C-8544-6BFE09121CAE}" srcOrd="0" destOrd="0" parTransId="{BCC12197-356D-3C45-AE2D-61FF76A390E8}" sibTransId="{14871232-82E4-FB47-A376-1FDDDAEF3B39}"/>
    <dgm:cxn modelId="{4A8F81D2-57CC-6A41-8116-93484C436193}" type="presOf" srcId="{16860CF5-86D0-3641-B16B-0F5BE9107D91}" destId="{BCCB2ED7-8698-2F49-8EAF-67E3D8BD6BF9}" srcOrd="0" destOrd="0" presId="urn:microsoft.com/office/officeart/2005/8/layout/radial4"/>
    <dgm:cxn modelId="{80B272DB-EA08-AD4A-8687-4725D9D4549B}" type="presOf" srcId="{EE32366C-C389-4B4C-8544-6BFE09121CAE}" destId="{A68844F2-054E-264A-A959-EE661CF795A8}" srcOrd="0" destOrd="0" presId="urn:microsoft.com/office/officeart/2005/8/layout/radial4"/>
    <dgm:cxn modelId="{317980C3-F81A-A142-AB0E-CBE695BF2408}" type="presOf" srcId="{B68690C2-A606-6445-873C-1122571F69C9}" destId="{DB35D60F-9C12-444F-A584-B49BE2A7597C}" srcOrd="0" destOrd="0" presId="urn:microsoft.com/office/officeart/2005/8/layout/radial4"/>
    <dgm:cxn modelId="{EEF6A523-F46D-EC4F-B07D-1097AB8B3B88}" srcId="{EE32366C-C389-4B4C-8544-6BFE09121CAE}" destId="{29C012B6-3E16-B740-B049-120BFEDA5934}" srcOrd="2" destOrd="0" parTransId="{B68690C2-A606-6445-873C-1122571F69C9}" sibTransId="{9B7A3540-512E-744E-AF95-832EDBC41937}"/>
    <dgm:cxn modelId="{C3684DAC-9698-CA41-AEF7-612B579743A9}" type="presOf" srcId="{04F95B22-4447-484E-9C0B-081E1AFD62CE}" destId="{F4E62649-3DF8-1447-A8DD-9BC1AB4B0AFB}" srcOrd="0" destOrd="0" presId="urn:microsoft.com/office/officeart/2005/8/layout/radial4"/>
    <dgm:cxn modelId="{B4D0C836-71B2-674C-A99B-453321972C45}" srcId="{EE32366C-C389-4B4C-8544-6BFE09121CAE}" destId="{2F3C0244-C40E-9942-AFCB-FC3D407DC2B4}" srcOrd="0" destOrd="0" parTransId="{EDC8FB69-D584-9B42-9F12-A56F9EE1746D}" sibTransId="{A3A062D9-9FEB-284B-892A-F932B7F4C9B3}"/>
    <dgm:cxn modelId="{46965176-9874-B549-957C-F18BD125FD5D}" type="presOf" srcId="{E288B50A-88C5-6743-A868-1E43C69D5967}" destId="{42F167A7-4C31-D949-8CA7-15E597E55CEB}" srcOrd="0" destOrd="0" presId="urn:microsoft.com/office/officeart/2005/8/layout/radial4"/>
    <dgm:cxn modelId="{CD22C5A5-AAED-D849-B093-F3EE6B35D2F9}" type="presParOf" srcId="{BCCB2ED7-8698-2F49-8EAF-67E3D8BD6BF9}" destId="{A68844F2-054E-264A-A959-EE661CF795A8}" srcOrd="0" destOrd="0" presId="urn:microsoft.com/office/officeart/2005/8/layout/radial4"/>
    <dgm:cxn modelId="{F2EB0469-9ABD-8648-BA2C-C743CCFEAA66}" type="presParOf" srcId="{BCCB2ED7-8698-2F49-8EAF-67E3D8BD6BF9}" destId="{B68E400C-6198-7F49-AB8C-351A4C411A5E}" srcOrd="1" destOrd="0" presId="urn:microsoft.com/office/officeart/2005/8/layout/radial4"/>
    <dgm:cxn modelId="{8BA3B23D-DCEC-7F49-A39E-5BD7E54C6B81}" type="presParOf" srcId="{BCCB2ED7-8698-2F49-8EAF-67E3D8BD6BF9}" destId="{7321D058-2887-D34D-8A3B-416857DCE07D}" srcOrd="2" destOrd="0" presId="urn:microsoft.com/office/officeart/2005/8/layout/radial4"/>
    <dgm:cxn modelId="{73E73CFD-4CEE-BD4A-9D5B-1FC01AA16F74}" type="presParOf" srcId="{BCCB2ED7-8698-2F49-8EAF-67E3D8BD6BF9}" destId="{42F167A7-4C31-D949-8CA7-15E597E55CEB}" srcOrd="3" destOrd="0" presId="urn:microsoft.com/office/officeart/2005/8/layout/radial4"/>
    <dgm:cxn modelId="{CAB281FB-CD1C-E248-B831-C17A8DE53613}" type="presParOf" srcId="{BCCB2ED7-8698-2F49-8EAF-67E3D8BD6BF9}" destId="{F4E62649-3DF8-1447-A8DD-9BC1AB4B0AFB}" srcOrd="4" destOrd="0" presId="urn:microsoft.com/office/officeart/2005/8/layout/radial4"/>
    <dgm:cxn modelId="{2286FF1A-8F31-2743-AE7D-586BD224A839}" type="presParOf" srcId="{BCCB2ED7-8698-2F49-8EAF-67E3D8BD6BF9}" destId="{DB35D60F-9C12-444F-A584-B49BE2A7597C}" srcOrd="5" destOrd="0" presId="urn:microsoft.com/office/officeart/2005/8/layout/radial4"/>
    <dgm:cxn modelId="{05D3ABD2-BFC8-1B45-9DD8-5CDEA8C2F90B}" type="presParOf" srcId="{BCCB2ED7-8698-2F49-8EAF-67E3D8BD6BF9}" destId="{40597048-DF7E-9247-A5E4-803FD64FC1D9}" srcOrd="6"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E825688-EEB1-5F4A-A3DB-25E8B70B55D2}" type="doc">
      <dgm:prSet loTypeId="urn:microsoft.com/office/officeart/2008/layout/VerticalCurvedList" loCatId="" qsTypeId="urn:microsoft.com/office/officeart/2009/2/quickstyle/3D8" qsCatId="3D" csTypeId="urn:microsoft.com/office/officeart/2005/8/colors/colorful4" csCatId="colorful" phldr="1"/>
      <dgm:spPr/>
      <dgm:t>
        <a:bodyPr/>
        <a:lstStyle/>
        <a:p>
          <a:endParaRPr lang="es-ES"/>
        </a:p>
      </dgm:t>
    </dgm:pt>
    <dgm:pt modelId="{37FA952F-7309-B049-93B2-6CD736CC0F4B}">
      <dgm:prSet phldrT="[Texto]"/>
      <dgm:spPr/>
      <dgm:t>
        <a:bodyPr/>
        <a:lstStyle/>
        <a:p>
          <a:r>
            <a:rPr lang="es-ES" dirty="0" smtClean="0"/>
            <a:t>Activos</a:t>
          </a:r>
          <a:endParaRPr lang="es-ES" dirty="0"/>
        </a:p>
      </dgm:t>
    </dgm:pt>
    <dgm:pt modelId="{7FB22EF9-DF41-5940-AE42-16181F54FD9A}" type="parTrans" cxnId="{2451F508-4B13-424D-B675-48C6A9EA54B8}">
      <dgm:prSet/>
      <dgm:spPr/>
      <dgm:t>
        <a:bodyPr/>
        <a:lstStyle/>
        <a:p>
          <a:endParaRPr lang="es-ES"/>
        </a:p>
      </dgm:t>
    </dgm:pt>
    <dgm:pt modelId="{D374E8DA-BC85-9B42-8148-7797EDD31D6C}" type="sibTrans" cxnId="{2451F508-4B13-424D-B675-48C6A9EA54B8}">
      <dgm:prSet/>
      <dgm:spPr/>
      <dgm:t>
        <a:bodyPr/>
        <a:lstStyle/>
        <a:p>
          <a:endParaRPr lang="es-ES"/>
        </a:p>
      </dgm:t>
    </dgm:pt>
    <dgm:pt modelId="{EEDAC0C8-EFB4-4644-ADFF-F0E710B54E41}">
      <dgm:prSet phldrT="[Texto]"/>
      <dgm:spPr/>
      <dgm:t>
        <a:bodyPr/>
        <a:lstStyle/>
        <a:p>
          <a:r>
            <a:rPr lang="es-ES" dirty="0" smtClean="0"/>
            <a:t>Ventas</a:t>
          </a:r>
          <a:endParaRPr lang="es-ES" dirty="0"/>
        </a:p>
      </dgm:t>
    </dgm:pt>
    <dgm:pt modelId="{951B2650-956C-D248-B983-3AD0253BDC65}" type="parTrans" cxnId="{5AB3CFB5-882C-2344-8366-9B1F71F82B40}">
      <dgm:prSet/>
      <dgm:spPr/>
      <dgm:t>
        <a:bodyPr/>
        <a:lstStyle/>
        <a:p>
          <a:endParaRPr lang="es-ES"/>
        </a:p>
      </dgm:t>
    </dgm:pt>
    <dgm:pt modelId="{0BB2E5CC-256A-0C4E-BAAE-867FD98FAAF5}" type="sibTrans" cxnId="{5AB3CFB5-882C-2344-8366-9B1F71F82B40}">
      <dgm:prSet/>
      <dgm:spPr/>
      <dgm:t>
        <a:bodyPr/>
        <a:lstStyle/>
        <a:p>
          <a:endParaRPr lang="es-ES"/>
        </a:p>
      </dgm:t>
    </dgm:pt>
    <dgm:pt modelId="{8CC2297C-4977-4D4C-9976-830D8D6ACDEC}">
      <dgm:prSet phldrT="[Texto]"/>
      <dgm:spPr/>
      <dgm:t>
        <a:bodyPr/>
        <a:lstStyle/>
        <a:p>
          <a:r>
            <a:rPr lang="es-ES" dirty="0" smtClean="0"/>
            <a:t>Costos</a:t>
          </a:r>
          <a:endParaRPr lang="es-ES" dirty="0"/>
        </a:p>
      </dgm:t>
    </dgm:pt>
    <dgm:pt modelId="{BC650A33-156B-3649-8783-ECCD411EBE48}" type="parTrans" cxnId="{4DBE8D25-D5CB-EE43-8513-A2CFFD9C1D53}">
      <dgm:prSet/>
      <dgm:spPr/>
      <dgm:t>
        <a:bodyPr/>
        <a:lstStyle/>
        <a:p>
          <a:endParaRPr lang="es-ES"/>
        </a:p>
      </dgm:t>
    </dgm:pt>
    <dgm:pt modelId="{0C1C9B55-DD62-A144-AAE7-C20A87058B86}" type="sibTrans" cxnId="{4DBE8D25-D5CB-EE43-8513-A2CFFD9C1D53}">
      <dgm:prSet/>
      <dgm:spPr/>
      <dgm:t>
        <a:bodyPr/>
        <a:lstStyle/>
        <a:p>
          <a:endParaRPr lang="es-ES"/>
        </a:p>
      </dgm:t>
    </dgm:pt>
    <dgm:pt modelId="{29FFD7DD-1B07-9D45-A981-9E4E1C9CB1BC}">
      <dgm:prSet/>
      <dgm:spPr/>
      <dgm:t>
        <a:bodyPr/>
        <a:lstStyle/>
        <a:p>
          <a:r>
            <a:rPr lang="es-ES" dirty="0" smtClean="0"/>
            <a:t>Gastos	</a:t>
          </a:r>
          <a:endParaRPr lang="es-ES" dirty="0"/>
        </a:p>
      </dgm:t>
    </dgm:pt>
    <dgm:pt modelId="{0134D6CC-0860-9F4B-86B5-5964041DCBFE}" type="parTrans" cxnId="{8BA89849-8F45-2E4F-9897-545622C62AEE}">
      <dgm:prSet/>
      <dgm:spPr/>
      <dgm:t>
        <a:bodyPr/>
        <a:lstStyle/>
        <a:p>
          <a:endParaRPr lang="es-ES"/>
        </a:p>
      </dgm:t>
    </dgm:pt>
    <dgm:pt modelId="{CB96D4AE-02A5-ED4A-97D2-0539685B849F}" type="sibTrans" cxnId="{8BA89849-8F45-2E4F-9897-545622C62AEE}">
      <dgm:prSet/>
      <dgm:spPr/>
      <dgm:t>
        <a:bodyPr/>
        <a:lstStyle/>
        <a:p>
          <a:endParaRPr lang="es-ES"/>
        </a:p>
      </dgm:t>
    </dgm:pt>
    <dgm:pt modelId="{C254683E-4458-F942-945F-BDA59C4C5A09}">
      <dgm:prSet/>
      <dgm:spPr/>
      <dgm:t>
        <a:bodyPr/>
        <a:lstStyle/>
        <a:p>
          <a:r>
            <a:rPr lang="es-ES" dirty="0" smtClean="0"/>
            <a:t>Flujos de efectivo</a:t>
          </a:r>
          <a:endParaRPr lang="es-ES" dirty="0"/>
        </a:p>
      </dgm:t>
    </dgm:pt>
    <dgm:pt modelId="{2FAD121C-EFCE-354E-A9FF-36486F3618A7}" type="parTrans" cxnId="{DF11CCDF-A8DA-DF41-9C85-4E4B2DE8143C}">
      <dgm:prSet/>
      <dgm:spPr/>
      <dgm:t>
        <a:bodyPr/>
        <a:lstStyle/>
        <a:p>
          <a:endParaRPr lang="es-ES"/>
        </a:p>
      </dgm:t>
    </dgm:pt>
    <dgm:pt modelId="{D083C0F6-D676-C148-879E-48E60FD35B9E}" type="sibTrans" cxnId="{DF11CCDF-A8DA-DF41-9C85-4E4B2DE8143C}">
      <dgm:prSet/>
      <dgm:spPr/>
      <dgm:t>
        <a:bodyPr/>
        <a:lstStyle/>
        <a:p>
          <a:endParaRPr lang="es-ES"/>
        </a:p>
      </dgm:t>
    </dgm:pt>
    <dgm:pt modelId="{6DB1AEF5-EBB6-4841-9196-735F0FB4F9B7}" type="pres">
      <dgm:prSet presAssocID="{DE825688-EEB1-5F4A-A3DB-25E8B70B55D2}" presName="Name0" presStyleCnt="0">
        <dgm:presLayoutVars>
          <dgm:chMax val="7"/>
          <dgm:chPref val="7"/>
          <dgm:dir/>
        </dgm:presLayoutVars>
      </dgm:prSet>
      <dgm:spPr/>
      <dgm:t>
        <a:bodyPr/>
        <a:lstStyle/>
        <a:p>
          <a:endParaRPr lang="es-ES"/>
        </a:p>
      </dgm:t>
    </dgm:pt>
    <dgm:pt modelId="{D177A6EA-3D2C-2C49-88DA-F90F5621D38B}" type="pres">
      <dgm:prSet presAssocID="{DE825688-EEB1-5F4A-A3DB-25E8B70B55D2}" presName="Name1" presStyleCnt="0"/>
      <dgm:spPr/>
    </dgm:pt>
    <dgm:pt modelId="{D5269505-D2AE-1242-89F1-EC14AB9D039E}" type="pres">
      <dgm:prSet presAssocID="{DE825688-EEB1-5F4A-A3DB-25E8B70B55D2}" presName="cycle" presStyleCnt="0"/>
      <dgm:spPr/>
    </dgm:pt>
    <dgm:pt modelId="{4E79B8EB-4102-134C-A8D7-6EF6560A2053}" type="pres">
      <dgm:prSet presAssocID="{DE825688-EEB1-5F4A-A3DB-25E8B70B55D2}" presName="srcNode" presStyleLbl="node1" presStyleIdx="0" presStyleCnt="5"/>
      <dgm:spPr/>
    </dgm:pt>
    <dgm:pt modelId="{941C7C6C-A79A-DE4B-90CA-D8238FE94093}" type="pres">
      <dgm:prSet presAssocID="{DE825688-EEB1-5F4A-A3DB-25E8B70B55D2}" presName="conn" presStyleLbl="parChTrans1D2" presStyleIdx="0" presStyleCnt="1"/>
      <dgm:spPr/>
      <dgm:t>
        <a:bodyPr/>
        <a:lstStyle/>
        <a:p>
          <a:endParaRPr lang="es-ES"/>
        </a:p>
      </dgm:t>
    </dgm:pt>
    <dgm:pt modelId="{57185991-A8E2-F94F-B3FE-6C9068845487}" type="pres">
      <dgm:prSet presAssocID="{DE825688-EEB1-5F4A-A3DB-25E8B70B55D2}" presName="extraNode" presStyleLbl="node1" presStyleIdx="0" presStyleCnt="5"/>
      <dgm:spPr/>
    </dgm:pt>
    <dgm:pt modelId="{A2B8CBD2-23A2-E348-84C2-0CA99CB12BD2}" type="pres">
      <dgm:prSet presAssocID="{DE825688-EEB1-5F4A-A3DB-25E8B70B55D2}" presName="dstNode" presStyleLbl="node1" presStyleIdx="0" presStyleCnt="5"/>
      <dgm:spPr/>
    </dgm:pt>
    <dgm:pt modelId="{8676A779-81CD-F54E-9B27-4FE6F47C9364}" type="pres">
      <dgm:prSet presAssocID="{37FA952F-7309-B049-93B2-6CD736CC0F4B}" presName="text_1" presStyleLbl="node1" presStyleIdx="0" presStyleCnt="5">
        <dgm:presLayoutVars>
          <dgm:bulletEnabled val="1"/>
        </dgm:presLayoutVars>
      </dgm:prSet>
      <dgm:spPr/>
      <dgm:t>
        <a:bodyPr/>
        <a:lstStyle/>
        <a:p>
          <a:endParaRPr lang="es-ES"/>
        </a:p>
      </dgm:t>
    </dgm:pt>
    <dgm:pt modelId="{6578B9C1-1F90-9D43-9A5B-30206BDA4BEC}" type="pres">
      <dgm:prSet presAssocID="{37FA952F-7309-B049-93B2-6CD736CC0F4B}" presName="accent_1" presStyleCnt="0"/>
      <dgm:spPr/>
    </dgm:pt>
    <dgm:pt modelId="{E15E3C9D-233A-BC43-8228-090F4E3488E2}" type="pres">
      <dgm:prSet presAssocID="{37FA952F-7309-B049-93B2-6CD736CC0F4B}" presName="accentRepeatNode" presStyleLbl="solidFgAcc1" presStyleIdx="0" presStyleCnt="5"/>
      <dgm:spPr/>
    </dgm:pt>
    <dgm:pt modelId="{EC630B17-CC88-1D41-A883-741007086A99}" type="pres">
      <dgm:prSet presAssocID="{EEDAC0C8-EFB4-4644-ADFF-F0E710B54E41}" presName="text_2" presStyleLbl="node1" presStyleIdx="1" presStyleCnt="5">
        <dgm:presLayoutVars>
          <dgm:bulletEnabled val="1"/>
        </dgm:presLayoutVars>
      </dgm:prSet>
      <dgm:spPr/>
      <dgm:t>
        <a:bodyPr/>
        <a:lstStyle/>
        <a:p>
          <a:endParaRPr lang="es-ES"/>
        </a:p>
      </dgm:t>
    </dgm:pt>
    <dgm:pt modelId="{88AAA64C-4B27-1845-A473-0741597F177B}" type="pres">
      <dgm:prSet presAssocID="{EEDAC0C8-EFB4-4644-ADFF-F0E710B54E41}" presName="accent_2" presStyleCnt="0"/>
      <dgm:spPr/>
    </dgm:pt>
    <dgm:pt modelId="{9F12E37F-EBEA-BF4B-A34F-E2D6D3593312}" type="pres">
      <dgm:prSet presAssocID="{EEDAC0C8-EFB4-4644-ADFF-F0E710B54E41}" presName="accentRepeatNode" presStyleLbl="solidFgAcc1" presStyleIdx="1" presStyleCnt="5"/>
      <dgm:spPr/>
    </dgm:pt>
    <dgm:pt modelId="{AC924DC8-4518-434B-B78F-2FBEEBF6B2C3}" type="pres">
      <dgm:prSet presAssocID="{8CC2297C-4977-4D4C-9976-830D8D6ACDEC}" presName="text_3" presStyleLbl="node1" presStyleIdx="2" presStyleCnt="5">
        <dgm:presLayoutVars>
          <dgm:bulletEnabled val="1"/>
        </dgm:presLayoutVars>
      </dgm:prSet>
      <dgm:spPr/>
      <dgm:t>
        <a:bodyPr/>
        <a:lstStyle/>
        <a:p>
          <a:endParaRPr lang="es-ES"/>
        </a:p>
      </dgm:t>
    </dgm:pt>
    <dgm:pt modelId="{603E4CE9-0F9C-904F-A1E5-5D07C755AEC0}" type="pres">
      <dgm:prSet presAssocID="{8CC2297C-4977-4D4C-9976-830D8D6ACDEC}" presName="accent_3" presStyleCnt="0"/>
      <dgm:spPr/>
    </dgm:pt>
    <dgm:pt modelId="{2700B8E8-E5C5-CE40-851C-31B081A535B4}" type="pres">
      <dgm:prSet presAssocID="{8CC2297C-4977-4D4C-9976-830D8D6ACDEC}" presName="accentRepeatNode" presStyleLbl="solidFgAcc1" presStyleIdx="2" presStyleCnt="5"/>
      <dgm:spPr/>
    </dgm:pt>
    <dgm:pt modelId="{0C02A9F3-0A6F-C947-909B-1DFDC85DA435}" type="pres">
      <dgm:prSet presAssocID="{29FFD7DD-1B07-9D45-A981-9E4E1C9CB1BC}" presName="text_4" presStyleLbl="node1" presStyleIdx="3" presStyleCnt="5">
        <dgm:presLayoutVars>
          <dgm:bulletEnabled val="1"/>
        </dgm:presLayoutVars>
      </dgm:prSet>
      <dgm:spPr/>
      <dgm:t>
        <a:bodyPr/>
        <a:lstStyle/>
        <a:p>
          <a:endParaRPr lang="es-ES"/>
        </a:p>
      </dgm:t>
    </dgm:pt>
    <dgm:pt modelId="{109B9719-A850-8D47-B3C1-34A08BDCADDF}" type="pres">
      <dgm:prSet presAssocID="{29FFD7DD-1B07-9D45-A981-9E4E1C9CB1BC}" presName="accent_4" presStyleCnt="0"/>
      <dgm:spPr/>
    </dgm:pt>
    <dgm:pt modelId="{F9A4A859-AE2D-0045-9268-5A720D762D1D}" type="pres">
      <dgm:prSet presAssocID="{29FFD7DD-1B07-9D45-A981-9E4E1C9CB1BC}" presName="accentRepeatNode" presStyleLbl="solidFgAcc1" presStyleIdx="3" presStyleCnt="5"/>
      <dgm:spPr/>
    </dgm:pt>
    <dgm:pt modelId="{66574DAE-3E02-9842-B10C-7794636DC8FC}" type="pres">
      <dgm:prSet presAssocID="{C254683E-4458-F942-945F-BDA59C4C5A09}" presName="text_5" presStyleLbl="node1" presStyleIdx="4" presStyleCnt="5">
        <dgm:presLayoutVars>
          <dgm:bulletEnabled val="1"/>
        </dgm:presLayoutVars>
      </dgm:prSet>
      <dgm:spPr/>
      <dgm:t>
        <a:bodyPr/>
        <a:lstStyle/>
        <a:p>
          <a:endParaRPr lang="es-ES"/>
        </a:p>
      </dgm:t>
    </dgm:pt>
    <dgm:pt modelId="{ED25301C-714F-9844-A5DA-6FDFB899513C}" type="pres">
      <dgm:prSet presAssocID="{C254683E-4458-F942-945F-BDA59C4C5A09}" presName="accent_5" presStyleCnt="0"/>
      <dgm:spPr/>
    </dgm:pt>
    <dgm:pt modelId="{33E3CD30-CA8B-D149-BDF2-F5CC94404A21}" type="pres">
      <dgm:prSet presAssocID="{C254683E-4458-F942-945F-BDA59C4C5A09}" presName="accentRepeatNode" presStyleLbl="solidFgAcc1" presStyleIdx="4" presStyleCnt="5"/>
      <dgm:spPr/>
    </dgm:pt>
  </dgm:ptLst>
  <dgm:cxnLst>
    <dgm:cxn modelId="{4D259859-53C7-344D-928D-F0D204027380}" type="presOf" srcId="{C254683E-4458-F942-945F-BDA59C4C5A09}" destId="{66574DAE-3E02-9842-B10C-7794636DC8FC}" srcOrd="0" destOrd="0" presId="urn:microsoft.com/office/officeart/2008/layout/VerticalCurvedList"/>
    <dgm:cxn modelId="{8BA89849-8F45-2E4F-9897-545622C62AEE}" srcId="{DE825688-EEB1-5F4A-A3DB-25E8B70B55D2}" destId="{29FFD7DD-1B07-9D45-A981-9E4E1C9CB1BC}" srcOrd="3" destOrd="0" parTransId="{0134D6CC-0860-9F4B-86B5-5964041DCBFE}" sibTransId="{CB96D4AE-02A5-ED4A-97D2-0539685B849F}"/>
    <dgm:cxn modelId="{5AB3CFB5-882C-2344-8366-9B1F71F82B40}" srcId="{DE825688-EEB1-5F4A-A3DB-25E8B70B55D2}" destId="{EEDAC0C8-EFB4-4644-ADFF-F0E710B54E41}" srcOrd="1" destOrd="0" parTransId="{951B2650-956C-D248-B983-3AD0253BDC65}" sibTransId="{0BB2E5CC-256A-0C4E-BAAE-867FD98FAAF5}"/>
    <dgm:cxn modelId="{622A6F2B-606F-314F-9880-68DC9389F567}" type="presOf" srcId="{DE825688-EEB1-5F4A-A3DB-25E8B70B55D2}" destId="{6DB1AEF5-EBB6-4841-9196-735F0FB4F9B7}" srcOrd="0" destOrd="0" presId="urn:microsoft.com/office/officeart/2008/layout/VerticalCurvedList"/>
    <dgm:cxn modelId="{83036ECE-EE36-894C-8F46-88E5247C19B5}" type="presOf" srcId="{D374E8DA-BC85-9B42-8148-7797EDD31D6C}" destId="{941C7C6C-A79A-DE4B-90CA-D8238FE94093}" srcOrd="0" destOrd="0" presId="urn:microsoft.com/office/officeart/2008/layout/VerticalCurvedList"/>
    <dgm:cxn modelId="{2451F508-4B13-424D-B675-48C6A9EA54B8}" srcId="{DE825688-EEB1-5F4A-A3DB-25E8B70B55D2}" destId="{37FA952F-7309-B049-93B2-6CD736CC0F4B}" srcOrd="0" destOrd="0" parTransId="{7FB22EF9-DF41-5940-AE42-16181F54FD9A}" sibTransId="{D374E8DA-BC85-9B42-8148-7797EDD31D6C}"/>
    <dgm:cxn modelId="{0D6FBE6E-1241-F94E-A846-881F43BF162E}" type="presOf" srcId="{8CC2297C-4977-4D4C-9976-830D8D6ACDEC}" destId="{AC924DC8-4518-434B-B78F-2FBEEBF6B2C3}" srcOrd="0" destOrd="0" presId="urn:microsoft.com/office/officeart/2008/layout/VerticalCurvedList"/>
    <dgm:cxn modelId="{4DBE8D25-D5CB-EE43-8513-A2CFFD9C1D53}" srcId="{DE825688-EEB1-5F4A-A3DB-25E8B70B55D2}" destId="{8CC2297C-4977-4D4C-9976-830D8D6ACDEC}" srcOrd="2" destOrd="0" parTransId="{BC650A33-156B-3649-8783-ECCD411EBE48}" sibTransId="{0C1C9B55-DD62-A144-AAE7-C20A87058B86}"/>
    <dgm:cxn modelId="{DF11CCDF-A8DA-DF41-9C85-4E4B2DE8143C}" srcId="{DE825688-EEB1-5F4A-A3DB-25E8B70B55D2}" destId="{C254683E-4458-F942-945F-BDA59C4C5A09}" srcOrd="4" destOrd="0" parTransId="{2FAD121C-EFCE-354E-A9FF-36486F3618A7}" sibTransId="{D083C0F6-D676-C148-879E-48E60FD35B9E}"/>
    <dgm:cxn modelId="{CCBCCC7B-B23A-1F45-9F62-9609D2174569}" type="presOf" srcId="{29FFD7DD-1B07-9D45-A981-9E4E1C9CB1BC}" destId="{0C02A9F3-0A6F-C947-909B-1DFDC85DA435}" srcOrd="0" destOrd="0" presId="urn:microsoft.com/office/officeart/2008/layout/VerticalCurvedList"/>
    <dgm:cxn modelId="{8E592728-E407-854C-9FD6-221AFF2BF6BB}" type="presOf" srcId="{EEDAC0C8-EFB4-4644-ADFF-F0E710B54E41}" destId="{EC630B17-CC88-1D41-A883-741007086A99}" srcOrd="0" destOrd="0" presId="urn:microsoft.com/office/officeart/2008/layout/VerticalCurvedList"/>
    <dgm:cxn modelId="{E9FE1925-81E8-4341-AA9B-83125D18F29E}" type="presOf" srcId="{37FA952F-7309-B049-93B2-6CD736CC0F4B}" destId="{8676A779-81CD-F54E-9B27-4FE6F47C9364}" srcOrd="0" destOrd="0" presId="urn:microsoft.com/office/officeart/2008/layout/VerticalCurvedList"/>
    <dgm:cxn modelId="{E5C86D82-7E40-8144-90A6-D19FFA118FAE}" type="presParOf" srcId="{6DB1AEF5-EBB6-4841-9196-735F0FB4F9B7}" destId="{D177A6EA-3D2C-2C49-88DA-F90F5621D38B}" srcOrd="0" destOrd="0" presId="urn:microsoft.com/office/officeart/2008/layout/VerticalCurvedList"/>
    <dgm:cxn modelId="{2076691D-808B-9D42-B6A3-CB30283C592C}" type="presParOf" srcId="{D177A6EA-3D2C-2C49-88DA-F90F5621D38B}" destId="{D5269505-D2AE-1242-89F1-EC14AB9D039E}" srcOrd="0" destOrd="0" presId="urn:microsoft.com/office/officeart/2008/layout/VerticalCurvedList"/>
    <dgm:cxn modelId="{F23E14DC-05D1-4443-84F8-CCB5F2555ACA}" type="presParOf" srcId="{D5269505-D2AE-1242-89F1-EC14AB9D039E}" destId="{4E79B8EB-4102-134C-A8D7-6EF6560A2053}" srcOrd="0" destOrd="0" presId="urn:microsoft.com/office/officeart/2008/layout/VerticalCurvedList"/>
    <dgm:cxn modelId="{6564B159-9B17-C747-9238-FB3CA57F7040}" type="presParOf" srcId="{D5269505-D2AE-1242-89F1-EC14AB9D039E}" destId="{941C7C6C-A79A-DE4B-90CA-D8238FE94093}" srcOrd="1" destOrd="0" presId="urn:microsoft.com/office/officeart/2008/layout/VerticalCurvedList"/>
    <dgm:cxn modelId="{9F017AC1-BFD9-334E-9AF5-183C1D2DAA45}" type="presParOf" srcId="{D5269505-D2AE-1242-89F1-EC14AB9D039E}" destId="{57185991-A8E2-F94F-B3FE-6C9068845487}" srcOrd="2" destOrd="0" presId="urn:microsoft.com/office/officeart/2008/layout/VerticalCurvedList"/>
    <dgm:cxn modelId="{875BFEE3-78F4-5B4F-BACC-B59F636555BF}" type="presParOf" srcId="{D5269505-D2AE-1242-89F1-EC14AB9D039E}" destId="{A2B8CBD2-23A2-E348-84C2-0CA99CB12BD2}" srcOrd="3" destOrd="0" presId="urn:microsoft.com/office/officeart/2008/layout/VerticalCurvedList"/>
    <dgm:cxn modelId="{38BDB54E-932F-CF4B-9DAD-CF37A5F42A37}" type="presParOf" srcId="{D177A6EA-3D2C-2C49-88DA-F90F5621D38B}" destId="{8676A779-81CD-F54E-9B27-4FE6F47C9364}" srcOrd="1" destOrd="0" presId="urn:microsoft.com/office/officeart/2008/layout/VerticalCurvedList"/>
    <dgm:cxn modelId="{7D846521-44BC-5843-8944-2F2C35E5BF22}" type="presParOf" srcId="{D177A6EA-3D2C-2C49-88DA-F90F5621D38B}" destId="{6578B9C1-1F90-9D43-9A5B-30206BDA4BEC}" srcOrd="2" destOrd="0" presId="urn:microsoft.com/office/officeart/2008/layout/VerticalCurvedList"/>
    <dgm:cxn modelId="{E7D0BC62-111A-C643-B401-6285754B253C}" type="presParOf" srcId="{6578B9C1-1F90-9D43-9A5B-30206BDA4BEC}" destId="{E15E3C9D-233A-BC43-8228-090F4E3488E2}" srcOrd="0" destOrd="0" presId="urn:microsoft.com/office/officeart/2008/layout/VerticalCurvedList"/>
    <dgm:cxn modelId="{4975DA99-7BD2-E94A-BB36-14BA60BF6E05}" type="presParOf" srcId="{D177A6EA-3D2C-2C49-88DA-F90F5621D38B}" destId="{EC630B17-CC88-1D41-A883-741007086A99}" srcOrd="3" destOrd="0" presId="urn:microsoft.com/office/officeart/2008/layout/VerticalCurvedList"/>
    <dgm:cxn modelId="{733C7FF4-E4CF-CF46-9182-006D577EDFD3}" type="presParOf" srcId="{D177A6EA-3D2C-2C49-88DA-F90F5621D38B}" destId="{88AAA64C-4B27-1845-A473-0741597F177B}" srcOrd="4" destOrd="0" presId="urn:microsoft.com/office/officeart/2008/layout/VerticalCurvedList"/>
    <dgm:cxn modelId="{81F54530-BBB1-0F47-8591-F6C86868C18D}" type="presParOf" srcId="{88AAA64C-4B27-1845-A473-0741597F177B}" destId="{9F12E37F-EBEA-BF4B-A34F-E2D6D3593312}" srcOrd="0" destOrd="0" presId="urn:microsoft.com/office/officeart/2008/layout/VerticalCurvedList"/>
    <dgm:cxn modelId="{0D7352C5-256D-7A48-A3E8-7C9853460C95}" type="presParOf" srcId="{D177A6EA-3D2C-2C49-88DA-F90F5621D38B}" destId="{AC924DC8-4518-434B-B78F-2FBEEBF6B2C3}" srcOrd="5" destOrd="0" presId="urn:microsoft.com/office/officeart/2008/layout/VerticalCurvedList"/>
    <dgm:cxn modelId="{AC2435DF-79E9-1343-81AE-FBA3B93DDDBC}" type="presParOf" srcId="{D177A6EA-3D2C-2C49-88DA-F90F5621D38B}" destId="{603E4CE9-0F9C-904F-A1E5-5D07C755AEC0}" srcOrd="6" destOrd="0" presId="urn:microsoft.com/office/officeart/2008/layout/VerticalCurvedList"/>
    <dgm:cxn modelId="{EE6FFFE3-84DF-7243-85C5-14CC9F832652}" type="presParOf" srcId="{603E4CE9-0F9C-904F-A1E5-5D07C755AEC0}" destId="{2700B8E8-E5C5-CE40-851C-31B081A535B4}" srcOrd="0" destOrd="0" presId="urn:microsoft.com/office/officeart/2008/layout/VerticalCurvedList"/>
    <dgm:cxn modelId="{E350A9CF-5ECD-0646-BB3C-AA364DE62517}" type="presParOf" srcId="{D177A6EA-3D2C-2C49-88DA-F90F5621D38B}" destId="{0C02A9F3-0A6F-C947-909B-1DFDC85DA435}" srcOrd="7" destOrd="0" presId="urn:microsoft.com/office/officeart/2008/layout/VerticalCurvedList"/>
    <dgm:cxn modelId="{2812AD03-15E6-8B41-91A4-40C877F76C78}" type="presParOf" srcId="{D177A6EA-3D2C-2C49-88DA-F90F5621D38B}" destId="{109B9719-A850-8D47-B3C1-34A08BDCADDF}" srcOrd="8" destOrd="0" presId="urn:microsoft.com/office/officeart/2008/layout/VerticalCurvedList"/>
    <dgm:cxn modelId="{967F6D94-A465-F449-96A8-9B7D2E678847}" type="presParOf" srcId="{109B9719-A850-8D47-B3C1-34A08BDCADDF}" destId="{F9A4A859-AE2D-0045-9268-5A720D762D1D}" srcOrd="0" destOrd="0" presId="urn:microsoft.com/office/officeart/2008/layout/VerticalCurvedList"/>
    <dgm:cxn modelId="{B64DBE85-3191-5B42-A581-634481CBF824}" type="presParOf" srcId="{D177A6EA-3D2C-2C49-88DA-F90F5621D38B}" destId="{66574DAE-3E02-9842-B10C-7794636DC8FC}" srcOrd="9" destOrd="0" presId="urn:microsoft.com/office/officeart/2008/layout/VerticalCurvedList"/>
    <dgm:cxn modelId="{03BED767-C535-4047-83FF-1635223253F3}" type="presParOf" srcId="{D177A6EA-3D2C-2C49-88DA-F90F5621D38B}" destId="{ED25301C-714F-9844-A5DA-6FDFB899513C}" srcOrd="10" destOrd="0" presId="urn:microsoft.com/office/officeart/2008/layout/VerticalCurvedList"/>
    <dgm:cxn modelId="{6246AB7C-0270-1A4C-9B8A-786D78468EAD}" type="presParOf" srcId="{ED25301C-714F-9844-A5DA-6FDFB899513C}" destId="{33E3CD30-CA8B-D149-BDF2-F5CC94404A21}"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E0BDB1C-F160-364C-AF1B-A26B56F7CB71}" type="doc">
      <dgm:prSet loTypeId="urn:microsoft.com/office/officeart/2005/8/layout/vList5" loCatId="" qsTypeId="urn:microsoft.com/office/officeart/2005/8/quickstyle/simple4" qsCatId="simple" csTypeId="urn:microsoft.com/office/officeart/2005/8/colors/colorful1" csCatId="colorful" phldr="1"/>
      <dgm:spPr/>
      <dgm:t>
        <a:bodyPr/>
        <a:lstStyle/>
        <a:p>
          <a:endParaRPr lang="es-ES"/>
        </a:p>
      </dgm:t>
    </dgm:pt>
    <dgm:pt modelId="{CCE4E36B-EE92-1E49-9467-BF0E849898E4}">
      <dgm:prSet phldrT="[Texto]"/>
      <dgm:spPr/>
      <dgm:t>
        <a:bodyPr/>
        <a:lstStyle/>
        <a:p>
          <a:r>
            <a:rPr lang="es-ES" dirty="0" smtClean="0"/>
            <a:t>MPC</a:t>
          </a:r>
          <a:endParaRPr lang="es-ES" dirty="0"/>
        </a:p>
      </dgm:t>
    </dgm:pt>
    <dgm:pt modelId="{082E3ECF-83DA-8749-ADA7-1B284C614630}" type="parTrans" cxnId="{E1D6286A-17B0-374C-BAE3-A3ECB54BFB67}">
      <dgm:prSet/>
      <dgm:spPr/>
      <dgm:t>
        <a:bodyPr/>
        <a:lstStyle/>
        <a:p>
          <a:endParaRPr lang="es-ES"/>
        </a:p>
      </dgm:t>
    </dgm:pt>
    <dgm:pt modelId="{72C413C9-A3AA-EA49-A1B9-1DC9016438C7}" type="sibTrans" cxnId="{E1D6286A-17B0-374C-BAE3-A3ECB54BFB67}">
      <dgm:prSet/>
      <dgm:spPr/>
      <dgm:t>
        <a:bodyPr/>
        <a:lstStyle/>
        <a:p>
          <a:endParaRPr lang="es-ES"/>
        </a:p>
      </dgm:t>
    </dgm:pt>
    <dgm:pt modelId="{22D33D01-FE89-B044-A11F-908A9B5388C6}">
      <dgm:prSet phldrT="[Texto]"/>
      <dgm:spPr/>
      <dgm:t>
        <a:bodyPr/>
        <a:lstStyle/>
        <a:p>
          <a:r>
            <a:rPr lang="es-ES" dirty="0" smtClean="0"/>
            <a:t>Carácterísticas del producto manufacturado o MP. </a:t>
          </a:r>
          <a:endParaRPr lang="es-ES" dirty="0"/>
        </a:p>
      </dgm:t>
    </dgm:pt>
    <dgm:pt modelId="{8496910C-B033-5749-B291-39A4186AE1DE}" type="parTrans" cxnId="{206032B9-7CF6-1641-8EA4-67B8C32F6824}">
      <dgm:prSet/>
      <dgm:spPr/>
      <dgm:t>
        <a:bodyPr/>
        <a:lstStyle/>
        <a:p>
          <a:endParaRPr lang="es-ES"/>
        </a:p>
      </dgm:t>
    </dgm:pt>
    <dgm:pt modelId="{4F734240-C741-AA46-BE49-19A6310EF44A}" type="sibTrans" cxnId="{206032B9-7CF6-1641-8EA4-67B8C32F6824}">
      <dgm:prSet/>
      <dgm:spPr/>
      <dgm:t>
        <a:bodyPr/>
        <a:lstStyle/>
        <a:p>
          <a:endParaRPr lang="es-ES"/>
        </a:p>
      </dgm:t>
    </dgm:pt>
    <dgm:pt modelId="{9CEC61B2-4DB5-304C-BCDF-F185DEFAFFD0}">
      <dgm:prSet phldrT="[Texto]"/>
      <dgm:spPr/>
      <dgm:t>
        <a:bodyPr/>
        <a:lstStyle/>
        <a:p>
          <a:r>
            <a:rPr lang="es-ES" dirty="0" smtClean="0"/>
            <a:t>Si es muy distintivo, rechazado.</a:t>
          </a:r>
          <a:endParaRPr lang="es-ES" dirty="0"/>
        </a:p>
      </dgm:t>
    </dgm:pt>
    <dgm:pt modelId="{8CB3BD7F-4B4E-B947-97C5-50D893B9519F}" type="parTrans" cxnId="{CCB27975-4514-F14F-A8C5-8A6E49F53A50}">
      <dgm:prSet/>
      <dgm:spPr/>
      <dgm:t>
        <a:bodyPr/>
        <a:lstStyle/>
        <a:p>
          <a:endParaRPr lang="es-ES"/>
        </a:p>
      </dgm:t>
    </dgm:pt>
    <dgm:pt modelId="{83A3DDB5-6FA6-574B-BE96-DB8F425103A7}" type="sibTrans" cxnId="{CCB27975-4514-F14F-A8C5-8A6E49F53A50}">
      <dgm:prSet/>
      <dgm:spPr/>
      <dgm:t>
        <a:bodyPr/>
        <a:lstStyle/>
        <a:p>
          <a:endParaRPr lang="es-ES"/>
        </a:p>
      </dgm:t>
    </dgm:pt>
    <dgm:pt modelId="{5199E6E4-9465-DC42-974E-55B537FDD3EE}">
      <dgm:prSet phldrT="[Texto]"/>
      <dgm:spPr/>
      <dgm:t>
        <a:bodyPr/>
        <a:lstStyle/>
        <a:p>
          <a:r>
            <a:rPr lang="es-ES" dirty="0" smtClean="0"/>
            <a:t>MPR</a:t>
          </a:r>
          <a:endParaRPr lang="es-ES" dirty="0"/>
        </a:p>
      </dgm:t>
    </dgm:pt>
    <dgm:pt modelId="{236638F1-EAC6-F246-869F-7CE7CC56DD66}" type="parTrans" cxnId="{FD68C2C6-3D69-6049-9009-EB32083500AE}">
      <dgm:prSet/>
      <dgm:spPr/>
      <dgm:t>
        <a:bodyPr/>
        <a:lstStyle/>
        <a:p>
          <a:endParaRPr lang="es-ES"/>
        </a:p>
      </dgm:t>
    </dgm:pt>
    <dgm:pt modelId="{B2B7FAAA-4DE6-0846-8C29-DBFBC48D1E87}" type="sibTrans" cxnId="{FD68C2C6-3D69-6049-9009-EB32083500AE}">
      <dgm:prSet/>
      <dgm:spPr/>
      <dgm:t>
        <a:bodyPr/>
        <a:lstStyle/>
        <a:p>
          <a:endParaRPr lang="es-ES"/>
        </a:p>
      </dgm:t>
    </dgm:pt>
    <dgm:pt modelId="{36463205-D676-BA46-BF37-D51E085F5087}">
      <dgm:prSet phldrT="[Texto]"/>
      <dgm:spPr/>
      <dgm:t>
        <a:bodyPr/>
        <a:lstStyle/>
        <a:p>
          <a:r>
            <a:rPr lang="es-ES" dirty="0" smtClean="0"/>
            <a:t>Costos relacionados a la venta del producto, perfectamente identificados</a:t>
          </a:r>
          <a:endParaRPr lang="es-ES" dirty="0"/>
        </a:p>
      </dgm:t>
    </dgm:pt>
    <dgm:pt modelId="{FBC791BC-90E4-7749-BA20-368865CF5339}" type="parTrans" cxnId="{E779E5B6-04A6-2247-AC3A-343A44ACCF22}">
      <dgm:prSet/>
      <dgm:spPr/>
      <dgm:t>
        <a:bodyPr/>
        <a:lstStyle/>
        <a:p>
          <a:endParaRPr lang="es-ES"/>
        </a:p>
      </dgm:t>
    </dgm:pt>
    <dgm:pt modelId="{72AB1C12-644B-4F42-8FEE-A2917AFEF00E}" type="sibTrans" cxnId="{E779E5B6-04A6-2247-AC3A-343A44ACCF22}">
      <dgm:prSet/>
      <dgm:spPr/>
      <dgm:t>
        <a:bodyPr/>
        <a:lstStyle/>
        <a:p>
          <a:endParaRPr lang="es-ES"/>
        </a:p>
      </dgm:t>
    </dgm:pt>
    <dgm:pt modelId="{E7C909B1-C55C-904F-ACAB-75491531C9B3}">
      <dgm:prSet phldrT="[Texto]"/>
      <dgm:spPr/>
      <dgm:t>
        <a:bodyPr/>
        <a:lstStyle/>
        <a:p>
          <a:r>
            <a:rPr lang="es-ES" dirty="0" smtClean="0"/>
            <a:t>Operación de reventa? Rechazado</a:t>
          </a:r>
          <a:endParaRPr lang="es-ES" dirty="0"/>
        </a:p>
      </dgm:t>
    </dgm:pt>
    <dgm:pt modelId="{7F101EF6-AD91-4444-93A9-C0E12146BF96}" type="parTrans" cxnId="{89933133-0193-064B-86FF-8DEE415AB061}">
      <dgm:prSet/>
      <dgm:spPr/>
      <dgm:t>
        <a:bodyPr/>
        <a:lstStyle/>
        <a:p>
          <a:endParaRPr lang="es-ES"/>
        </a:p>
      </dgm:t>
    </dgm:pt>
    <dgm:pt modelId="{9A3DE9A3-6958-FB42-A980-5A37C6C4D806}" type="sibTrans" cxnId="{89933133-0193-064B-86FF-8DEE415AB061}">
      <dgm:prSet/>
      <dgm:spPr/>
      <dgm:t>
        <a:bodyPr/>
        <a:lstStyle/>
        <a:p>
          <a:endParaRPr lang="es-ES"/>
        </a:p>
      </dgm:t>
    </dgm:pt>
    <dgm:pt modelId="{C68896AA-B623-C04D-84CC-15A28C8EFAFE}">
      <dgm:prSet phldrT="[Texto]"/>
      <dgm:spPr/>
      <dgm:t>
        <a:bodyPr/>
        <a:lstStyle/>
        <a:p>
          <a:r>
            <a:rPr lang="es-ES" dirty="0" smtClean="0"/>
            <a:t>MCA</a:t>
          </a:r>
          <a:endParaRPr lang="es-ES" dirty="0"/>
        </a:p>
      </dgm:t>
    </dgm:pt>
    <dgm:pt modelId="{BB719221-1E0A-8C4C-B3BE-567EFDCC91C7}" type="parTrans" cxnId="{F4C4FFDF-BDE7-6A4B-8F80-4294B8A5D625}">
      <dgm:prSet/>
      <dgm:spPr/>
      <dgm:t>
        <a:bodyPr/>
        <a:lstStyle/>
        <a:p>
          <a:endParaRPr lang="es-ES"/>
        </a:p>
      </dgm:t>
    </dgm:pt>
    <dgm:pt modelId="{66BC0947-65E4-5A4A-B0BC-B387F69C3712}" type="sibTrans" cxnId="{F4C4FFDF-BDE7-6A4B-8F80-4294B8A5D625}">
      <dgm:prSet/>
      <dgm:spPr/>
      <dgm:t>
        <a:bodyPr/>
        <a:lstStyle/>
        <a:p>
          <a:endParaRPr lang="es-ES"/>
        </a:p>
      </dgm:t>
    </dgm:pt>
    <dgm:pt modelId="{3C883C9C-DD0A-B341-821C-B5A9BCF859A0}">
      <dgm:prSet phldrT="[Texto]"/>
      <dgm:spPr/>
      <dgm:t>
        <a:bodyPr/>
        <a:lstStyle/>
        <a:p>
          <a:r>
            <a:rPr lang="es-ES" dirty="0" smtClean="0"/>
            <a:t>Medido a través de margen sobre UB. ¿Se incurre en gastos operativos propios de su actividad?</a:t>
          </a:r>
          <a:endParaRPr lang="es-ES" dirty="0"/>
        </a:p>
      </dgm:t>
    </dgm:pt>
    <dgm:pt modelId="{C0B94043-1842-2743-95DD-0CC993A57FBD}" type="parTrans" cxnId="{CDDA7069-25DD-1043-A191-E4B4DE015EC7}">
      <dgm:prSet/>
      <dgm:spPr/>
      <dgm:t>
        <a:bodyPr/>
        <a:lstStyle/>
        <a:p>
          <a:endParaRPr lang="es-ES"/>
        </a:p>
      </dgm:t>
    </dgm:pt>
    <dgm:pt modelId="{92482B83-0FBF-7842-A7F1-914F15C1F821}" type="sibTrans" cxnId="{CDDA7069-25DD-1043-A191-E4B4DE015EC7}">
      <dgm:prSet/>
      <dgm:spPr/>
      <dgm:t>
        <a:bodyPr/>
        <a:lstStyle/>
        <a:p>
          <a:endParaRPr lang="es-ES"/>
        </a:p>
      </dgm:t>
    </dgm:pt>
    <dgm:pt modelId="{D09E56B3-8FC9-A643-A8EF-8C3BE8911872}">
      <dgm:prSet phldrT="[Texto]"/>
      <dgm:spPr/>
      <dgm:t>
        <a:bodyPr/>
        <a:lstStyle/>
        <a:p>
          <a:r>
            <a:rPr lang="es-ES" dirty="0" smtClean="0"/>
            <a:t>Rechazado</a:t>
          </a:r>
          <a:endParaRPr lang="es-ES" dirty="0"/>
        </a:p>
      </dgm:t>
    </dgm:pt>
    <dgm:pt modelId="{01359F1D-D1E4-7C42-8FE2-5F8EB31B8416}" type="parTrans" cxnId="{C2DB3524-06F9-F54A-946C-EE9AC436EEBF}">
      <dgm:prSet/>
      <dgm:spPr/>
      <dgm:t>
        <a:bodyPr/>
        <a:lstStyle/>
        <a:p>
          <a:endParaRPr lang="es-ES"/>
        </a:p>
      </dgm:t>
    </dgm:pt>
    <dgm:pt modelId="{5F8F388D-665C-254C-901B-517B1021ACA9}" type="sibTrans" cxnId="{C2DB3524-06F9-F54A-946C-EE9AC436EEBF}">
      <dgm:prSet/>
      <dgm:spPr/>
      <dgm:t>
        <a:bodyPr/>
        <a:lstStyle/>
        <a:p>
          <a:endParaRPr lang="es-ES"/>
        </a:p>
      </dgm:t>
    </dgm:pt>
    <dgm:pt modelId="{F2761142-3B9B-D940-BDFE-45ABDF2E35BF}" type="pres">
      <dgm:prSet presAssocID="{9E0BDB1C-F160-364C-AF1B-A26B56F7CB71}" presName="Name0" presStyleCnt="0">
        <dgm:presLayoutVars>
          <dgm:dir/>
          <dgm:animLvl val="lvl"/>
          <dgm:resizeHandles val="exact"/>
        </dgm:presLayoutVars>
      </dgm:prSet>
      <dgm:spPr/>
      <dgm:t>
        <a:bodyPr/>
        <a:lstStyle/>
        <a:p>
          <a:endParaRPr lang="es-ES"/>
        </a:p>
      </dgm:t>
    </dgm:pt>
    <dgm:pt modelId="{1A146459-C1C3-C34F-9282-C214E881B4CF}" type="pres">
      <dgm:prSet presAssocID="{CCE4E36B-EE92-1E49-9467-BF0E849898E4}" presName="linNode" presStyleCnt="0"/>
      <dgm:spPr/>
    </dgm:pt>
    <dgm:pt modelId="{7C595042-C312-8B44-B315-E38465909EBC}" type="pres">
      <dgm:prSet presAssocID="{CCE4E36B-EE92-1E49-9467-BF0E849898E4}" presName="parentText" presStyleLbl="node1" presStyleIdx="0" presStyleCnt="3">
        <dgm:presLayoutVars>
          <dgm:chMax val="1"/>
          <dgm:bulletEnabled val="1"/>
        </dgm:presLayoutVars>
      </dgm:prSet>
      <dgm:spPr/>
      <dgm:t>
        <a:bodyPr/>
        <a:lstStyle/>
        <a:p>
          <a:endParaRPr lang="es-ES"/>
        </a:p>
      </dgm:t>
    </dgm:pt>
    <dgm:pt modelId="{81ED1BB7-EE8D-FA4D-9C8B-41A064A0CCCA}" type="pres">
      <dgm:prSet presAssocID="{CCE4E36B-EE92-1E49-9467-BF0E849898E4}" presName="descendantText" presStyleLbl="alignAccFollowNode1" presStyleIdx="0" presStyleCnt="3">
        <dgm:presLayoutVars>
          <dgm:bulletEnabled val="1"/>
        </dgm:presLayoutVars>
      </dgm:prSet>
      <dgm:spPr/>
      <dgm:t>
        <a:bodyPr/>
        <a:lstStyle/>
        <a:p>
          <a:endParaRPr lang="es-ES"/>
        </a:p>
      </dgm:t>
    </dgm:pt>
    <dgm:pt modelId="{75302109-4A01-D14F-A4CE-BFA366F21F60}" type="pres">
      <dgm:prSet presAssocID="{72C413C9-A3AA-EA49-A1B9-1DC9016438C7}" presName="sp" presStyleCnt="0"/>
      <dgm:spPr/>
    </dgm:pt>
    <dgm:pt modelId="{36A6F963-27F6-0240-8D0E-CC250D662B30}" type="pres">
      <dgm:prSet presAssocID="{5199E6E4-9465-DC42-974E-55B537FDD3EE}" presName="linNode" presStyleCnt="0"/>
      <dgm:spPr/>
    </dgm:pt>
    <dgm:pt modelId="{389C7750-8D2C-C047-B3FE-532011FF0376}" type="pres">
      <dgm:prSet presAssocID="{5199E6E4-9465-DC42-974E-55B537FDD3EE}" presName="parentText" presStyleLbl="node1" presStyleIdx="1" presStyleCnt="3">
        <dgm:presLayoutVars>
          <dgm:chMax val="1"/>
          <dgm:bulletEnabled val="1"/>
        </dgm:presLayoutVars>
      </dgm:prSet>
      <dgm:spPr/>
      <dgm:t>
        <a:bodyPr/>
        <a:lstStyle/>
        <a:p>
          <a:endParaRPr lang="es-ES"/>
        </a:p>
      </dgm:t>
    </dgm:pt>
    <dgm:pt modelId="{BE7AE781-BE10-C244-8F57-B4F671ACFEB3}" type="pres">
      <dgm:prSet presAssocID="{5199E6E4-9465-DC42-974E-55B537FDD3EE}" presName="descendantText" presStyleLbl="alignAccFollowNode1" presStyleIdx="1" presStyleCnt="3">
        <dgm:presLayoutVars>
          <dgm:bulletEnabled val="1"/>
        </dgm:presLayoutVars>
      </dgm:prSet>
      <dgm:spPr/>
      <dgm:t>
        <a:bodyPr/>
        <a:lstStyle/>
        <a:p>
          <a:endParaRPr lang="es-ES"/>
        </a:p>
      </dgm:t>
    </dgm:pt>
    <dgm:pt modelId="{1DA9E872-E6A0-B149-8237-CFB596CB3054}" type="pres">
      <dgm:prSet presAssocID="{B2B7FAAA-4DE6-0846-8C29-DBFBC48D1E87}" presName="sp" presStyleCnt="0"/>
      <dgm:spPr/>
    </dgm:pt>
    <dgm:pt modelId="{07188D31-D95A-8546-9703-E4D3F48A9A5D}" type="pres">
      <dgm:prSet presAssocID="{C68896AA-B623-C04D-84CC-15A28C8EFAFE}" presName="linNode" presStyleCnt="0"/>
      <dgm:spPr/>
    </dgm:pt>
    <dgm:pt modelId="{96C4E436-4A7A-E14F-98BC-430E0FA341C0}" type="pres">
      <dgm:prSet presAssocID="{C68896AA-B623-C04D-84CC-15A28C8EFAFE}" presName="parentText" presStyleLbl="node1" presStyleIdx="2" presStyleCnt="3">
        <dgm:presLayoutVars>
          <dgm:chMax val="1"/>
          <dgm:bulletEnabled val="1"/>
        </dgm:presLayoutVars>
      </dgm:prSet>
      <dgm:spPr/>
      <dgm:t>
        <a:bodyPr/>
        <a:lstStyle/>
        <a:p>
          <a:endParaRPr lang="es-ES"/>
        </a:p>
      </dgm:t>
    </dgm:pt>
    <dgm:pt modelId="{C4FC349B-F59D-DB4A-B498-3354F88F4A98}" type="pres">
      <dgm:prSet presAssocID="{C68896AA-B623-C04D-84CC-15A28C8EFAFE}" presName="descendantText" presStyleLbl="alignAccFollowNode1" presStyleIdx="2" presStyleCnt="3">
        <dgm:presLayoutVars>
          <dgm:bulletEnabled val="1"/>
        </dgm:presLayoutVars>
      </dgm:prSet>
      <dgm:spPr/>
      <dgm:t>
        <a:bodyPr/>
        <a:lstStyle/>
        <a:p>
          <a:endParaRPr lang="es-ES"/>
        </a:p>
      </dgm:t>
    </dgm:pt>
  </dgm:ptLst>
  <dgm:cxnLst>
    <dgm:cxn modelId="{590938BA-E4ED-D44D-9895-60CEA90167C8}" type="presOf" srcId="{9CEC61B2-4DB5-304C-BCDF-F185DEFAFFD0}" destId="{81ED1BB7-EE8D-FA4D-9C8B-41A064A0CCCA}" srcOrd="0" destOrd="1" presId="urn:microsoft.com/office/officeart/2005/8/layout/vList5"/>
    <dgm:cxn modelId="{38DF9B29-83AB-7F42-8A7D-3D264999EF67}" type="presOf" srcId="{5199E6E4-9465-DC42-974E-55B537FDD3EE}" destId="{389C7750-8D2C-C047-B3FE-532011FF0376}" srcOrd="0" destOrd="0" presId="urn:microsoft.com/office/officeart/2005/8/layout/vList5"/>
    <dgm:cxn modelId="{89933133-0193-064B-86FF-8DEE415AB061}" srcId="{5199E6E4-9465-DC42-974E-55B537FDD3EE}" destId="{E7C909B1-C55C-904F-ACAB-75491531C9B3}" srcOrd="1" destOrd="0" parTransId="{7F101EF6-AD91-4444-93A9-C0E12146BF96}" sibTransId="{9A3DE9A3-6958-FB42-A980-5A37C6C4D806}"/>
    <dgm:cxn modelId="{000F9E84-827F-0D45-AD9C-C329D725CD6D}" type="presOf" srcId="{36463205-D676-BA46-BF37-D51E085F5087}" destId="{BE7AE781-BE10-C244-8F57-B4F671ACFEB3}" srcOrd="0" destOrd="0" presId="urn:microsoft.com/office/officeart/2005/8/layout/vList5"/>
    <dgm:cxn modelId="{F5C4AD97-80D1-0146-9C29-A3A9D0A27D86}" type="presOf" srcId="{CCE4E36B-EE92-1E49-9467-BF0E849898E4}" destId="{7C595042-C312-8B44-B315-E38465909EBC}" srcOrd="0" destOrd="0" presId="urn:microsoft.com/office/officeart/2005/8/layout/vList5"/>
    <dgm:cxn modelId="{F4C4FFDF-BDE7-6A4B-8F80-4294B8A5D625}" srcId="{9E0BDB1C-F160-364C-AF1B-A26B56F7CB71}" destId="{C68896AA-B623-C04D-84CC-15A28C8EFAFE}" srcOrd="2" destOrd="0" parTransId="{BB719221-1E0A-8C4C-B3BE-567EFDCC91C7}" sibTransId="{66BC0947-65E4-5A4A-B0BC-B387F69C3712}"/>
    <dgm:cxn modelId="{98DCF53C-867E-D74F-A5BC-1269301F1AE3}" type="presOf" srcId="{C68896AA-B623-C04D-84CC-15A28C8EFAFE}" destId="{96C4E436-4A7A-E14F-98BC-430E0FA341C0}" srcOrd="0" destOrd="0" presId="urn:microsoft.com/office/officeart/2005/8/layout/vList5"/>
    <dgm:cxn modelId="{FD68C2C6-3D69-6049-9009-EB32083500AE}" srcId="{9E0BDB1C-F160-364C-AF1B-A26B56F7CB71}" destId="{5199E6E4-9465-DC42-974E-55B537FDD3EE}" srcOrd="1" destOrd="0" parTransId="{236638F1-EAC6-F246-869F-7CE7CC56DD66}" sibTransId="{B2B7FAAA-4DE6-0846-8C29-DBFBC48D1E87}"/>
    <dgm:cxn modelId="{D200CE2B-AA13-9749-ACF9-A5EB9D38EBA3}" type="presOf" srcId="{D09E56B3-8FC9-A643-A8EF-8C3BE8911872}" destId="{C4FC349B-F59D-DB4A-B498-3354F88F4A98}" srcOrd="0" destOrd="1" presId="urn:microsoft.com/office/officeart/2005/8/layout/vList5"/>
    <dgm:cxn modelId="{CDDA7069-25DD-1043-A191-E4B4DE015EC7}" srcId="{C68896AA-B623-C04D-84CC-15A28C8EFAFE}" destId="{3C883C9C-DD0A-B341-821C-B5A9BCF859A0}" srcOrd="0" destOrd="0" parTransId="{C0B94043-1842-2743-95DD-0CC993A57FBD}" sibTransId="{92482B83-0FBF-7842-A7F1-914F15C1F821}"/>
    <dgm:cxn modelId="{D133DD26-E3D2-1D45-BDAD-DDD90E74E3D0}" type="presOf" srcId="{E7C909B1-C55C-904F-ACAB-75491531C9B3}" destId="{BE7AE781-BE10-C244-8F57-B4F671ACFEB3}" srcOrd="0" destOrd="1" presId="urn:microsoft.com/office/officeart/2005/8/layout/vList5"/>
    <dgm:cxn modelId="{F6E1319E-F113-5241-9E20-A27B5420C820}" type="presOf" srcId="{22D33D01-FE89-B044-A11F-908A9B5388C6}" destId="{81ED1BB7-EE8D-FA4D-9C8B-41A064A0CCCA}" srcOrd="0" destOrd="0" presId="urn:microsoft.com/office/officeart/2005/8/layout/vList5"/>
    <dgm:cxn modelId="{E1D6286A-17B0-374C-BAE3-A3ECB54BFB67}" srcId="{9E0BDB1C-F160-364C-AF1B-A26B56F7CB71}" destId="{CCE4E36B-EE92-1E49-9467-BF0E849898E4}" srcOrd="0" destOrd="0" parTransId="{082E3ECF-83DA-8749-ADA7-1B284C614630}" sibTransId="{72C413C9-A3AA-EA49-A1B9-1DC9016438C7}"/>
    <dgm:cxn modelId="{C2DB3524-06F9-F54A-946C-EE9AC436EEBF}" srcId="{C68896AA-B623-C04D-84CC-15A28C8EFAFE}" destId="{D09E56B3-8FC9-A643-A8EF-8C3BE8911872}" srcOrd="1" destOrd="0" parTransId="{01359F1D-D1E4-7C42-8FE2-5F8EB31B8416}" sibTransId="{5F8F388D-665C-254C-901B-517B1021ACA9}"/>
    <dgm:cxn modelId="{CCB27975-4514-F14F-A8C5-8A6E49F53A50}" srcId="{CCE4E36B-EE92-1E49-9467-BF0E849898E4}" destId="{9CEC61B2-4DB5-304C-BCDF-F185DEFAFFD0}" srcOrd="1" destOrd="0" parTransId="{8CB3BD7F-4B4E-B947-97C5-50D893B9519F}" sibTransId="{83A3DDB5-6FA6-574B-BE96-DB8F425103A7}"/>
    <dgm:cxn modelId="{2395484A-01D5-D54E-B778-AACDF0F54ED8}" type="presOf" srcId="{3C883C9C-DD0A-B341-821C-B5A9BCF859A0}" destId="{C4FC349B-F59D-DB4A-B498-3354F88F4A98}" srcOrd="0" destOrd="0" presId="urn:microsoft.com/office/officeart/2005/8/layout/vList5"/>
    <dgm:cxn modelId="{E779E5B6-04A6-2247-AC3A-343A44ACCF22}" srcId="{5199E6E4-9465-DC42-974E-55B537FDD3EE}" destId="{36463205-D676-BA46-BF37-D51E085F5087}" srcOrd="0" destOrd="0" parTransId="{FBC791BC-90E4-7749-BA20-368865CF5339}" sibTransId="{72AB1C12-644B-4F42-8FEE-A2917AFEF00E}"/>
    <dgm:cxn modelId="{A054C888-7DE5-2B48-BD8F-054C481FBA07}" type="presOf" srcId="{9E0BDB1C-F160-364C-AF1B-A26B56F7CB71}" destId="{F2761142-3B9B-D940-BDFE-45ABDF2E35BF}" srcOrd="0" destOrd="0" presId="urn:microsoft.com/office/officeart/2005/8/layout/vList5"/>
    <dgm:cxn modelId="{206032B9-7CF6-1641-8EA4-67B8C32F6824}" srcId="{CCE4E36B-EE92-1E49-9467-BF0E849898E4}" destId="{22D33D01-FE89-B044-A11F-908A9B5388C6}" srcOrd="0" destOrd="0" parTransId="{8496910C-B033-5749-B291-39A4186AE1DE}" sibTransId="{4F734240-C741-AA46-BE49-19A6310EF44A}"/>
    <dgm:cxn modelId="{348D2A71-01B8-9643-B152-4A4C435DF197}" type="presParOf" srcId="{F2761142-3B9B-D940-BDFE-45ABDF2E35BF}" destId="{1A146459-C1C3-C34F-9282-C214E881B4CF}" srcOrd="0" destOrd="0" presId="urn:microsoft.com/office/officeart/2005/8/layout/vList5"/>
    <dgm:cxn modelId="{FFA92596-7478-664A-AB38-DB2FBC8FFFBE}" type="presParOf" srcId="{1A146459-C1C3-C34F-9282-C214E881B4CF}" destId="{7C595042-C312-8B44-B315-E38465909EBC}" srcOrd="0" destOrd="0" presId="urn:microsoft.com/office/officeart/2005/8/layout/vList5"/>
    <dgm:cxn modelId="{5E864388-E3F5-0E48-91D7-F86803883B61}" type="presParOf" srcId="{1A146459-C1C3-C34F-9282-C214E881B4CF}" destId="{81ED1BB7-EE8D-FA4D-9C8B-41A064A0CCCA}" srcOrd="1" destOrd="0" presId="urn:microsoft.com/office/officeart/2005/8/layout/vList5"/>
    <dgm:cxn modelId="{D58E98B5-4F51-D847-9E64-FF1BADC895CF}" type="presParOf" srcId="{F2761142-3B9B-D940-BDFE-45ABDF2E35BF}" destId="{75302109-4A01-D14F-A4CE-BFA366F21F60}" srcOrd="1" destOrd="0" presId="urn:microsoft.com/office/officeart/2005/8/layout/vList5"/>
    <dgm:cxn modelId="{56C744C1-A04E-6443-9F9F-C5E926F96FD4}" type="presParOf" srcId="{F2761142-3B9B-D940-BDFE-45ABDF2E35BF}" destId="{36A6F963-27F6-0240-8D0E-CC250D662B30}" srcOrd="2" destOrd="0" presId="urn:microsoft.com/office/officeart/2005/8/layout/vList5"/>
    <dgm:cxn modelId="{CD64C662-A464-D24E-84EB-DE7FC5AD2596}" type="presParOf" srcId="{36A6F963-27F6-0240-8D0E-CC250D662B30}" destId="{389C7750-8D2C-C047-B3FE-532011FF0376}" srcOrd="0" destOrd="0" presId="urn:microsoft.com/office/officeart/2005/8/layout/vList5"/>
    <dgm:cxn modelId="{03CDD78B-01A2-AA4B-A747-197AAF4D4E18}" type="presParOf" srcId="{36A6F963-27F6-0240-8D0E-CC250D662B30}" destId="{BE7AE781-BE10-C244-8F57-B4F671ACFEB3}" srcOrd="1" destOrd="0" presId="urn:microsoft.com/office/officeart/2005/8/layout/vList5"/>
    <dgm:cxn modelId="{71693B47-442C-0546-AD95-ADE1E56546AD}" type="presParOf" srcId="{F2761142-3B9B-D940-BDFE-45ABDF2E35BF}" destId="{1DA9E872-E6A0-B149-8237-CFB596CB3054}" srcOrd="3" destOrd="0" presId="urn:microsoft.com/office/officeart/2005/8/layout/vList5"/>
    <dgm:cxn modelId="{53F341E6-89A8-4E4D-B63F-9BC7C006AA09}" type="presParOf" srcId="{F2761142-3B9B-D940-BDFE-45ABDF2E35BF}" destId="{07188D31-D95A-8546-9703-E4D3F48A9A5D}" srcOrd="4" destOrd="0" presId="urn:microsoft.com/office/officeart/2005/8/layout/vList5"/>
    <dgm:cxn modelId="{5DE0C414-7673-D643-A0F9-C4F8C9CF63CC}" type="presParOf" srcId="{07188D31-D95A-8546-9703-E4D3F48A9A5D}" destId="{96C4E436-4A7A-E14F-98BC-430E0FA341C0}" srcOrd="0" destOrd="0" presId="urn:microsoft.com/office/officeart/2005/8/layout/vList5"/>
    <dgm:cxn modelId="{4F72014F-8CED-EA47-8BD6-4CCA87E1E59C}" type="presParOf" srcId="{07188D31-D95A-8546-9703-E4D3F48A9A5D}" destId="{C4FC349B-F59D-DB4A-B498-3354F88F4A98}"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9E6FE6B-59C0-BA4F-9857-0B075F033CF1}" type="doc">
      <dgm:prSet loTypeId="urn:microsoft.com/office/officeart/2005/8/layout/hList9" loCatId="" qsTypeId="urn:microsoft.com/office/officeart/2005/8/quickstyle/simple4" qsCatId="simple" csTypeId="urn:microsoft.com/office/officeart/2005/8/colors/accent2_2" csCatId="accent2" phldr="1"/>
      <dgm:spPr/>
      <dgm:t>
        <a:bodyPr/>
        <a:lstStyle/>
        <a:p>
          <a:endParaRPr lang="es-ES"/>
        </a:p>
      </dgm:t>
    </dgm:pt>
    <dgm:pt modelId="{06F3FE1B-04F7-3840-91E5-67733C7156E7}">
      <dgm:prSet phldrT="[Texto]" custT="1"/>
      <dgm:spPr/>
      <dgm:t>
        <a:bodyPr/>
        <a:lstStyle/>
        <a:p>
          <a:r>
            <a:rPr lang="es-ES" sz="1600" dirty="0" smtClean="0"/>
            <a:t>1.- Utilidad operación global</a:t>
          </a:r>
          <a:endParaRPr lang="es-ES" sz="1600" dirty="0"/>
        </a:p>
      </dgm:t>
    </dgm:pt>
    <dgm:pt modelId="{BEBC13EF-26C7-DD49-9FD3-F22909F92210}" type="parTrans" cxnId="{129E36B3-B2FD-F749-8EA8-E139C5EF7527}">
      <dgm:prSet/>
      <dgm:spPr/>
      <dgm:t>
        <a:bodyPr/>
        <a:lstStyle/>
        <a:p>
          <a:endParaRPr lang="es-ES"/>
        </a:p>
      </dgm:t>
    </dgm:pt>
    <dgm:pt modelId="{A4A737AB-8C3C-E549-998D-B062C42893EE}" type="sibTrans" cxnId="{129E36B3-B2FD-F749-8EA8-E139C5EF7527}">
      <dgm:prSet/>
      <dgm:spPr/>
      <dgm:t>
        <a:bodyPr/>
        <a:lstStyle/>
        <a:p>
          <a:endParaRPr lang="es-ES"/>
        </a:p>
      </dgm:t>
    </dgm:pt>
    <dgm:pt modelId="{EE5801D1-7651-A94D-8636-0F0A56871A64}">
      <dgm:prSet phldrT="[Texto]"/>
      <dgm:spPr/>
      <dgm:t>
        <a:bodyPr/>
        <a:lstStyle/>
        <a:p>
          <a:r>
            <a:rPr lang="es-ES" dirty="0" smtClean="0"/>
            <a:t>Sumando la utilidad operativa de cada parte</a:t>
          </a:r>
          <a:endParaRPr lang="es-ES" dirty="0"/>
        </a:p>
      </dgm:t>
    </dgm:pt>
    <dgm:pt modelId="{CFD51A70-6A90-D949-9DAF-85BCF17BB3D6}" type="parTrans" cxnId="{196DAC19-7F33-1E47-8AE7-89C8A89F23A8}">
      <dgm:prSet/>
      <dgm:spPr/>
      <dgm:t>
        <a:bodyPr/>
        <a:lstStyle/>
        <a:p>
          <a:endParaRPr lang="es-ES"/>
        </a:p>
      </dgm:t>
    </dgm:pt>
    <dgm:pt modelId="{9DAA74DE-2F1B-5148-892E-AEE32CBFAD8B}" type="sibTrans" cxnId="{196DAC19-7F33-1E47-8AE7-89C8A89F23A8}">
      <dgm:prSet/>
      <dgm:spPr/>
      <dgm:t>
        <a:bodyPr/>
        <a:lstStyle/>
        <a:p>
          <a:endParaRPr lang="es-ES"/>
        </a:p>
      </dgm:t>
    </dgm:pt>
    <dgm:pt modelId="{1013D20A-8AA5-BF49-8B00-0D221214876D}">
      <dgm:prSet phldrT="[Texto]" custT="1"/>
      <dgm:spPr/>
      <dgm:t>
        <a:bodyPr/>
        <a:lstStyle/>
        <a:p>
          <a:r>
            <a:rPr lang="es-ES" sz="1600" dirty="0" smtClean="0"/>
            <a:t>2.- Asignación a cada parte relacionada</a:t>
          </a:r>
          <a:endParaRPr lang="es-ES" sz="1600" dirty="0"/>
        </a:p>
      </dgm:t>
    </dgm:pt>
    <dgm:pt modelId="{5AE43D71-40C1-EB4A-9D11-A1250E455295}" type="parTrans" cxnId="{394BF971-FD76-B74C-91B3-B521C62320D7}">
      <dgm:prSet/>
      <dgm:spPr/>
      <dgm:t>
        <a:bodyPr/>
        <a:lstStyle/>
        <a:p>
          <a:endParaRPr lang="es-ES"/>
        </a:p>
      </dgm:t>
    </dgm:pt>
    <dgm:pt modelId="{C6F9E3F6-9CE3-0B41-A9B2-7D4D068A10BD}" type="sibTrans" cxnId="{394BF971-FD76-B74C-91B3-B521C62320D7}">
      <dgm:prSet/>
      <dgm:spPr/>
      <dgm:t>
        <a:bodyPr/>
        <a:lstStyle/>
        <a:p>
          <a:endParaRPr lang="es-ES"/>
        </a:p>
      </dgm:t>
    </dgm:pt>
    <dgm:pt modelId="{B9F9742F-C15E-8646-86CB-EA799EF3EBF3}">
      <dgm:prSet phldrT="[Texto]"/>
      <dgm:spPr/>
      <dgm:t>
        <a:bodyPr/>
        <a:lstStyle/>
        <a:p>
          <a:r>
            <a:rPr lang="es-ES" dirty="0" smtClean="0"/>
            <a:t>Considerando elementos  como, activos, costos y gastos de cada una de las PR.</a:t>
          </a:r>
          <a:endParaRPr lang="es-ES" dirty="0"/>
        </a:p>
      </dgm:t>
    </dgm:pt>
    <dgm:pt modelId="{8A6EF03F-8646-C24E-8B19-CFB1085268A5}" type="parTrans" cxnId="{AC77565E-5141-6F4E-9955-2EB449707032}">
      <dgm:prSet/>
      <dgm:spPr/>
      <dgm:t>
        <a:bodyPr/>
        <a:lstStyle/>
        <a:p>
          <a:endParaRPr lang="es-ES"/>
        </a:p>
      </dgm:t>
    </dgm:pt>
    <dgm:pt modelId="{6D6365FE-297C-AD4A-942D-69CB1B776CA6}" type="sibTrans" cxnId="{AC77565E-5141-6F4E-9955-2EB449707032}">
      <dgm:prSet/>
      <dgm:spPr/>
      <dgm:t>
        <a:bodyPr/>
        <a:lstStyle/>
        <a:p>
          <a:endParaRPr lang="es-ES"/>
        </a:p>
      </dgm:t>
    </dgm:pt>
    <dgm:pt modelId="{2B04C4E2-12A2-F543-ACE6-94783B46298F}" type="pres">
      <dgm:prSet presAssocID="{39E6FE6B-59C0-BA4F-9857-0B075F033CF1}" presName="list" presStyleCnt="0">
        <dgm:presLayoutVars>
          <dgm:dir/>
          <dgm:animLvl val="lvl"/>
        </dgm:presLayoutVars>
      </dgm:prSet>
      <dgm:spPr/>
      <dgm:t>
        <a:bodyPr/>
        <a:lstStyle/>
        <a:p>
          <a:endParaRPr lang="es-ES"/>
        </a:p>
      </dgm:t>
    </dgm:pt>
    <dgm:pt modelId="{80A5D6E3-F1DC-0F43-8DE8-ADC731A6C90B}" type="pres">
      <dgm:prSet presAssocID="{06F3FE1B-04F7-3840-91E5-67733C7156E7}" presName="posSpace" presStyleCnt="0"/>
      <dgm:spPr/>
    </dgm:pt>
    <dgm:pt modelId="{5A571A42-12DA-F345-9F8A-D87F53C1E6F0}" type="pres">
      <dgm:prSet presAssocID="{06F3FE1B-04F7-3840-91E5-67733C7156E7}" presName="vertFlow" presStyleCnt="0"/>
      <dgm:spPr/>
    </dgm:pt>
    <dgm:pt modelId="{74910013-0536-1B40-8FDA-C20959804017}" type="pres">
      <dgm:prSet presAssocID="{06F3FE1B-04F7-3840-91E5-67733C7156E7}" presName="topSpace" presStyleCnt="0"/>
      <dgm:spPr/>
    </dgm:pt>
    <dgm:pt modelId="{1B9789DD-DC3F-A34D-ACBC-938F5DB0C0FD}" type="pres">
      <dgm:prSet presAssocID="{06F3FE1B-04F7-3840-91E5-67733C7156E7}" presName="firstComp" presStyleCnt="0"/>
      <dgm:spPr/>
    </dgm:pt>
    <dgm:pt modelId="{9700F8A7-8E6B-0F47-B911-F2EBF92299D8}" type="pres">
      <dgm:prSet presAssocID="{06F3FE1B-04F7-3840-91E5-67733C7156E7}" presName="firstChild" presStyleLbl="bgAccFollowNode1" presStyleIdx="0" presStyleCnt="2"/>
      <dgm:spPr/>
      <dgm:t>
        <a:bodyPr/>
        <a:lstStyle/>
        <a:p>
          <a:endParaRPr lang="es-ES"/>
        </a:p>
      </dgm:t>
    </dgm:pt>
    <dgm:pt modelId="{4E4E1527-3515-D149-9CC4-9DE0AAA47E2F}" type="pres">
      <dgm:prSet presAssocID="{06F3FE1B-04F7-3840-91E5-67733C7156E7}" presName="firstChildTx" presStyleLbl="bgAccFollowNode1" presStyleIdx="0" presStyleCnt="2">
        <dgm:presLayoutVars>
          <dgm:bulletEnabled val="1"/>
        </dgm:presLayoutVars>
      </dgm:prSet>
      <dgm:spPr/>
      <dgm:t>
        <a:bodyPr/>
        <a:lstStyle/>
        <a:p>
          <a:endParaRPr lang="es-ES"/>
        </a:p>
      </dgm:t>
    </dgm:pt>
    <dgm:pt modelId="{93CC3910-B078-4345-A8D9-8C94DFC72727}" type="pres">
      <dgm:prSet presAssocID="{06F3FE1B-04F7-3840-91E5-67733C7156E7}" presName="negSpace" presStyleCnt="0"/>
      <dgm:spPr/>
    </dgm:pt>
    <dgm:pt modelId="{6DC6FD49-5DDB-474F-BA43-601D8BE42C21}" type="pres">
      <dgm:prSet presAssocID="{06F3FE1B-04F7-3840-91E5-67733C7156E7}" presName="circle" presStyleLbl="node1" presStyleIdx="0" presStyleCnt="2"/>
      <dgm:spPr/>
      <dgm:t>
        <a:bodyPr/>
        <a:lstStyle/>
        <a:p>
          <a:endParaRPr lang="es-ES"/>
        </a:p>
      </dgm:t>
    </dgm:pt>
    <dgm:pt modelId="{70722401-1E03-3A4D-9887-B2AA586F6D55}" type="pres">
      <dgm:prSet presAssocID="{A4A737AB-8C3C-E549-998D-B062C42893EE}" presName="transSpace" presStyleCnt="0"/>
      <dgm:spPr/>
    </dgm:pt>
    <dgm:pt modelId="{02938F15-E966-044F-8F6A-37F062F3DC23}" type="pres">
      <dgm:prSet presAssocID="{1013D20A-8AA5-BF49-8B00-0D221214876D}" presName="posSpace" presStyleCnt="0"/>
      <dgm:spPr/>
    </dgm:pt>
    <dgm:pt modelId="{EC16A444-90D9-EB41-AE95-0E8CEDEB0BA7}" type="pres">
      <dgm:prSet presAssocID="{1013D20A-8AA5-BF49-8B00-0D221214876D}" presName="vertFlow" presStyleCnt="0"/>
      <dgm:spPr/>
    </dgm:pt>
    <dgm:pt modelId="{FD458454-2702-994A-9CF3-2FA0C905D560}" type="pres">
      <dgm:prSet presAssocID="{1013D20A-8AA5-BF49-8B00-0D221214876D}" presName="topSpace" presStyleCnt="0"/>
      <dgm:spPr/>
    </dgm:pt>
    <dgm:pt modelId="{E9BDC168-4C18-7645-84BF-6C8345740908}" type="pres">
      <dgm:prSet presAssocID="{1013D20A-8AA5-BF49-8B00-0D221214876D}" presName="firstComp" presStyleCnt="0"/>
      <dgm:spPr/>
    </dgm:pt>
    <dgm:pt modelId="{4EC39EF9-610E-DA49-A06B-3EA61965931E}" type="pres">
      <dgm:prSet presAssocID="{1013D20A-8AA5-BF49-8B00-0D221214876D}" presName="firstChild" presStyleLbl="bgAccFollowNode1" presStyleIdx="1" presStyleCnt="2"/>
      <dgm:spPr/>
      <dgm:t>
        <a:bodyPr/>
        <a:lstStyle/>
        <a:p>
          <a:endParaRPr lang="es-ES"/>
        </a:p>
      </dgm:t>
    </dgm:pt>
    <dgm:pt modelId="{CDA561F1-1F27-184E-A116-CA90D6DF4922}" type="pres">
      <dgm:prSet presAssocID="{1013D20A-8AA5-BF49-8B00-0D221214876D}" presName="firstChildTx" presStyleLbl="bgAccFollowNode1" presStyleIdx="1" presStyleCnt="2">
        <dgm:presLayoutVars>
          <dgm:bulletEnabled val="1"/>
        </dgm:presLayoutVars>
      </dgm:prSet>
      <dgm:spPr/>
      <dgm:t>
        <a:bodyPr/>
        <a:lstStyle/>
        <a:p>
          <a:endParaRPr lang="es-ES"/>
        </a:p>
      </dgm:t>
    </dgm:pt>
    <dgm:pt modelId="{EE64C537-5464-3842-A9C8-FD3EAA1F780E}" type="pres">
      <dgm:prSet presAssocID="{1013D20A-8AA5-BF49-8B00-0D221214876D}" presName="negSpace" presStyleCnt="0"/>
      <dgm:spPr/>
    </dgm:pt>
    <dgm:pt modelId="{3734695F-B373-AB44-B814-D8D0CE292CCD}" type="pres">
      <dgm:prSet presAssocID="{1013D20A-8AA5-BF49-8B00-0D221214876D}" presName="circle" presStyleLbl="node1" presStyleIdx="1" presStyleCnt="2" custScaleX="117223" custLinFactNeighborX="-5111"/>
      <dgm:spPr/>
      <dgm:t>
        <a:bodyPr/>
        <a:lstStyle/>
        <a:p>
          <a:endParaRPr lang="es-ES"/>
        </a:p>
      </dgm:t>
    </dgm:pt>
  </dgm:ptLst>
  <dgm:cxnLst>
    <dgm:cxn modelId="{129E36B3-B2FD-F749-8EA8-E139C5EF7527}" srcId="{39E6FE6B-59C0-BA4F-9857-0B075F033CF1}" destId="{06F3FE1B-04F7-3840-91E5-67733C7156E7}" srcOrd="0" destOrd="0" parTransId="{BEBC13EF-26C7-DD49-9FD3-F22909F92210}" sibTransId="{A4A737AB-8C3C-E549-998D-B062C42893EE}"/>
    <dgm:cxn modelId="{EBC70009-81E3-D24C-8CA2-CCAB36900907}" type="presOf" srcId="{EE5801D1-7651-A94D-8636-0F0A56871A64}" destId="{4E4E1527-3515-D149-9CC4-9DE0AAA47E2F}" srcOrd="1" destOrd="0" presId="urn:microsoft.com/office/officeart/2005/8/layout/hList9"/>
    <dgm:cxn modelId="{196DAC19-7F33-1E47-8AE7-89C8A89F23A8}" srcId="{06F3FE1B-04F7-3840-91E5-67733C7156E7}" destId="{EE5801D1-7651-A94D-8636-0F0A56871A64}" srcOrd="0" destOrd="0" parTransId="{CFD51A70-6A90-D949-9DAF-85BCF17BB3D6}" sibTransId="{9DAA74DE-2F1B-5148-892E-AEE32CBFAD8B}"/>
    <dgm:cxn modelId="{5D370B7C-EEF0-904F-AA10-1B2898C4F43D}" type="presOf" srcId="{06F3FE1B-04F7-3840-91E5-67733C7156E7}" destId="{6DC6FD49-5DDB-474F-BA43-601D8BE42C21}" srcOrd="0" destOrd="0" presId="urn:microsoft.com/office/officeart/2005/8/layout/hList9"/>
    <dgm:cxn modelId="{F05A7C8D-1F4F-D247-8F76-1DCFBE378F78}" type="presOf" srcId="{B9F9742F-C15E-8646-86CB-EA799EF3EBF3}" destId="{4EC39EF9-610E-DA49-A06B-3EA61965931E}" srcOrd="0" destOrd="0" presId="urn:microsoft.com/office/officeart/2005/8/layout/hList9"/>
    <dgm:cxn modelId="{AC77565E-5141-6F4E-9955-2EB449707032}" srcId="{1013D20A-8AA5-BF49-8B00-0D221214876D}" destId="{B9F9742F-C15E-8646-86CB-EA799EF3EBF3}" srcOrd="0" destOrd="0" parTransId="{8A6EF03F-8646-C24E-8B19-CFB1085268A5}" sibTransId="{6D6365FE-297C-AD4A-942D-69CB1B776CA6}"/>
    <dgm:cxn modelId="{FA07BB26-D2AF-AD4F-B53B-8826EE582D7D}" type="presOf" srcId="{1013D20A-8AA5-BF49-8B00-0D221214876D}" destId="{3734695F-B373-AB44-B814-D8D0CE292CCD}" srcOrd="0" destOrd="0" presId="urn:microsoft.com/office/officeart/2005/8/layout/hList9"/>
    <dgm:cxn modelId="{394BF971-FD76-B74C-91B3-B521C62320D7}" srcId="{39E6FE6B-59C0-BA4F-9857-0B075F033CF1}" destId="{1013D20A-8AA5-BF49-8B00-0D221214876D}" srcOrd="1" destOrd="0" parTransId="{5AE43D71-40C1-EB4A-9D11-A1250E455295}" sibTransId="{C6F9E3F6-9CE3-0B41-A9B2-7D4D068A10BD}"/>
    <dgm:cxn modelId="{4FE5C539-2FAF-654B-A06D-029A0EE22066}" type="presOf" srcId="{B9F9742F-C15E-8646-86CB-EA799EF3EBF3}" destId="{CDA561F1-1F27-184E-A116-CA90D6DF4922}" srcOrd="1" destOrd="0" presId="urn:microsoft.com/office/officeart/2005/8/layout/hList9"/>
    <dgm:cxn modelId="{4947F93B-8789-3C4B-ACCE-6C35C7BA5566}" type="presOf" srcId="{39E6FE6B-59C0-BA4F-9857-0B075F033CF1}" destId="{2B04C4E2-12A2-F543-ACE6-94783B46298F}" srcOrd="0" destOrd="0" presId="urn:microsoft.com/office/officeart/2005/8/layout/hList9"/>
    <dgm:cxn modelId="{43BCE161-70F1-754B-A48D-10D7BC002EC0}" type="presOf" srcId="{EE5801D1-7651-A94D-8636-0F0A56871A64}" destId="{9700F8A7-8E6B-0F47-B911-F2EBF92299D8}" srcOrd="0" destOrd="0" presId="urn:microsoft.com/office/officeart/2005/8/layout/hList9"/>
    <dgm:cxn modelId="{C1D1CF2E-3662-044F-A48D-3C857A39674A}" type="presParOf" srcId="{2B04C4E2-12A2-F543-ACE6-94783B46298F}" destId="{80A5D6E3-F1DC-0F43-8DE8-ADC731A6C90B}" srcOrd="0" destOrd="0" presId="urn:microsoft.com/office/officeart/2005/8/layout/hList9"/>
    <dgm:cxn modelId="{910C652E-3B9D-8248-B339-67E4AC4EBE49}" type="presParOf" srcId="{2B04C4E2-12A2-F543-ACE6-94783B46298F}" destId="{5A571A42-12DA-F345-9F8A-D87F53C1E6F0}" srcOrd="1" destOrd="0" presId="urn:microsoft.com/office/officeart/2005/8/layout/hList9"/>
    <dgm:cxn modelId="{42AC844A-E15F-B148-9CD7-B78D82D2D817}" type="presParOf" srcId="{5A571A42-12DA-F345-9F8A-D87F53C1E6F0}" destId="{74910013-0536-1B40-8FDA-C20959804017}" srcOrd="0" destOrd="0" presId="urn:microsoft.com/office/officeart/2005/8/layout/hList9"/>
    <dgm:cxn modelId="{C080290C-55CA-C940-864F-9F0AA705D953}" type="presParOf" srcId="{5A571A42-12DA-F345-9F8A-D87F53C1E6F0}" destId="{1B9789DD-DC3F-A34D-ACBC-938F5DB0C0FD}" srcOrd="1" destOrd="0" presId="urn:microsoft.com/office/officeart/2005/8/layout/hList9"/>
    <dgm:cxn modelId="{ED1E0D83-C48E-F743-8D95-D526594F8CA5}" type="presParOf" srcId="{1B9789DD-DC3F-A34D-ACBC-938F5DB0C0FD}" destId="{9700F8A7-8E6B-0F47-B911-F2EBF92299D8}" srcOrd="0" destOrd="0" presId="urn:microsoft.com/office/officeart/2005/8/layout/hList9"/>
    <dgm:cxn modelId="{EC3B7338-8204-6746-8A37-E301E655FE72}" type="presParOf" srcId="{1B9789DD-DC3F-A34D-ACBC-938F5DB0C0FD}" destId="{4E4E1527-3515-D149-9CC4-9DE0AAA47E2F}" srcOrd="1" destOrd="0" presId="urn:microsoft.com/office/officeart/2005/8/layout/hList9"/>
    <dgm:cxn modelId="{EC5A62A4-4DD8-9A4B-B656-8D99278A930A}" type="presParOf" srcId="{2B04C4E2-12A2-F543-ACE6-94783B46298F}" destId="{93CC3910-B078-4345-A8D9-8C94DFC72727}" srcOrd="2" destOrd="0" presId="urn:microsoft.com/office/officeart/2005/8/layout/hList9"/>
    <dgm:cxn modelId="{05A6B075-662F-BE41-9B9F-90B79B9BFF96}" type="presParOf" srcId="{2B04C4E2-12A2-F543-ACE6-94783B46298F}" destId="{6DC6FD49-5DDB-474F-BA43-601D8BE42C21}" srcOrd="3" destOrd="0" presId="urn:microsoft.com/office/officeart/2005/8/layout/hList9"/>
    <dgm:cxn modelId="{03E9D426-41FE-104C-B3C8-10910A9FCF2E}" type="presParOf" srcId="{2B04C4E2-12A2-F543-ACE6-94783B46298F}" destId="{70722401-1E03-3A4D-9887-B2AA586F6D55}" srcOrd="4" destOrd="0" presId="urn:microsoft.com/office/officeart/2005/8/layout/hList9"/>
    <dgm:cxn modelId="{02DD6CDC-69AF-6542-BC22-95B35DCB441C}" type="presParOf" srcId="{2B04C4E2-12A2-F543-ACE6-94783B46298F}" destId="{02938F15-E966-044F-8F6A-37F062F3DC23}" srcOrd="5" destOrd="0" presId="urn:microsoft.com/office/officeart/2005/8/layout/hList9"/>
    <dgm:cxn modelId="{A233171D-019C-FB45-BA5F-3FFDFC611096}" type="presParOf" srcId="{2B04C4E2-12A2-F543-ACE6-94783B46298F}" destId="{EC16A444-90D9-EB41-AE95-0E8CEDEB0BA7}" srcOrd="6" destOrd="0" presId="urn:microsoft.com/office/officeart/2005/8/layout/hList9"/>
    <dgm:cxn modelId="{4F0D07D1-0386-B845-BD4F-51331CF143F1}" type="presParOf" srcId="{EC16A444-90D9-EB41-AE95-0E8CEDEB0BA7}" destId="{FD458454-2702-994A-9CF3-2FA0C905D560}" srcOrd="0" destOrd="0" presId="urn:microsoft.com/office/officeart/2005/8/layout/hList9"/>
    <dgm:cxn modelId="{9F185517-7E6A-9B4E-8889-D29C5B24F62F}" type="presParOf" srcId="{EC16A444-90D9-EB41-AE95-0E8CEDEB0BA7}" destId="{E9BDC168-4C18-7645-84BF-6C8345740908}" srcOrd="1" destOrd="0" presId="urn:microsoft.com/office/officeart/2005/8/layout/hList9"/>
    <dgm:cxn modelId="{3B5579BE-F5D2-304F-BA54-2B85BE3A05B9}" type="presParOf" srcId="{E9BDC168-4C18-7645-84BF-6C8345740908}" destId="{4EC39EF9-610E-DA49-A06B-3EA61965931E}" srcOrd="0" destOrd="0" presId="urn:microsoft.com/office/officeart/2005/8/layout/hList9"/>
    <dgm:cxn modelId="{CC18EDCF-7152-D34A-8D12-71C764C363CE}" type="presParOf" srcId="{E9BDC168-4C18-7645-84BF-6C8345740908}" destId="{CDA561F1-1F27-184E-A116-CA90D6DF4922}" srcOrd="1" destOrd="0" presId="urn:microsoft.com/office/officeart/2005/8/layout/hList9"/>
    <dgm:cxn modelId="{CED75B5C-1965-C64A-AD71-F10BAAA59E1C}" type="presParOf" srcId="{2B04C4E2-12A2-F543-ACE6-94783B46298F}" destId="{EE64C537-5464-3842-A9C8-FD3EAA1F780E}" srcOrd="7" destOrd="0" presId="urn:microsoft.com/office/officeart/2005/8/layout/hList9"/>
    <dgm:cxn modelId="{472DC490-5413-A142-9951-DCD090BB84E6}" type="presParOf" srcId="{2B04C4E2-12A2-F543-ACE6-94783B46298F}" destId="{3734695F-B373-AB44-B814-D8D0CE292CCD}" srcOrd="8" destOrd="0" presId="urn:microsoft.com/office/officeart/2005/8/layout/hList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9E6FE6B-59C0-BA4F-9857-0B075F033CF1}" type="doc">
      <dgm:prSet loTypeId="urn:microsoft.com/office/officeart/2005/8/layout/hList9" loCatId="" qsTypeId="urn:microsoft.com/office/officeart/2005/8/quickstyle/simple4" qsCatId="simple" csTypeId="urn:microsoft.com/office/officeart/2005/8/colors/accent2_2" csCatId="accent2" phldr="1"/>
      <dgm:spPr/>
      <dgm:t>
        <a:bodyPr/>
        <a:lstStyle/>
        <a:p>
          <a:endParaRPr lang="es-ES"/>
        </a:p>
      </dgm:t>
    </dgm:pt>
    <dgm:pt modelId="{06F3FE1B-04F7-3840-91E5-67733C7156E7}">
      <dgm:prSet phldrT="[Texto]" custT="1"/>
      <dgm:spPr/>
      <dgm:t>
        <a:bodyPr/>
        <a:lstStyle/>
        <a:p>
          <a:r>
            <a:rPr lang="es-ES" sz="1400" b="1" dirty="0" smtClean="0"/>
            <a:t>1.- Utilidad operación global</a:t>
          </a:r>
          <a:endParaRPr lang="es-ES" sz="1400" b="1" dirty="0"/>
        </a:p>
      </dgm:t>
    </dgm:pt>
    <dgm:pt modelId="{BEBC13EF-26C7-DD49-9FD3-F22909F92210}" type="parTrans" cxnId="{129E36B3-B2FD-F749-8EA8-E139C5EF7527}">
      <dgm:prSet/>
      <dgm:spPr/>
      <dgm:t>
        <a:bodyPr/>
        <a:lstStyle/>
        <a:p>
          <a:endParaRPr lang="es-ES"/>
        </a:p>
      </dgm:t>
    </dgm:pt>
    <dgm:pt modelId="{A4A737AB-8C3C-E549-998D-B062C42893EE}" type="sibTrans" cxnId="{129E36B3-B2FD-F749-8EA8-E139C5EF7527}">
      <dgm:prSet/>
      <dgm:spPr/>
      <dgm:t>
        <a:bodyPr/>
        <a:lstStyle/>
        <a:p>
          <a:endParaRPr lang="es-ES"/>
        </a:p>
      </dgm:t>
    </dgm:pt>
    <dgm:pt modelId="{EE5801D1-7651-A94D-8636-0F0A56871A64}">
      <dgm:prSet phldrT="[Texto]"/>
      <dgm:spPr/>
      <dgm:t>
        <a:bodyPr/>
        <a:lstStyle/>
        <a:p>
          <a:r>
            <a:rPr lang="es-ES" dirty="0" smtClean="0"/>
            <a:t>Sumando la utilidad operativa de cada parte</a:t>
          </a:r>
          <a:endParaRPr lang="es-ES" dirty="0"/>
        </a:p>
      </dgm:t>
    </dgm:pt>
    <dgm:pt modelId="{CFD51A70-6A90-D949-9DAF-85BCF17BB3D6}" type="parTrans" cxnId="{196DAC19-7F33-1E47-8AE7-89C8A89F23A8}">
      <dgm:prSet/>
      <dgm:spPr/>
      <dgm:t>
        <a:bodyPr/>
        <a:lstStyle/>
        <a:p>
          <a:endParaRPr lang="es-ES"/>
        </a:p>
      </dgm:t>
    </dgm:pt>
    <dgm:pt modelId="{9DAA74DE-2F1B-5148-892E-AEE32CBFAD8B}" type="sibTrans" cxnId="{196DAC19-7F33-1E47-8AE7-89C8A89F23A8}">
      <dgm:prSet/>
      <dgm:spPr/>
      <dgm:t>
        <a:bodyPr/>
        <a:lstStyle/>
        <a:p>
          <a:endParaRPr lang="es-ES"/>
        </a:p>
      </dgm:t>
    </dgm:pt>
    <dgm:pt modelId="{1013D20A-8AA5-BF49-8B00-0D221214876D}">
      <dgm:prSet phldrT="[Texto]" custT="1"/>
      <dgm:spPr/>
      <dgm:t>
        <a:bodyPr/>
        <a:lstStyle/>
        <a:p>
          <a:r>
            <a:rPr lang="es-ES" sz="1400" b="1" dirty="0" smtClean="0"/>
            <a:t>2.- Asignación a cada parte relacionada</a:t>
          </a:r>
          <a:endParaRPr lang="es-ES" sz="1400" b="1" dirty="0"/>
        </a:p>
      </dgm:t>
    </dgm:pt>
    <dgm:pt modelId="{5AE43D71-40C1-EB4A-9D11-A1250E455295}" type="parTrans" cxnId="{394BF971-FD76-B74C-91B3-B521C62320D7}">
      <dgm:prSet/>
      <dgm:spPr/>
      <dgm:t>
        <a:bodyPr/>
        <a:lstStyle/>
        <a:p>
          <a:endParaRPr lang="es-ES"/>
        </a:p>
      </dgm:t>
    </dgm:pt>
    <dgm:pt modelId="{C6F9E3F6-9CE3-0B41-A9B2-7D4D068A10BD}" type="sibTrans" cxnId="{394BF971-FD76-B74C-91B3-B521C62320D7}">
      <dgm:prSet/>
      <dgm:spPr/>
      <dgm:t>
        <a:bodyPr/>
        <a:lstStyle/>
        <a:p>
          <a:endParaRPr lang="es-ES"/>
        </a:p>
      </dgm:t>
    </dgm:pt>
    <dgm:pt modelId="{B9F9742F-C15E-8646-86CB-EA799EF3EBF3}">
      <dgm:prSet phldrT="[Texto]"/>
      <dgm:spPr/>
      <dgm:t>
        <a:bodyPr/>
        <a:lstStyle/>
        <a:p>
          <a:r>
            <a:rPr lang="es-ES" dirty="0" smtClean="0"/>
            <a:t>b)Se determina utilidad residual, y se distribuye tomando en cuenta intangibles significativos. </a:t>
          </a:r>
          <a:endParaRPr lang="es-ES" dirty="0"/>
        </a:p>
      </dgm:t>
    </dgm:pt>
    <dgm:pt modelId="{8A6EF03F-8646-C24E-8B19-CFB1085268A5}" type="parTrans" cxnId="{AC77565E-5141-6F4E-9955-2EB449707032}">
      <dgm:prSet/>
      <dgm:spPr/>
      <dgm:t>
        <a:bodyPr/>
        <a:lstStyle/>
        <a:p>
          <a:endParaRPr lang="es-ES"/>
        </a:p>
      </dgm:t>
    </dgm:pt>
    <dgm:pt modelId="{6D6365FE-297C-AD4A-942D-69CB1B776CA6}" type="sibTrans" cxnId="{AC77565E-5141-6F4E-9955-2EB449707032}">
      <dgm:prSet/>
      <dgm:spPr/>
      <dgm:t>
        <a:bodyPr/>
        <a:lstStyle/>
        <a:p>
          <a:endParaRPr lang="es-ES"/>
        </a:p>
      </dgm:t>
    </dgm:pt>
    <dgm:pt modelId="{994316F5-1F54-2B48-A3A6-CE59123E6A03}">
      <dgm:prSet/>
      <dgm:spPr/>
      <dgm:t>
        <a:bodyPr/>
        <a:lstStyle/>
        <a:p>
          <a:r>
            <a:rPr lang="es-ES" dirty="0" smtClean="0"/>
            <a:t>Considerando elementos  como, activos, costos y gastos de cada una de las PR.</a:t>
          </a:r>
          <a:endParaRPr lang="es-ES" dirty="0"/>
        </a:p>
      </dgm:t>
    </dgm:pt>
    <dgm:pt modelId="{83532A57-7F8F-D04C-A90D-43A0986EF395}" type="parTrans" cxnId="{2F968345-7F1E-084C-8647-C403E38EA650}">
      <dgm:prSet/>
      <dgm:spPr/>
      <dgm:t>
        <a:bodyPr/>
        <a:lstStyle/>
        <a:p>
          <a:endParaRPr lang="es-ES"/>
        </a:p>
      </dgm:t>
    </dgm:pt>
    <dgm:pt modelId="{24E2F075-FA82-EF4B-892E-05B1420B687D}" type="sibTrans" cxnId="{2F968345-7F1E-084C-8647-C403E38EA650}">
      <dgm:prSet/>
      <dgm:spPr/>
      <dgm:t>
        <a:bodyPr/>
        <a:lstStyle/>
        <a:p>
          <a:endParaRPr lang="es-ES"/>
        </a:p>
      </dgm:t>
    </dgm:pt>
    <dgm:pt modelId="{718DECFC-068A-E648-90F9-06DA8EAB43C7}">
      <dgm:prSet/>
      <dgm:spPr/>
      <dgm:t>
        <a:bodyPr/>
        <a:lstStyle/>
        <a:p>
          <a:r>
            <a:rPr lang="es-ES" dirty="0" smtClean="0"/>
            <a:t>a)Se</a:t>
          </a:r>
          <a:r>
            <a:rPr lang="es-ES" baseline="0" dirty="0" smtClean="0"/>
            <a:t> determina utilidad mínima que corresponda a cada PR, utilizando cualquier método anterior.   </a:t>
          </a:r>
          <a:endParaRPr lang="es-ES" dirty="0"/>
        </a:p>
      </dgm:t>
    </dgm:pt>
    <dgm:pt modelId="{345968D0-5B90-3744-9C23-36E763D3BE27}" type="parTrans" cxnId="{6A328CFC-62A1-DA42-9686-4961AD5DE9FF}">
      <dgm:prSet/>
      <dgm:spPr/>
      <dgm:t>
        <a:bodyPr/>
        <a:lstStyle/>
        <a:p>
          <a:endParaRPr lang="es-ES"/>
        </a:p>
      </dgm:t>
    </dgm:pt>
    <dgm:pt modelId="{77DAFB3D-A751-8349-A656-ED48B82EB28E}" type="sibTrans" cxnId="{6A328CFC-62A1-DA42-9686-4961AD5DE9FF}">
      <dgm:prSet/>
      <dgm:spPr/>
      <dgm:t>
        <a:bodyPr/>
        <a:lstStyle/>
        <a:p>
          <a:endParaRPr lang="es-ES"/>
        </a:p>
      </dgm:t>
    </dgm:pt>
    <dgm:pt modelId="{2B04C4E2-12A2-F543-ACE6-94783B46298F}" type="pres">
      <dgm:prSet presAssocID="{39E6FE6B-59C0-BA4F-9857-0B075F033CF1}" presName="list" presStyleCnt="0">
        <dgm:presLayoutVars>
          <dgm:dir/>
          <dgm:animLvl val="lvl"/>
        </dgm:presLayoutVars>
      </dgm:prSet>
      <dgm:spPr/>
      <dgm:t>
        <a:bodyPr/>
        <a:lstStyle/>
        <a:p>
          <a:endParaRPr lang="es-ES"/>
        </a:p>
      </dgm:t>
    </dgm:pt>
    <dgm:pt modelId="{80A5D6E3-F1DC-0F43-8DE8-ADC731A6C90B}" type="pres">
      <dgm:prSet presAssocID="{06F3FE1B-04F7-3840-91E5-67733C7156E7}" presName="posSpace" presStyleCnt="0"/>
      <dgm:spPr/>
    </dgm:pt>
    <dgm:pt modelId="{5A571A42-12DA-F345-9F8A-D87F53C1E6F0}" type="pres">
      <dgm:prSet presAssocID="{06F3FE1B-04F7-3840-91E5-67733C7156E7}" presName="vertFlow" presStyleCnt="0"/>
      <dgm:spPr/>
    </dgm:pt>
    <dgm:pt modelId="{74910013-0536-1B40-8FDA-C20959804017}" type="pres">
      <dgm:prSet presAssocID="{06F3FE1B-04F7-3840-91E5-67733C7156E7}" presName="topSpace" presStyleCnt="0"/>
      <dgm:spPr/>
    </dgm:pt>
    <dgm:pt modelId="{1B9789DD-DC3F-A34D-ACBC-938F5DB0C0FD}" type="pres">
      <dgm:prSet presAssocID="{06F3FE1B-04F7-3840-91E5-67733C7156E7}" presName="firstComp" presStyleCnt="0"/>
      <dgm:spPr/>
    </dgm:pt>
    <dgm:pt modelId="{9700F8A7-8E6B-0F47-B911-F2EBF92299D8}" type="pres">
      <dgm:prSet presAssocID="{06F3FE1B-04F7-3840-91E5-67733C7156E7}" presName="firstChild" presStyleLbl="bgAccFollowNode1" presStyleIdx="0" presStyleCnt="4"/>
      <dgm:spPr/>
      <dgm:t>
        <a:bodyPr/>
        <a:lstStyle/>
        <a:p>
          <a:endParaRPr lang="es-ES"/>
        </a:p>
      </dgm:t>
    </dgm:pt>
    <dgm:pt modelId="{4E4E1527-3515-D149-9CC4-9DE0AAA47E2F}" type="pres">
      <dgm:prSet presAssocID="{06F3FE1B-04F7-3840-91E5-67733C7156E7}" presName="firstChildTx" presStyleLbl="bgAccFollowNode1" presStyleIdx="0" presStyleCnt="4">
        <dgm:presLayoutVars>
          <dgm:bulletEnabled val="1"/>
        </dgm:presLayoutVars>
      </dgm:prSet>
      <dgm:spPr/>
      <dgm:t>
        <a:bodyPr/>
        <a:lstStyle/>
        <a:p>
          <a:endParaRPr lang="es-ES"/>
        </a:p>
      </dgm:t>
    </dgm:pt>
    <dgm:pt modelId="{93CC3910-B078-4345-A8D9-8C94DFC72727}" type="pres">
      <dgm:prSet presAssocID="{06F3FE1B-04F7-3840-91E5-67733C7156E7}" presName="negSpace" presStyleCnt="0"/>
      <dgm:spPr/>
    </dgm:pt>
    <dgm:pt modelId="{6DC6FD49-5DDB-474F-BA43-601D8BE42C21}" type="pres">
      <dgm:prSet presAssocID="{06F3FE1B-04F7-3840-91E5-67733C7156E7}" presName="circle" presStyleLbl="node1" presStyleIdx="0" presStyleCnt="2"/>
      <dgm:spPr/>
      <dgm:t>
        <a:bodyPr/>
        <a:lstStyle/>
        <a:p>
          <a:endParaRPr lang="es-ES"/>
        </a:p>
      </dgm:t>
    </dgm:pt>
    <dgm:pt modelId="{70722401-1E03-3A4D-9887-B2AA586F6D55}" type="pres">
      <dgm:prSet presAssocID="{A4A737AB-8C3C-E549-998D-B062C42893EE}" presName="transSpace" presStyleCnt="0"/>
      <dgm:spPr/>
    </dgm:pt>
    <dgm:pt modelId="{02938F15-E966-044F-8F6A-37F062F3DC23}" type="pres">
      <dgm:prSet presAssocID="{1013D20A-8AA5-BF49-8B00-0D221214876D}" presName="posSpace" presStyleCnt="0"/>
      <dgm:spPr/>
    </dgm:pt>
    <dgm:pt modelId="{EC16A444-90D9-EB41-AE95-0E8CEDEB0BA7}" type="pres">
      <dgm:prSet presAssocID="{1013D20A-8AA5-BF49-8B00-0D221214876D}" presName="vertFlow" presStyleCnt="0"/>
      <dgm:spPr/>
    </dgm:pt>
    <dgm:pt modelId="{FD458454-2702-994A-9CF3-2FA0C905D560}" type="pres">
      <dgm:prSet presAssocID="{1013D20A-8AA5-BF49-8B00-0D221214876D}" presName="topSpace" presStyleCnt="0"/>
      <dgm:spPr/>
    </dgm:pt>
    <dgm:pt modelId="{E9BDC168-4C18-7645-84BF-6C8345740908}" type="pres">
      <dgm:prSet presAssocID="{1013D20A-8AA5-BF49-8B00-0D221214876D}" presName="firstComp" presStyleCnt="0"/>
      <dgm:spPr/>
    </dgm:pt>
    <dgm:pt modelId="{4EC39EF9-610E-DA49-A06B-3EA61965931E}" type="pres">
      <dgm:prSet presAssocID="{1013D20A-8AA5-BF49-8B00-0D221214876D}" presName="firstChild" presStyleLbl="bgAccFollowNode1" presStyleIdx="1" presStyleCnt="4"/>
      <dgm:spPr/>
      <dgm:t>
        <a:bodyPr/>
        <a:lstStyle/>
        <a:p>
          <a:endParaRPr lang="es-ES"/>
        </a:p>
      </dgm:t>
    </dgm:pt>
    <dgm:pt modelId="{CDA561F1-1F27-184E-A116-CA90D6DF4922}" type="pres">
      <dgm:prSet presAssocID="{1013D20A-8AA5-BF49-8B00-0D221214876D}" presName="firstChildTx" presStyleLbl="bgAccFollowNode1" presStyleIdx="1" presStyleCnt="4">
        <dgm:presLayoutVars>
          <dgm:bulletEnabled val="1"/>
        </dgm:presLayoutVars>
      </dgm:prSet>
      <dgm:spPr/>
      <dgm:t>
        <a:bodyPr/>
        <a:lstStyle/>
        <a:p>
          <a:endParaRPr lang="es-ES"/>
        </a:p>
      </dgm:t>
    </dgm:pt>
    <dgm:pt modelId="{1A58AD2D-D2E6-DA4E-9E89-5AEBCA66CC7A}" type="pres">
      <dgm:prSet presAssocID="{718DECFC-068A-E648-90F9-06DA8EAB43C7}" presName="comp" presStyleCnt="0"/>
      <dgm:spPr/>
    </dgm:pt>
    <dgm:pt modelId="{4015E272-075F-1C46-8929-9D85B1E4B053}" type="pres">
      <dgm:prSet presAssocID="{718DECFC-068A-E648-90F9-06DA8EAB43C7}" presName="child" presStyleLbl="bgAccFollowNode1" presStyleIdx="2" presStyleCnt="4"/>
      <dgm:spPr/>
      <dgm:t>
        <a:bodyPr/>
        <a:lstStyle/>
        <a:p>
          <a:endParaRPr lang="es-ES"/>
        </a:p>
      </dgm:t>
    </dgm:pt>
    <dgm:pt modelId="{69A25D77-495E-9A49-93E9-DDA7F694D915}" type="pres">
      <dgm:prSet presAssocID="{718DECFC-068A-E648-90F9-06DA8EAB43C7}" presName="childTx" presStyleLbl="bgAccFollowNode1" presStyleIdx="2" presStyleCnt="4">
        <dgm:presLayoutVars>
          <dgm:bulletEnabled val="1"/>
        </dgm:presLayoutVars>
      </dgm:prSet>
      <dgm:spPr/>
      <dgm:t>
        <a:bodyPr/>
        <a:lstStyle/>
        <a:p>
          <a:endParaRPr lang="es-ES"/>
        </a:p>
      </dgm:t>
    </dgm:pt>
    <dgm:pt modelId="{C91FA937-EB0B-D749-A3C7-F3E1E672AFB2}" type="pres">
      <dgm:prSet presAssocID="{B9F9742F-C15E-8646-86CB-EA799EF3EBF3}" presName="comp" presStyleCnt="0"/>
      <dgm:spPr/>
    </dgm:pt>
    <dgm:pt modelId="{A8C10072-2F5E-2443-BF4B-333CE40129FF}" type="pres">
      <dgm:prSet presAssocID="{B9F9742F-C15E-8646-86CB-EA799EF3EBF3}" presName="child" presStyleLbl="bgAccFollowNode1" presStyleIdx="3" presStyleCnt="4"/>
      <dgm:spPr/>
      <dgm:t>
        <a:bodyPr/>
        <a:lstStyle/>
        <a:p>
          <a:endParaRPr lang="es-ES"/>
        </a:p>
      </dgm:t>
    </dgm:pt>
    <dgm:pt modelId="{6618072C-5C80-F240-9DC4-A61DCB0B0347}" type="pres">
      <dgm:prSet presAssocID="{B9F9742F-C15E-8646-86CB-EA799EF3EBF3}" presName="childTx" presStyleLbl="bgAccFollowNode1" presStyleIdx="3" presStyleCnt="4">
        <dgm:presLayoutVars>
          <dgm:bulletEnabled val="1"/>
        </dgm:presLayoutVars>
      </dgm:prSet>
      <dgm:spPr/>
      <dgm:t>
        <a:bodyPr/>
        <a:lstStyle/>
        <a:p>
          <a:endParaRPr lang="es-ES"/>
        </a:p>
      </dgm:t>
    </dgm:pt>
    <dgm:pt modelId="{EE64C537-5464-3842-A9C8-FD3EAA1F780E}" type="pres">
      <dgm:prSet presAssocID="{1013D20A-8AA5-BF49-8B00-0D221214876D}" presName="negSpace" presStyleCnt="0"/>
      <dgm:spPr/>
    </dgm:pt>
    <dgm:pt modelId="{3734695F-B373-AB44-B814-D8D0CE292CCD}" type="pres">
      <dgm:prSet presAssocID="{1013D20A-8AA5-BF49-8B00-0D221214876D}" presName="circle" presStyleLbl="node1" presStyleIdx="1" presStyleCnt="2" custScaleX="117223" custLinFactNeighborX="-5111"/>
      <dgm:spPr/>
      <dgm:t>
        <a:bodyPr/>
        <a:lstStyle/>
        <a:p>
          <a:endParaRPr lang="es-ES"/>
        </a:p>
      </dgm:t>
    </dgm:pt>
  </dgm:ptLst>
  <dgm:cxnLst>
    <dgm:cxn modelId="{129E36B3-B2FD-F749-8EA8-E139C5EF7527}" srcId="{39E6FE6B-59C0-BA4F-9857-0B075F033CF1}" destId="{06F3FE1B-04F7-3840-91E5-67733C7156E7}" srcOrd="0" destOrd="0" parTransId="{BEBC13EF-26C7-DD49-9FD3-F22909F92210}" sibTransId="{A4A737AB-8C3C-E549-998D-B062C42893EE}"/>
    <dgm:cxn modelId="{09279888-4585-FC4E-A56D-3C3EEC05A220}" type="presOf" srcId="{EE5801D1-7651-A94D-8636-0F0A56871A64}" destId="{4E4E1527-3515-D149-9CC4-9DE0AAA47E2F}" srcOrd="1" destOrd="0" presId="urn:microsoft.com/office/officeart/2005/8/layout/hList9"/>
    <dgm:cxn modelId="{657D978C-2955-7743-A242-C3C993F54DF5}" type="presOf" srcId="{1013D20A-8AA5-BF49-8B00-0D221214876D}" destId="{3734695F-B373-AB44-B814-D8D0CE292CCD}" srcOrd="0" destOrd="0" presId="urn:microsoft.com/office/officeart/2005/8/layout/hList9"/>
    <dgm:cxn modelId="{196DAC19-7F33-1E47-8AE7-89C8A89F23A8}" srcId="{06F3FE1B-04F7-3840-91E5-67733C7156E7}" destId="{EE5801D1-7651-A94D-8636-0F0A56871A64}" srcOrd="0" destOrd="0" parTransId="{CFD51A70-6A90-D949-9DAF-85BCF17BB3D6}" sibTransId="{9DAA74DE-2F1B-5148-892E-AEE32CBFAD8B}"/>
    <dgm:cxn modelId="{BBEB93FC-B2AD-9940-B35C-CC8322E6CCA5}" type="presOf" srcId="{B9F9742F-C15E-8646-86CB-EA799EF3EBF3}" destId="{6618072C-5C80-F240-9DC4-A61DCB0B0347}" srcOrd="1" destOrd="0" presId="urn:microsoft.com/office/officeart/2005/8/layout/hList9"/>
    <dgm:cxn modelId="{D67DD330-AD39-A64F-A9A7-2B1644B7AD9B}" type="presOf" srcId="{B9F9742F-C15E-8646-86CB-EA799EF3EBF3}" destId="{A8C10072-2F5E-2443-BF4B-333CE40129FF}" srcOrd="0" destOrd="0" presId="urn:microsoft.com/office/officeart/2005/8/layout/hList9"/>
    <dgm:cxn modelId="{24E1B711-C3CB-7348-9129-EADB02FD1D13}" type="presOf" srcId="{994316F5-1F54-2B48-A3A6-CE59123E6A03}" destId="{4EC39EF9-610E-DA49-A06B-3EA61965931E}" srcOrd="0" destOrd="0" presId="urn:microsoft.com/office/officeart/2005/8/layout/hList9"/>
    <dgm:cxn modelId="{2CBDC95A-C40D-A047-B7DD-55DA813BDAE1}" type="presOf" srcId="{EE5801D1-7651-A94D-8636-0F0A56871A64}" destId="{9700F8A7-8E6B-0F47-B911-F2EBF92299D8}" srcOrd="0" destOrd="0" presId="urn:microsoft.com/office/officeart/2005/8/layout/hList9"/>
    <dgm:cxn modelId="{AC77565E-5141-6F4E-9955-2EB449707032}" srcId="{1013D20A-8AA5-BF49-8B00-0D221214876D}" destId="{B9F9742F-C15E-8646-86CB-EA799EF3EBF3}" srcOrd="2" destOrd="0" parTransId="{8A6EF03F-8646-C24E-8B19-CFB1085268A5}" sibTransId="{6D6365FE-297C-AD4A-942D-69CB1B776CA6}"/>
    <dgm:cxn modelId="{6A328CFC-62A1-DA42-9686-4961AD5DE9FF}" srcId="{1013D20A-8AA5-BF49-8B00-0D221214876D}" destId="{718DECFC-068A-E648-90F9-06DA8EAB43C7}" srcOrd="1" destOrd="0" parTransId="{345968D0-5B90-3744-9C23-36E763D3BE27}" sibTransId="{77DAFB3D-A751-8349-A656-ED48B82EB28E}"/>
    <dgm:cxn modelId="{E47D496B-BDFE-9F4D-95C5-1AA6F1C8E1BE}" type="presOf" srcId="{39E6FE6B-59C0-BA4F-9857-0B075F033CF1}" destId="{2B04C4E2-12A2-F543-ACE6-94783B46298F}" srcOrd="0" destOrd="0" presId="urn:microsoft.com/office/officeart/2005/8/layout/hList9"/>
    <dgm:cxn modelId="{F6CDCEC8-4A93-8B48-865F-7C5D601AEB23}" type="presOf" srcId="{994316F5-1F54-2B48-A3A6-CE59123E6A03}" destId="{CDA561F1-1F27-184E-A116-CA90D6DF4922}" srcOrd="1" destOrd="0" presId="urn:microsoft.com/office/officeart/2005/8/layout/hList9"/>
    <dgm:cxn modelId="{394BF971-FD76-B74C-91B3-B521C62320D7}" srcId="{39E6FE6B-59C0-BA4F-9857-0B075F033CF1}" destId="{1013D20A-8AA5-BF49-8B00-0D221214876D}" srcOrd="1" destOrd="0" parTransId="{5AE43D71-40C1-EB4A-9D11-A1250E455295}" sibTransId="{C6F9E3F6-9CE3-0B41-A9B2-7D4D068A10BD}"/>
    <dgm:cxn modelId="{840588AE-1F0F-CD45-AF4A-2F0BE1821FE1}" type="presOf" srcId="{718DECFC-068A-E648-90F9-06DA8EAB43C7}" destId="{69A25D77-495E-9A49-93E9-DDA7F694D915}" srcOrd="1" destOrd="0" presId="urn:microsoft.com/office/officeart/2005/8/layout/hList9"/>
    <dgm:cxn modelId="{2F968345-7F1E-084C-8647-C403E38EA650}" srcId="{1013D20A-8AA5-BF49-8B00-0D221214876D}" destId="{994316F5-1F54-2B48-A3A6-CE59123E6A03}" srcOrd="0" destOrd="0" parTransId="{83532A57-7F8F-D04C-A90D-43A0986EF395}" sibTransId="{24E2F075-FA82-EF4B-892E-05B1420B687D}"/>
    <dgm:cxn modelId="{4FB39EB5-7B25-6745-BCC3-5944C94A7545}" type="presOf" srcId="{06F3FE1B-04F7-3840-91E5-67733C7156E7}" destId="{6DC6FD49-5DDB-474F-BA43-601D8BE42C21}" srcOrd="0" destOrd="0" presId="urn:microsoft.com/office/officeart/2005/8/layout/hList9"/>
    <dgm:cxn modelId="{B4D5897F-46D0-1E45-8519-3E2EC656F44B}" type="presOf" srcId="{718DECFC-068A-E648-90F9-06DA8EAB43C7}" destId="{4015E272-075F-1C46-8929-9D85B1E4B053}" srcOrd="0" destOrd="0" presId="urn:microsoft.com/office/officeart/2005/8/layout/hList9"/>
    <dgm:cxn modelId="{3EADDAAE-DB77-8B49-B017-ADF5F99497CE}" type="presParOf" srcId="{2B04C4E2-12A2-F543-ACE6-94783B46298F}" destId="{80A5D6E3-F1DC-0F43-8DE8-ADC731A6C90B}" srcOrd="0" destOrd="0" presId="urn:microsoft.com/office/officeart/2005/8/layout/hList9"/>
    <dgm:cxn modelId="{3FB80FCD-7CD3-6345-B1D9-E1E698D001A3}" type="presParOf" srcId="{2B04C4E2-12A2-F543-ACE6-94783B46298F}" destId="{5A571A42-12DA-F345-9F8A-D87F53C1E6F0}" srcOrd="1" destOrd="0" presId="urn:microsoft.com/office/officeart/2005/8/layout/hList9"/>
    <dgm:cxn modelId="{5C72B195-6D9E-CD4E-BE13-BF8B4ACB1B5E}" type="presParOf" srcId="{5A571A42-12DA-F345-9F8A-D87F53C1E6F0}" destId="{74910013-0536-1B40-8FDA-C20959804017}" srcOrd="0" destOrd="0" presId="urn:microsoft.com/office/officeart/2005/8/layout/hList9"/>
    <dgm:cxn modelId="{56E28D4B-0F16-B143-AF60-E05D3E20EA4B}" type="presParOf" srcId="{5A571A42-12DA-F345-9F8A-D87F53C1E6F0}" destId="{1B9789DD-DC3F-A34D-ACBC-938F5DB0C0FD}" srcOrd="1" destOrd="0" presId="urn:microsoft.com/office/officeart/2005/8/layout/hList9"/>
    <dgm:cxn modelId="{F6F6EAFC-0929-E444-B460-923DAF909586}" type="presParOf" srcId="{1B9789DD-DC3F-A34D-ACBC-938F5DB0C0FD}" destId="{9700F8A7-8E6B-0F47-B911-F2EBF92299D8}" srcOrd="0" destOrd="0" presId="urn:microsoft.com/office/officeart/2005/8/layout/hList9"/>
    <dgm:cxn modelId="{1D5B8106-FF55-1D41-8B64-70834CE44FB5}" type="presParOf" srcId="{1B9789DD-DC3F-A34D-ACBC-938F5DB0C0FD}" destId="{4E4E1527-3515-D149-9CC4-9DE0AAA47E2F}" srcOrd="1" destOrd="0" presId="urn:microsoft.com/office/officeart/2005/8/layout/hList9"/>
    <dgm:cxn modelId="{BE9B85E3-7CAA-384D-9313-D4BD1670D5DD}" type="presParOf" srcId="{2B04C4E2-12A2-F543-ACE6-94783B46298F}" destId="{93CC3910-B078-4345-A8D9-8C94DFC72727}" srcOrd="2" destOrd="0" presId="urn:microsoft.com/office/officeart/2005/8/layout/hList9"/>
    <dgm:cxn modelId="{A17DCCEC-9980-6D43-A67B-E7EC5321DE71}" type="presParOf" srcId="{2B04C4E2-12A2-F543-ACE6-94783B46298F}" destId="{6DC6FD49-5DDB-474F-BA43-601D8BE42C21}" srcOrd="3" destOrd="0" presId="urn:microsoft.com/office/officeart/2005/8/layout/hList9"/>
    <dgm:cxn modelId="{C840CE0E-5528-C04C-883D-A77B5E18B1D3}" type="presParOf" srcId="{2B04C4E2-12A2-F543-ACE6-94783B46298F}" destId="{70722401-1E03-3A4D-9887-B2AA586F6D55}" srcOrd="4" destOrd="0" presId="urn:microsoft.com/office/officeart/2005/8/layout/hList9"/>
    <dgm:cxn modelId="{E131F070-114E-9D46-A517-027279DE38BE}" type="presParOf" srcId="{2B04C4E2-12A2-F543-ACE6-94783B46298F}" destId="{02938F15-E966-044F-8F6A-37F062F3DC23}" srcOrd="5" destOrd="0" presId="urn:microsoft.com/office/officeart/2005/8/layout/hList9"/>
    <dgm:cxn modelId="{D7DC5FB3-33CD-0C49-B2F6-1DFC0492BFC3}" type="presParOf" srcId="{2B04C4E2-12A2-F543-ACE6-94783B46298F}" destId="{EC16A444-90D9-EB41-AE95-0E8CEDEB0BA7}" srcOrd="6" destOrd="0" presId="urn:microsoft.com/office/officeart/2005/8/layout/hList9"/>
    <dgm:cxn modelId="{E3175ABF-348C-904E-9B5A-9B0D2BCB8E4D}" type="presParOf" srcId="{EC16A444-90D9-EB41-AE95-0E8CEDEB0BA7}" destId="{FD458454-2702-994A-9CF3-2FA0C905D560}" srcOrd="0" destOrd="0" presId="urn:microsoft.com/office/officeart/2005/8/layout/hList9"/>
    <dgm:cxn modelId="{A5D893A2-4B27-BF4A-A522-BEE3EB12FE3C}" type="presParOf" srcId="{EC16A444-90D9-EB41-AE95-0E8CEDEB0BA7}" destId="{E9BDC168-4C18-7645-84BF-6C8345740908}" srcOrd="1" destOrd="0" presId="urn:microsoft.com/office/officeart/2005/8/layout/hList9"/>
    <dgm:cxn modelId="{639E78BC-7229-8B41-BF17-5750DC4DBCCD}" type="presParOf" srcId="{E9BDC168-4C18-7645-84BF-6C8345740908}" destId="{4EC39EF9-610E-DA49-A06B-3EA61965931E}" srcOrd="0" destOrd="0" presId="urn:microsoft.com/office/officeart/2005/8/layout/hList9"/>
    <dgm:cxn modelId="{30E4A22A-32C1-3742-80C0-E03C5655ED5E}" type="presParOf" srcId="{E9BDC168-4C18-7645-84BF-6C8345740908}" destId="{CDA561F1-1F27-184E-A116-CA90D6DF4922}" srcOrd="1" destOrd="0" presId="urn:microsoft.com/office/officeart/2005/8/layout/hList9"/>
    <dgm:cxn modelId="{105FD0D3-7F94-2748-818A-3CD73DC5BF3C}" type="presParOf" srcId="{EC16A444-90D9-EB41-AE95-0E8CEDEB0BA7}" destId="{1A58AD2D-D2E6-DA4E-9E89-5AEBCA66CC7A}" srcOrd="2" destOrd="0" presId="urn:microsoft.com/office/officeart/2005/8/layout/hList9"/>
    <dgm:cxn modelId="{7ED9303B-04A4-214A-B113-FCD16396FB0A}" type="presParOf" srcId="{1A58AD2D-D2E6-DA4E-9E89-5AEBCA66CC7A}" destId="{4015E272-075F-1C46-8929-9D85B1E4B053}" srcOrd="0" destOrd="0" presId="urn:microsoft.com/office/officeart/2005/8/layout/hList9"/>
    <dgm:cxn modelId="{8E4938AD-0206-624C-AC70-A1955B9A8DC4}" type="presParOf" srcId="{1A58AD2D-D2E6-DA4E-9E89-5AEBCA66CC7A}" destId="{69A25D77-495E-9A49-93E9-DDA7F694D915}" srcOrd="1" destOrd="0" presId="urn:microsoft.com/office/officeart/2005/8/layout/hList9"/>
    <dgm:cxn modelId="{F19B5CC6-D17D-9D49-B195-CF2443863184}" type="presParOf" srcId="{EC16A444-90D9-EB41-AE95-0E8CEDEB0BA7}" destId="{C91FA937-EB0B-D749-A3C7-F3E1E672AFB2}" srcOrd="3" destOrd="0" presId="urn:microsoft.com/office/officeart/2005/8/layout/hList9"/>
    <dgm:cxn modelId="{174B6AFA-D991-EE45-87A2-867AFECAD8B4}" type="presParOf" srcId="{C91FA937-EB0B-D749-A3C7-F3E1E672AFB2}" destId="{A8C10072-2F5E-2443-BF4B-333CE40129FF}" srcOrd="0" destOrd="0" presId="urn:microsoft.com/office/officeart/2005/8/layout/hList9"/>
    <dgm:cxn modelId="{82124C3E-B92A-3D4C-93E8-2EACB65B1CFD}" type="presParOf" srcId="{C91FA937-EB0B-D749-A3C7-F3E1E672AFB2}" destId="{6618072C-5C80-F240-9DC4-A61DCB0B0347}" srcOrd="1" destOrd="0" presId="urn:microsoft.com/office/officeart/2005/8/layout/hList9"/>
    <dgm:cxn modelId="{1CBCB515-9F4C-B94C-BB23-73FDBCE26906}" type="presParOf" srcId="{2B04C4E2-12A2-F543-ACE6-94783B46298F}" destId="{EE64C537-5464-3842-A9C8-FD3EAA1F780E}" srcOrd="7" destOrd="0" presId="urn:microsoft.com/office/officeart/2005/8/layout/hList9"/>
    <dgm:cxn modelId="{325EB469-CB16-3F40-946B-2EFBB94A00A7}" type="presParOf" srcId="{2B04C4E2-12A2-F543-ACE6-94783B46298F}" destId="{3734695F-B373-AB44-B814-D8D0CE292CCD}" srcOrd="8" destOrd="0" presId="urn:microsoft.com/office/officeart/2005/8/layout/hList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E3EF5BB-2260-5441-93D0-E6150C9F028C}" type="doc">
      <dgm:prSet loTypeId="urn:microsoft.com/office/officeart/2008/layout/VerticalAccentList" loCatId="" qsTypeId="urn:microsoft.com/office/officeart/2005/8/quickstyle/3D7" qsCatId="3D" csTypeId="urn:microsoft.com/office/officeart/2005/8/colors/accent5_2" csCatId="accent5" phldr="1"/>
      <dgm:spPr/>
      <dgm:t>
        <a:bodyPr/>
        <a:lstStyle/>
        <a:p>
          <a:endParaRPr lang="es-ES"/>
        </a:p>
      </dgm:t>
    </dgm:pt>
    <dgm:pt modelId="{D6D825F7-76F5-434C-8F70-0E03EC5B9088}">
      <dgm:prSet phldrT="[Texto]"/>
      <dgm:spPr/>
      <dgm:t>
        <a:bodyPr/>
        <a:lstStyle/>
        <a:p>
          <a:r>
            <a:rPr lang="es-ES" b="1" dirty="0" smtClean="0"/>
            <a:t>Operaciones de financiamiento…</a:t>
          </a:r>
          <a:endParaRPr lang="es-ES" b="1" dirty="0"/>
        </a:p>
      </dgm:t>
    </dgm:pt>
    <dgm:pt modelId="{E3581DCC-3696-6047-AC4E-8C3994805077}" type="parTrans" cxnId="{497A5B6C-784B-834C-9D20-582A6BDDE188}">
      <dgm:prSet/>
      <dgm:spPr/>
      <dgm:t>
        <a:bodyPr/>
        <a:lstStyle/>
        <a:p>
          <a:endParaRPr lang="es-ES"/>
        </a:p>
      </dgm:t>
    </dgm:pt>
    <dgm:pt modelId="{7DB5711E-ECB9-354C-9A57-4D949F53BFB9}" type="sibTrans" cxnId="{497A5B6C-784B-834C-9D20-582A6BDDE188}">
      <dgm:prSet/>
      <dgm:spPr/>
      <dgm:t>
        <a:bodyPr/>
        <a:lstStyle/>
        <a:p>
          <a:endParaRPr lang="es-ES"/>
        </a:p>
      </dgm:t>
    </dgm:pt>
    <dgm:pt modelId="{552048CA-ABDF-4640-80DF-071008AC949A}">
      <dgm:prSet phldrT="[Texto]"/>
      <dgm:spPr/>
      <dgm:t>
        <a:bodyPr/>
        <a:lstStyle/>
        <a:p>
          <a:r>
            <a:rPr lang="es-ES" dirty="0" smtClean="0"/>
            <a:t>Monto del principal, plazo, garantías, condiciones, solvencia, tasas %</a:t>
          </a:r>
          <a:endParaRPr lang="es-ES" dirty="0"/>
        </a:p>
      </dgm:t>
    </dgm:pt>
    <dgm:pt modelId="{05BB2F65-A1D0-7A46-867E-F6FD802ED8A1}" type="parTrans" cxnId="{9543262C-BC98-7943-B35D-5A58EC0D76F9}">
      <dgm:prSet/>
      <dgm:spPr/>
      <dgm:t>
        <a:bodyPr/>
        <a:lstStyle/>
        <a:p>
          <a:endParaRPr lang="es-ES"/>
        </a:p>
      </dgm:t>
    </dgm:pt>
    <dgm:pt modelId="{9287CEDA-C01B-7943-875C-CDB476950038}" type="sibTrans" cxnId="{9543262C-BC98-7943-B35D-5A58EC0D76F9}">
      <dgm:prSet/>
      <dgm:spPr/>
      <dgm:t>
        <a:bodyPr/>
        <a:lstStyle/>
        <a:p>
          <a:endParaRPr lang="es-ES"/>
        </a:p>
      </dgm:t>
    </dgm:pt>
    <dgm:pt modelId="{B4B98BE2-CF5D-CB40-8990-0F26D2FA8B48}">
      <dgm:prSet phldrT="[Texto]"/>
      <dgm:spPr/>
      <dgm:t>
        <a:bodyPr/>
        <a:lstStyle/>
        <a:p>
          <a:r>
            <a:rPr lang="es-ES" b="1" smtClean="0"/>
            <a:t>Prestación de servicios</a:t>
          </a:r>
          <a:endParaRPr lang="es-ES" b="1" dirty="0"/>
        </a:p>
      </dgm:t>
    </dgm:pt>
    <dgm:pt modelId="{BE05AB26-CC70-D041-8913-707E77A8B4AF}" type="parTrans" cxnId="{B6970E77-CA46-334B-B0A3-3D1F234201A2}">
      <dgm:prSet/>
      <dgm:spPr/>
      <dgm:t>
        <a:bodyPr/>
        <a:lstStyle/>
        <a:p>
          <a:endParaRPr lang="es-ES"/>
        </a:p>
      </dgm:t>
    </dgm:pt>
    <dgm:pt modelId="{C1D7F63F-0B03-2A41-944E-1717C488A8F2}" type="sibTrans" cxnId="{B6970E77-CA46-334B-B0A3-3D1F234201A2}">
      <dgm:prSet/>
      <dgm:spPr/>
      <dgm:t>
        <a:bodyPr/>
        <a:lstStyle/>
        <a:p>
          <a:endParaRPr lang="es-ES"/>
        </a:p>
      </dgm:t>
    </dgm:pt>
    <dgm:pt modelId="{FA342943-A9BB-FA46-902D-EBFB510686F6}">
      <dgm:prSet phldrT="[Texto]"/>
      <dgm:spPr/>
      <dgm:t>
        <a:bodyPr/>
        <a:lstStyle/>
        <a:p>
          <a:r>
            <a:rPr lang="es-ES" dirty="0" smtClean="0"/>
            <a:t>Naturaleza, grado de conocimiento técnico</a:t>
          </a:r>
          <a:endParaRPr lang="es-ES" dirty="0"/>
        </a:p>
      </dgm:t>
    </dgm:pt>
    <dgm:pt modelId="{31000AD3-E5EF-604D-A3C2-202C771668C4}" type="parTrans" cxnId="{886F4C4F-A999-2F4B-A6D2-3FE9B29AEE75}">
      <dgm:prSet/>
      <dgm:spPr/>
      <dgm:t>
        <a:bodyPr/>
        <a:lstStyle/>
        <a:p>
          <a:endParaRPr lang="es-ES"/>
        </a:p>
      </dgm:t>
    </dgm:pt>
    <dgm:pt modelId="{87B884CA-523F-2A40-B663-5633E199F300}" type="sibTrans" cxnId="{886F4C4F-A999-2F4B-A6D2-3FE9B29AEE75}">
      <dgm:prSet/>
      <dgm:spPr/>
      <dgm:t>
        <a:bodyPr/>
        <a:lstStyle/>
        <a:p>
          <a:endParaRPr lang="es-ES"/>
        </a:p>
      </dgm:t>
    </dgm:pt>
    <dgm:pt modelId="{5A10A75B-1AA7-8240-80DD-EFF2754B1BBF}">
      <dgm:prSet phldrT="[Texto]"/>
      <dgm:spPr/>
      <dgm:t>
        <a:bodyPr/>
        <a:lstStyle/>
        <a:p>
          <a:r>
            <a:rPr lang="es-ES" b="1" smtClean="0"/>
            <a:t>Uso, goce o enajenación de activos tang. </a:t>
          </a:r>
          <a:endParaRPr lang="es-ES" b="1" dirty="0"/>
        </a:p>
      </dgm:t>
    </dgm:pt>
    <dgm:pt modelId="{BF2C8C52-343A-754B-ACC4-0F35BC2DFEFB}" type="parTrans" cxnId="{8AB84225-52F4-7D47-898C-B314E591C0E2}">
      <dgm:prSet/>
      <dgm:spPr/>
      <dgm:t>
        <a:bodyPr/>
        <a:lstStyle/>
        <a:p>
          <a:endParaRPr lang="es-ES"/>
        </a:p>
      </dgm:t>
    </dgm:pt>
    <dgm:pt modelId="{117F79CE-788F-FB4A-98E7-50AB29FFF3C5}" type="sibTrans" cxnId="{8AB84225-52F4-7D47-898C-B314E591C0E2}">
      <dgm:prSet/>
      <dgm:spPr/>
      <dgm:t>
        <a:bodyPr/>
        <a:lstStyle/>
        <a:p>
          <a:endParaRPr lang="es-ES"/>
        </a:p>
      </dgm:t>
    </dgm:pt>
    <dgm:pt modelId="{27DF16CC-86DB-084F-888B-415DB9E2245F}">
      <dgm:prSet phldrT="[Texto]"/>
      <dgm:spPr/>
      <dgm:t>
        <a:bodyPr/>
        <a:lstStyle/>
        <a:p>
          <a:r>
            <a:rPr lang="es-ES" dirty="0" smtClean="0"/>
            <a:t>Características físicas, calidad, etc.  </a:t>
          </a:r>
          <a:endParaRPr lang="es-ES" dirty="0"/>
        </a:p>
      </dgm:t>
    </dgm:pt>
    <dgm:pt modelId="{51A2C181-BE5B-0042-83F6-DAC84E3E9F39}" type="parTrans" cxnId="{78EEC7CF-F3A9-4E45-86C6-D72261898B8A}">
      <dgm:prSet/>
      <dgm:spPr/>
      <dgm:t>
        <a:bodyPr/>
        <a:lstStyle/>
        <a:p>
          <a:endParaRPr lang="es-ES"/>
        </a:p>
      </dgm:t>
    </dgm:pt>
    <dgm:pt modelId="{E29B4C06-E122-4547-A78A-C45F883EC265}" type="sibTrans" cxnId="{78EEC7CF-F3A9-4E45-86C6-D72261898B8A}">
      <dgm:prSet/>
      <dgm:spPr/>
      <dgm:t>
        <a:bodyPr/>
        <a:lstStyle/>
        <a:p>
          <a:endParaRPr lang="es-ES"/>
        </a:p>
      </dgm:t>
    </dgm:pt>
    <dgm:pt modelId="{11E46D3B-C312-BB43-8975-F1F35C553E6D}" type="pres">
      <dgm:prSet presAssocID="{FE3EF5BB-2260-5441-93D0-E6150C9F028C}" presName="Name0" presStyleCnt="0">
        <dgm:presLayoutVars>
          <dgm:chMax/>
          <dgm:chPref/>
          <dgm:dir/>
        </dgm:presLayoutVars>
      </dgm:prSet>
      <dgm:spPr/>
      <dgm:t>
        <a:bodyPr/>
        <a:lstStyle/>
        <a:p>
          <a:endParaRPr lang="es-ES"/>
        </a:p>
      </dgm:t>
    </dgm:pt>
    <dgm:pt modelId="{D5D525FC-8267-CD47-89F6-817CFC9171EF}" type="pres">
      <dgm:prSet presAssocID="{D6D825F7-76F5-434C-8F70-0E03EC5B9088}" presName="parenttextcomposite" presStyleCnt="0"/>
      <dgm:spPr/>
    </dgm:pt>
    <dgm:pt modelId="{5B6EAF2E-928B-0E4B-A303-6C1522717634}" type="pres">
      <dgm:prSet presAssocID="{D6D825F7-76F5-434C-8F70-0E03EC5B9088}" presName="parenttext" presStyleLbl="revTx" presStyleIdx="0" presStyleCnt="3">
        <dgm:presLayoutVars>
          <dgm:chMax/>
          <dgm:chPref val="2"/>
          <dgm:bulletEnabled val="1"/>
        </dgm:presLayoutVars>
      </dgm:prSet>
      <dgm:spPr/>
      <dgm:t>
        <a:bodyPr/>
        <a:lstStyle/>
        <a:p>
          <a:endParaRPr lang="es-ES"/>
        </a:p>
      </dgm:t>
    </dgm:pt>
    <dgm:pt modelId="{AFA2B124-D3A1-DB49-A15C-547B3FFE914B}" type="pres">
      <dgm:prSet presAssocID="{D6D825F7-76F5-434C-8F70-0E03EC5B9088}" presName="composite" presStyleCnt="0"/>
      <dgm:spPr/>
    </dgm:pt>
    <dgm:pt modelId="{B66A36F0-0810-5C4E-9FF9-B4A10B2A25F0}" type="pres">
      <dgm:prSet presAssocID="{D6D825F7-76F5-434C-8F70-0E03EC5B9088}" presName="chevron1" presStyleLbl="alignNode1" presStyleIdx="0" presStyleCnt="21"/>
      <dgm:spPr/>
    </dgm:pt>
    <dgm:pt modelId="{2245711F-8CF0-EB47-BC47-28BD1873ECE9}" type="pres">
      <dgm:prSet presAssocID="{D6D825F7-76F5-434C-8F70-0E03EC5B9088}" presName="chevron2" presStyleLbl="alignNode1" presStyleIdx="1" presStyleCnt="21"/>
      <dgm:spPr/>
    </dgm:pt>
    <dgm:pt modelId="{C9D2659C-7C70-5A4D-A361-968F43252C80}" type="pres">
      <dgm:prSet presAssocID="{D6D825F7-76F5-434C-8F70-0E03EC5B9088}" presName="chevron3" presStyleLbl="alignNode1" presStyleIdx="2" presStyleCnt="21"/>
      <dgm:spPr/>
    </dgm:pt>
    <dgm:pt modelId="{F78BF057-E337-B34E-A2D7-1AF1BA2E799E}" type="pres">
      <dgm:prSet presAssocID="{D6D825F7-76F5-434C-8F70-0E03EC5B9088}" presName="chevron4" presStyleLbl="alignNode1" presStyleIdx="3" presStyleCnt="21"/>
      <dgm:spPr/>
    </dgm:pt>
    <dgm:pt modelId="{1FD78D6C-B2A3-2A4E-B83A-AE338BE66015}" type="pres">
      <dgm:prSet presAssocID="{D6D825F7-76F5-434C-8F70-0E03EC5B9088}" presName="chevron5" presStyleLbl="alignNode1" presStyleIdx="4" presStyleCnt="21"/>
      <dgm:spPr/>
    </dgm:pt>
    <dgm:pt modelId="{CC89FF72-0D75-B140-8B1F-2F095353A93E}" type="pres">
      <dgm:prSet presAssocID="{D6D825F7-76F5-434C-8F70-0E03EC5B9088}" presName="chevron6" presStyleLbl="alignNode1" presStyleIdx="5" presStyleCnt="21"/>
      <dgm:spPr/>
    </dgm:pt>
    <dgm:pt modelId="{7528C4CF-2F8C-2344-984D-75C5CBAD8C0D}" type="pres">
      <dgm:prSet presAssocID="{D6D825F7-76F5-434C-8F70-0E03EC5B9088}" presName="chevron7" presStyleLbl="alignNode1" presStyleIdx="6" presStyleCnt="21"/>
      <dgm:spPr/>
    </dgm:pt>
    <dgm:pt modelId="{317EA290-339F-504B-94B0-90E40D8182AC}" type="pres">
      <dgm:prSet presAssocID="{D6D825F7-76F5-434C-8F70-0E03EC5B9088}" presName="childtext" presStyleLbl="solidFgAcc1" presStyleIdx="0" presStyleCnt="3">
        <dgm:presLayoutVars>
          <dgm:chMax/>
          <dgm:chPref val="0"/>
          <dgm:bulletEnabled val="1"/>
        </dgm:presLayoutVars>
      </dgm:prSet>
      <dgm:spPr/>
      <dgm:t>
        <a:bodyPr/>
        <a:lstStyle/>
        <a:p>
          <a:endParaRPr lang="es-ES"/>
        </a:p>
      </dgm:t>
    </dgm:pt>
    <dgm:pt modelId="{66EDD738-35F6-E74C-B2A1-52F0B07365A4}" type="pres">
      <dgm:prSet presAssocID="{7DB5711E-ECB9-354C-9A57-4D949F53BFB9}" presName="sibTrans" presStyleCnt="0"/>
      <dgm:spPr/>
    </dgm:pt>
    <dgm:pt modelId="{B74ED032-B23C-DE4E-8B10-607B96125671}" type="pres">
      <dgm:prSet presAssocID="{B4B98BE2-CF5D-CB40-8990-0F26D2FA8B48}" presName="parenttextcomposite" presStyleCnt="0"/>
      <dgm:spPr/>
    </dgm:pt>
    <dgm:pt modelId="{A3173303-28AC-3548-8428-88D400F120F0}" type="pres">
      <dgm:prSet presAssocID="{B4B98BE2-CF5D-CB40-8990-0F26D2FA8B48}" presName="parenttext" presStyleLbl="revTx" presStyleIdx="1" presStyleCnt="3">
        <dgm:presLayoutVars>
          <dgm:chMax/>
          <dgm:chPref val="2"/>
          <dgm:bulletEnabled val="1"/>
        </dgm:presLayoutVars>
      </dgm:prSet>
      <dgm:spPr/>
      <dgm:t>
        <a:bodyPr/>
        <a:lstStyle/>
        <a:p>
          <a:endParaRPr lang="es-ES"/>
        </a:p>
      </dgm:t>
    </dgm:pt>
    <dgm:pt modelId="{71DE9F92-A6BE-5747-85F9-4B45DFF7E0B3}" type="pres">
      <dgm:prSet presAssocID="{B4B98BE2-CF5D-CB40-8990-0F26D2FA8B48}" presName="composite" presStyleCnt="0"/>
      <dgm:spPr/>
    </dgm:pt>
    <dgm:pt modelId="{75562982-7A0B-974A-8967-21AB7639F007}" type="pres">
      <dgm:prSet presAssocID="{B4B98BE2-CF5D-CB40-8990-0F26D2FA8B48}" presName="chevron1" presStyleLbl="alignNode1" presStyleIdx="7" presStyleCnt="21"/>
      <dgm:spPr/>
    </dgm:pt>
    <dgm:pt modelId="{B1BF27E8-EC7F-D44D-B8B7-FED2264BDB46}" type="pres">
      <dgm:prSet presAssocID="{B4B98BE2-CF5D-CB40-8990-0F26D2FA8B48}" presName="chevron2" presStyleLbl="alignNode1" presStyleIdx="8" presStyleCnt="21"/>
      <dgm:spPr/>
    </dgm:pt>
    <dgm:pt modelId="{55EE92E0-F703-D540-BC43-2CD3EBA8AE84}" type="pres">
      <dgm:prSet presAssocID="{B4B98BE2-CF5D-CB40-8990-0F26D2FA8B48}" presName="chevron3" presStyleLbl="alignNode1" presStyleIdx="9" presStyleCnt="21"/>
      <dgm:spPr/>
    </dgm:pt>
    <dgm:pt modelId="{10EB0A79-C8F1-AD48-A33E-41EC55F5C96F}" type="pres">
      <dgm:prSet presAssocID="{B4B98BE2-CF5D-CB40-8990-0F26D2FA8B48}" presName="chevron4" presStyleLbl="alignNode1" presStyleIdx="10" presStyleCnt="21"/>
      <dgm:spPr/>
    </dgm:pt>
    <dgm:pt modelId="{7198E983-3735-374C-BFB6-7600ACA20971}" type="pres">
      <dgm:prSet presAssocID="{B4B98BE2-CF5D-CB40-8990-0F26D2FA8B48}" presName="chevron5" presStyleLbl="alignNode1" presStyleIdx="11" presStyleCnt="21"/>
      <dgm:spPr/>
    </dgm:pt>
    <dgm:pt modelId="{53B079E1-D72D-8541-A7E7-5511CDCDEBFB}" type="pres">
      <dgm:prSet presAssocID="{B4B98BE2-CF5D-CB40-8990-0F26D2FA8B48}" presName="chevron6" presStyleLbl="alignNode1" presStyleIdx="12" presStyleCnt="21"/>
      <dgm:spPr/>
    </dgm:pt>
    <dgm:pt modelId="{4D06C358-DB77-3140-84D7-E47FC77A5C34}" type="pres">
      <dgm:prSet presAssocID="{B4B98BE2-CF5D-CB40-8990-0F26D2FA8B48}" presName="chevron7" presStyleLbl="alignNode1" presStyleIdx="13" presStyleCnt="21"/>
      <dgm:spPr/>
    </dgm:pt>
    <dgm:pt modelId="{DAAEC0B1-A7BF-5741-B0D5-7E9068B213CB}" type="pres">
      <dgm:prSet presAssocID="{B4B98BE2-CF5D-CB40-8990-0F26D2FA8B48}" presName="childtext" presStyleLbl="solidFgAcc1" presStyleIdx="1" presStyleCnt="3">
        <dgm:presLayoutVars>
          <dgm:chMax/>
          <dgm:chPref val="0"/>
          <dgm:bulletEnabled val="1"/>
        </dgm:presLayoutVars>
      </dgm:prSet>
      <dgm:spPr/>
      <dgm:t>
        <a:bodyPr/>
        <a:lstStyle/>
        <a:p>
          <a:endParaRPr lang="es-ES"/>
        </a:p>
      </dgm:t>
    </dgm:pt>
    <dgm:pt modelId="{B266BDF8-3931-0349-BA0C-2942797248EE}" type="pres">
      <dgm:prSet presAssocID="{C1D7F63F-0B03-2A41-944E-1717C488A8F2}" presName="sibTrans" presStyleCnt="0"/>
      <dgm:spPr/>
    </dgm:pt>
    <dgm:pt modelId="{6B26FEB3-3D98-3545-A555-0AB691C7B074}" type="pres">
      <dgm:prSet presAssocID="{5A10A75B-1AA7-8240-80DD-EFF2754B1BBF}" presName="parenttextcomposite" presStyleCnt="0"/>
      <dgm:spPr/>
    </dgm:pt>
    <dgm:pt modelId="{D2657236-1E62-4448-8854-37206C3266AD}" type="pres">
      <dgm:prSet presAssocID="{5A10A75B-1AA7-8240-80DD-EFF2754B1BBF}" presName="parenttext" presStyleLbl="revTx" presStyleIdx="2" presStyleCnt="3">
        <dgm:presLayoutVars>
          <dgm:chMax/>
          <dgm:chPref val="2"/>
          <dgm:bulletEnabled val="1"/>
        </dgm:presLayoutVars>
      </dgm:prSet>
      <dgm:spPr/>
      <dgm:t>
        <a:bodyPr/>
        <a:lstStyle/>
        <a:p>
          <a:endParaRPr lang="es-ES"/>
        </a:p>
      </dgm:t>
    </dgm:pt>
    <dgm:pt modelId="{6E049CDE-05C5-8947-A393-5195637ED41F}" type="pres">
      <dgm:prSet presAssocID="{5A10A75B-1AA7-8240-80DD-EFF2754B1BBF}" presName="composite" presStyleCnt="0"/>
      <dgm:spPr/>
    </dgm:pt>
    <dgm:pt modelId="{EBD40F3C-A7EF-1C45-A184-3EB18D8AA9F8}" type="pres">
      <dgm:prSet presAssocID="{5A10A75B-1AA7-8240-80DD-EFF2754B1BBF}" presName="chevron1" presStyleLbl="alignNode1" presStyleIdx="14" presStyleCnt="21"/>
      <dgm:spPr/>
    </dgm:pt>
    <dgm:pt modelId="{23BF44F5-8043-AE46-A1F3-4DEF2CF383EA}" type="pres">
      <dgm:prSet presAssocID="{5A10A75B-1AA7-8240-80DD-EFF2754B1BBF}" presName="chevron2" presStyleLbl="alignNode1" presStyleIdx="15" presStyleCnt="21"/>
      <dgm:spPr/>
    </dgm:pt>
    <dgm:pt modelId="{1423DCFC-5B54-694D-A8DE-7CA406186B19}" type="pres">
      <dgm:prSet presAssocID="{5A10A75B-1AA7-8240-80DD-EFF2754B1BBF}" presName="chevron3" presStyleLbl="alignNode1" presStyleIdx="16" presStyleCnt="21"/>
      <dgm:spPr/>
    </dgm:pt>
    <dgm:pt modelId="{884498A5-126F-6940-9101-3AD558D998D4}" type="pres">
      <dgm:prSet presAssocID="{5A10A75B-1AA7-8240-80DD-EFF2754B1BBF}" presName="chevron4" presStyleLbl="alignNode1" presStyleIdx="17" presStyleCnt="21"/>
      <dgm:spPr/>
    </dgm:pt>
    <dgm:pt modelId="{1C2DD729-0DF4-094D-85B2-B142DC87447E}" type="pres">
      <dgm:prSet presAssocID="{5A10A75B-1AA7-8240-80DD-EFF2754B1BBF}" presName="chevron5" presStyleLbl="alignNode1" presStyleIdx="18" presStyleCnt="21"/>
      <dgm:spPr/>
    </dgm:pt>
    <dgm:pt modelId="{629BE234-6F97-794D-A0B6-23AD0A94A687}" type="pres">
      <dgm:prSet presAssocID="{5A10A75B-1AA7-8240-80DD-EFF2754B1BBF}" presName="chevron6" presStyleLbl="alignNode1" presStyleIdx="19" presStyleCnt="21"/>
      <dgm:spPr/>
    </dgm:pt>
    <dgm:pt modelId="{01B8B81B-A422-6141-AC69-52FFB5656F41}" type="pres">
      <dgm:prSet presAssocID="{5A10A75B-1AA7-8240-80DD-EFF2754B1BBF}" presName="chevron7" presStyleLbl="alignNode1" presStyleIdx="20" presStyleCnt="21"/>
      <dgm:spPr/>
    </dgm:pt>
    <dgm:pt modelId="{6AC5FBBC-F5D0-9342-99CF-357424E2F34C}" type="pres">
      <dgm:prSet presAssocID="{5A10A75B-1AA7-8240-80DD-EFF2754B1BBF}" presName="childtext" presStyleLbl="solidFgAcc1" presStyleIdx="2" presStyleCnt="3">
        <dgm:presLayoutVars>
          <dgm:chMax/>
          <dgm:chPref val="0"/>
          <dgm:bulletEnabled val="1"/>
        </dgm:presLayoutVars>
      </dgm:prSet>
      <dgm:spPr/>
      <dgm:t>
        <a:bodyPr/>
        <a:lstStyle/>
        <a:p>
          <a:endParaRPr lang="es-ES"/>
        </a:p>
      </dgm:t>
    </dgm:pt>
  </dgm:ptLst>
  <dgm:cxnLst>
    <dgm:cxn modelId="{8AB84225-52F4-7D47-898C-B314E591C0E2}" srcId="{FE3EF5BB-2260-5441-93D0-E6150C9F028C}" destId="{5A10A75B-1AA7-8240-80DD-EFF2754B1BBF}" srcOrd="2" destOrd="0" parTransId="{BF2C8C52-343A-754B-ACC4-0F35BC2DFEFB}" sibTransId="{117F79CE-788F-FB4A-98E7-50AB29FFF3C5}"/>
    <dgm:cxn modelId="{76731623-61D9-DA4D-9D6B-4CDFAE7D75FD}" type="presOf" srcId="{552048CA-ABDF-4640-80DF-071008AC949A}" destId="{317EA290-339F-504B-94B0-90E40D8182AC}" srcOrd="0" destOrd="0" presId="urn:microsoft.com/office/officeart/2008/layout/VerticalAccentList"/>
    <dgm:cxn modelId="{9543262C-BC98-7943-B35D-5A58EC0D76F9}" srcId="{D6D825F7-76F5-434C-8F70-0E03EC5B9088}" destId="{552048CA-ABDF-4640-80DF-071008AC949A}" srcOrd="0" destOrd="0" parTransId="{05BB2F65-A1D0-7A46-867E-F6FD802ED8A1}" sibTransId="{9287CEDA-C01B-7943-875C-CDB476950038}"/>
    <dgm:cxn modelId="{B6970E77-CA46-334B-B0A3-3D1F234201A2}" srcId="{FE3EF5BB-2260-5441-93D0-E6150C9F028C}" destId="{B4B98BE2-CF5D-CB40-8990-0F26D2FA8B48}" srcOrd="1" destOrd="0" parTransId="{BE05AB26-CC70-D041-8913-707E77A8B4AF}" sibTransId="{C1D7F63F-0B03-2A41-944E-1717C488A8F2}"/>
    <dgm:cxn modelId="{C9AF3C66-84CB-594C-A67B-3CD0A023B93F}" type="presOf" srcId="{27DF16CC-86DB-084F-888B-415DB9E2245F}" destId="{6AC5FBBC-F5D0-9342-99CF-357424E2F34C}" srcOrd="0" destOrd="0" presId="urn:microsoft.com/office/officeart/2008/layout/VerticalAccentList"/>
    <dgm:cxn modelId="{497A5B6C-784B-834C-9D20-582A6BDDE188}" srcId="{FE3EF5BB-2260-5441-93D0-E6150C9F028C}" destId="{D6D825F7-76F5-434C-8F70-0E03EC5B9088}" srcOrd="0" destOrd="0" parTransId="{E3581DCC-3696-6047-AC4E-8C3994805077}" sibTransId="{7DB5711E-ECB9-354C-9A57-4D949F53BFB9}"/>
    <dgm:cxn modelId="{34AE9FA3-59B0-5B48-AF97-232842D0386D}" type="presOf" srcId="{D6D825F7-76F5-434C-8F70-0E03EC5B9088}" destId="{5B6EAF2E-928B-0E4B-A303-6C1522717634}" srcOrd="0" destOrd="0" presId="urn:microsoft.com/office/officeart/2008/layout/VerticalAccentList"/>
    <dgm:cxn modelId="{65208FD7-D33D-3D49-AF82-31363F0F8BD7}" type="presOf" srcId="{FE3EF5BB-2260-5441-93D0-E6150C9F028C}" destId="{11E46D3B-C312-BB43-8975-F1F35C553E6D}" srcOrd="0" destOrd="0" presId="urn:microsoft.com/office/officeart/2008/layout/VerticalAccentList"/>
    <dgm:cxn modelId="{78EEC7CF-F3A9-4E45-86C6-D72261898B8A}" srcId="{5A10A75B-1AA7-8240-80DD-EFF2754B1BBF}" destId="{27DF16CC-86DB-084F-888B-415DB9E2245F}" srcOrd="0" destOrd="0" parTransId="{51A2C181-BE5B-0042-83F6-DAC84E3E9F39}" sibTransId="{E29B4C06-E122-4547-A78A-C45F883EC265}"/>
    <dgm:cxn modelId="{AA8C820E-E122-7344-B54D-4DE255B6165A}" type="presOf" srcId="{B4B98BE2-CF5D-CB40-8990-0F26D2FA8B48}" destId="{A3173303-28AC-3548-8428-88D400F120F0}" srcOrd="0" destOrd="0" presId="urn:microsoft.com/office/officeart/2008/layout/VerticalAccentList"/>
    <dgm:cxn modelId="{42788DF0-EB5E-1A40-9402-04E60B9E4354}" type="presOf" srcId="{FA342943-A9BB-FA46-902D-EBFB510686F6}" destId="{DAAEC0B1-A7BF-5741-B0D5-7E9068B213CB}" srcOrd="0" destOrd="0" presId="urn:microsoft.com/office/officeart/2008/layout/VerticalAccentList"/>
    <dgm:cxn modelId="{886F4C4F-A999-2F4B-A6D2-3FE9B29AEE75}" srcId="{B4B98BE2-CF5D-CB40-8990-0F26D2FA8B48}" destId="{FA342943-A9BB-FA46-902D-EBFB510686F6}" srcOrd="0" destOrd="0" parTransId="{31000AD3-E5EF-604D-A3C2-202C771668C4}" sibTransId="{87B884CA-523F-2A40-B663-5633E199F300}"/>
    <dgm:cxn modelId="{CEEA6383-C6B1-5749-A829-A9C4E4BED063}" type="presOf" srcId="{5A10A75B-1AA7-8240-80DD-EFF2754B1BBF}" destId="{D2657236-1E62-4448-8854-37206C3266AD}" srcOrd="0" destOrd="0" presId="urn:microsoft.com/office/officeart/2008/layout/VerticalAccentList"/>
    <dgm:cxn modelId="{75291FDB-ED2A-2845-BFC1-209E2BD4E779}" type="presParOf" srcId="{11E46D3B-C312-BB43-8975-F1F35C553E6D}" destId="{D5D525FC-8267-CD47-89F6-817CFC9171EF}" srcOrd="0" destOrd="0" presId="urn:microsoft.com/office/officeart/2008/layout/VerticalAccentList"/>
    <dgm:cxn modelId="{C23292CA-4A4D-7749-8707-07CCFEB77D8C}" type="presParOf" srcId="{D5D525FC-8267-CD47-89F6-817CFC9171EF}" destId="{5B6EAF2E-928B-0E4B-A303-6C1522717634}" srcOrd="0" destOrd="0" presId="urn:microsoft.com/office/officeart/2008/layout/VerticalAccentList"/>
    <dgm:cxn modelId="{C21E906E-CEC2-6C43-9E63-B4438442E43D}" type="presParOf" srcId="{11E46D3B-C312-BB43-8975-F1F35C553E6D}" destId="{AFA2B124-D3A1-DB49-A15C-547B3FFE914B}" srcOrd="1" destOrd="0" presId="urn:microsoft.com/office/officeart/2008/layout/VerticalAccentList"/>
    <dgm:cxn modelId="{C32923EC-FA59-FD47-B16A-13C92C4E690D}" type="presParOf" srcId="{AFA2B124-D3A1-DB49-A15C-547B3FFE914B}" destId="{B66A36F0-0810-5C4E-9FF9-B4A10B2A25F0}" srcOrd="0" destOrd="0" presId="urn:microsoft.com/office/officeart/2008/layout/VerticalAccentList"/>
    <dgm:cxn modelId="{B8A8B401-0506-544B-9B2F-F2FE9D64387F}" type="presParOf" srcId="{AFA2B124-D3A1-DB49-A15C-547B3FFE914B}" destId="{2245711F-8CF0-EB47-BC47-28BD1873ECE9}" srcOrd="1" destOrd="0" presId="urn:microsoft.com/office/officeart/2008/layout/VerticalAccentList"/>
    <dgm:cxn modelId="{305790FF-8A30-9942-BB4F-A4B2B6110B96}" type="presParOf" srcId="{AFA2B124-D3A1-DB49-A15C-547B3FFE914B}" destId="{C9D2659C-7C70-5A4D-A361-968F43252C80}" srcOrd="2" destOrd="0" presId="urn:microsoft.com/office/officeart/2008/layout/VerticalAccentList"/>
    <dgm:cxn modelId="{74609BD4-7DA0-7449-92F8-E14B227D5115}" type="presParOf" srcId="{AFA2B124-D3A1-DB49-A15C-547B3FFE914B}" destId="{F78BF057-E337-B34E-A2D7-1AF1BA2E799E}" srcOrd="3" destOrd="0" presId="urn:microsoft.com/office/officeart/2008/layout/VerticalAccentList"/>
    <dgm:cxn modelId="{D3F8E8B8-8463-0347-8D48-0B5413B4E397}" type="presParOf" srcId="{AFA2B124-D3A1-DB49-A15C-547B3FFE914B}" destId="{1FD78D6C-B2A3-2A4E-B83A-AE338BE66015}" srcOrd="4" destOrd="0" presId="urn:microsoft.com/office/officeart/2008/layout/VerticalAccentList"/>
    <dgm:cxn modelId="{F1A23E8C-754F-F249-8A89-DDECFDC74DF6}" type="presParOf" srcId="{AFA2B124-D3A1-DB49-A15C-547B3FFE914B}" destId="{CC89FF72-0D75-B140-8B1F-2F095353A93E}" srcOrd="5" destOrd="0" presId="urn:microsoft.com/office/officeart/2008/layout/VerticalAccentList"/>
    <dgm:cxn modelId="{09FE8D31-6B1A-E345-9E13-6AF044192C8D}" type="presParOf" srcId="{AFA2B124-D3A1-DB49-A15C-547B3FFE914B}" destId="{7528C4CF-2F8C-2344-984D-75C5CBAD8C0D}" srcOrd="6" destOrd="0" presId="urn:microsoft.com/office/officeart/2008/layout/VerticalAccentList"/>
    <dgm:cxn modelId="{5D26D160-EA9E-2E46-BD1D-EF0F80D36B88}" type="presParOf" srcId="{AFA2B124-D3A1-DB49-A15C-547B3FFE914B}" destId="{317EA290-339F-504B-94B0-90E40D8182AC}" srcOrd="7" destOrd="0" presId="urn:microsoft.com/office/officeart/2008/layout/VerticalAccentList"/>
    <dgm:cxn modelId="{D0326AD7-E378-3C41-A698-D0C754F5901D}" type="presParOf" srcId="{11E46D3B-C312-BB43-8975-F1F35C553E6D}" destId="{66EDD738-35F6-E74C-B2A1-52F0B07365A4}" srcOrd="2" destOrd="0" presId="urn:microsoft.com/office/officeart/2008/layout/VerticalAccentList"/>
    <dgm:cxn modelId="{7AA9FD18-F119-CA46-8C14-8506CB8F446A}" type="presParOf" srcId="{11E46D3B-C312-BB43-8975-F1F35C553E6D}" destId="{B74ED032-B23C-DE4E-8B10-607B96125671}" srcOrd="3" destOrd="0" presId="urn:microsoft.com/office/officeart/2008/layout/VerticalAccentList"/>
    <dgm:cxn modelId="{E745447F-DB60-7546-86B7-4C666D48150B}" type="presParOf" srcId="{B74ED032-B23C-DE4E-8B10-607B96125671}" destId="{A3173303-28AC-3548-8428-88D400F120F0}" srcOrd="0" destOrd="0" presId="urn:microsoft.com/office/officeart/2008/layout/VerticalAccentList"/>
    <dgm:cxn modelId="{729BB421-C70D-7644-9C01-CD97D5E6B9F1}" type="presParOf" srcId="{11E46D3B-C312-BB43-8975-F1F35C553E6D}" destId="{71DE9F92-A6BE-5747-85F9-4B45DFF7E0B3}" srcOrd="4" destOrd="0" presId="urn:microsoft.com/office/officeart/2008/layout/VerticalAccentList"/>
    <dgm:cxn modelId="{669E83CD-A012-1746-8C78-D22741C4D69B}" type="presParOf" srcId="{71DE9F92-A6BE-5747-85F9-4B45DFF7E0B3}" destId="{75562982-7A0B-974A-8967-21AB7639F007}" srcOrd="0" destOrd="0" presId="urn:microsoft.com/office/officeart/2008/layout/VerticalAccentList"/>
    <dgm:cxn modelId="{B4B9A745-BCDF-B844-990E-E6CEB353C6DD}" type="presParOf" srcId="{71DE9F92-A6BE-5747-85F9-4B45DFF7E0B3}" destId="{B1BF27E8-EC7F-D44D-B8B7-FED2264BDB46}" srcOrd="1" destOrd="0" presId="urn:microsoft.com/office/officeart/2008/layout/VerticalAccentList"/>
    <dgm:cxn modelId="{D9AD6729-D21D-A248-80CA-0074B2DA9BA9}" type="presParOf" srcId="{71DE9F92-A6BE-5747-85F9-4B45DFF7E0B3}" destId="{55EE92E0-F703-D540-BC43-2CD3EBA8AE84}" srcOrd="2" destOrd="0" presId="urn:microsoft.com/office/officeart/2008/layout/VerticalAccentList"/>
    <dgm:cxn modelId="{351EA70B-41AC-2742-A8FA-9F133FEA287D}" type="presParOf" srcId="{71DE9F92-A6BE-5747-85F9-4B45DFF7E0B3}" destId="{10EB0A79-C8F1-AD48-A33E-41EC55F5C96F}" srcOrd="3" destOrd="0" presId="urn:microsoft.com/office/officeart/2008/layout/VerticalAccentList"/>
    <dgm:cxn modelId="{E0160140-78CF-3446-BC42-A4D4874594FC}" type="presParOf" srcId="{71DE9F92-A6BE-5747-85F9-4B45DFF7E0B3}" destId="{7198E983-3735-374C-BFB6-7600ACA20971}" srcOrd="4" destOrd="0" presId="urn:microsoft.com/office/officeart/2008/layout/VerticalAccentList"/>
    <dgm:cxn modelId="{DBBF53BA-7B79-5E4B-A5A6-895CC15622E6}" type="presParOf" srcId="{71DE9F92-A6BE-5747-85F9-4B45DFF7E0B3}" destId="{53B079E1-D72D-8541-A7E7-5511CDCDEBFB}" srcOrd="5" destOrd="0" presId="urn:microsoft.com/office/officeart/2008/layout/VerticalAccentList"/>
    <dgm:cxn modelId="{D5120847-1590-8B46-BA50-EFCCCBEEEF36}" type="presParOf" srcId="{71DE9F92-A6BE-5747-85F9-4B45DFF7E0B3}" destId="{4D06C358-DB77-3140-84D7-E47FC77A5C34}" srcOrd="6" destOrd="0" presId="urn:microsoft.com/office/officeart/2008/layout/VerticalAccentList"/>
    <dgm:cxn modelId="{2815E652-3CA1-DC47-84E7-5A994B8CBD27}" type="presParOf" srcId="{71DE9F92-A6BE-5747-85F9-4B45DFF7E0B3}" destId="{DAAEC0B1-A7BF-5741-B0D5-7E9068B213CB}" srcOrd="7" destOrd="0" presId="urn:microsoft.com/office/officeart/2008/layout/VerticalAccentList"/>
    <dgm:cxn modelId="{B5DC3CBC-1D5F-1F47-BB8C-71358129106D}" type="presParOf" srcId="{11E46D3B-C312-BB43-8975-F1F35C553E6D}" destId="{B266BDF8-3931-0349-BA0C-2942797248EE}" srcOrd="5" destOrd="0" presId="urn:microsoft.com/office/officeart/2008/layout/VerticalAccentList"/>
    <dgm:cxn modelId="{692C3242-CC0E-CE4A-A14C-690041761328}" type="presParOf" srcId="{11E46D3B-C312-BB43-8975-F1F35C553E6D}" destId="{6B26FEB3-3D98-3545-A555-0AB691C7B074}" srcOrd="6" destOrd="0" presId="urn:microsoft.com/office/officeart/2008/layout/VerticalAccentList"/>
    <dgm:cxn modelId="{0601369C-9822-0F4C-8837-EF752FBA60E8}" type="presParOf" srcId="{6B26FEB3-3D98-3545-A555-0AB691C7B074}" destId="{D2657236-1E62-4448-8854-37206C3266AD}" srcOrd="0" destOrd="0" presId="urn:microsoft.com/office/officeart/2008/layout/VerticalAccentList"/>
    <dgm:cxn modelId="{A6EB3169-47DD-6246-A7B0-BB51EE6C3CFB}" type="presParOf" srcId="{11E46D3B-C312-BB43-8975-F1F35C553E6D}" destId="{6E049CDE-05C5-8947-A393-5195637ED41F}" srcOrd="7" destOrd="0" presId="urn:microsoft.com/office/officeart/2008/layout/VerticalAccentList"/>
    <dgm:cxn modelId="{9B81EEE5-8F3A-2245-AD90-C7701D7A8C9A}" type="presParOf" srcId="{6E049CDE-05C5-8947-A393-5195637ED41F}" destId="{EBD40F3C-A7EF-1C45-A184-3EB18D8AA9F8}" srcOrd="0" destOrd="0" presId="urn:microsoft.com/office/officeart/2008/layout/VerticalAccentList"/>
    <dgm:cxn modelId="{8EE35791-9F7B-AB44-B506-47E99CD05013}" type="presParOf" srcId="{6E049CDE-05C5-8947-A393-5195637ED41F}" destId="{23BF44F5-8043-AE46-A1F3-4DEF2CF383EA}" srcOrd="1" destOrd="0" presId="urn:microsoft.com/office/officeart/2008/layout/VerticalAccentList"/>
    <dgm:cxn modelId="{75D8871B-626E-2E47-AF14-58C6D22AF3F1}" type="presParOf" srcId="{6E049CDE-05C5-8947-A393-5195637ED41F}" destId="{1423DCFC-5B54-694D-A8DE-7CA406186B19}" srcOrd="2" destOrd="0" presId="urn:microsoft.com/office/officeart/2008/layout/VerticalAccentList"/>
    <dgm:cxn modelId="{E061E110-ECF5-C340-9F9D-FE407D08CE23}" type="presParOf" srcId="{6E049CDE-05C5-8947-A393-5195637ED41F}" destId="{884498A5-126F-6940-9101-3AD558D998D4}" srcOrd="3" destOrd="0" presId="urn:microsoft.com/office/officeart/2008/layout/VerticalAccentList"/>
    <dgm:cxn modelId="{119BABA7-4C56-D540-BE78-073952F94258}" type="presParOf" srcId="{6E049CDE-05C5-8947-A393-5195637ED41F}" destId="{1C2DD729-0DF4-094D-85B2-B142DC87447E}" srcOrd="4" destOrd="0" presId="urn:microsoft.com/office/officeart/2008/layout/VerticalAccentList"/>
    <dgm:cxn modelId="{71429DC3-68B9-544E-9E27-294AE6FCE967}" type="presParOf" srcId="{6E049CDE-05C5-8947-A393-5195637ED41F}" destId="{629BE234-6F97-794D-A0B6-23AD0A94A687}" srcOrd="5" destOrd="0" presId="urn:microsoft.com/office/officeart/2008/layout/VerticalAccentList"/>
    <dgm:cxn modelId="{827B50E7-8620-A94F-856D-E5AFC20D6EFE}" type="presParOf" srcId="{6E049CDE-05C5-8947-A393-5195637ED41F}" destId="{01B8B81B-A422-6141-AC69-52FFB5656F41}" srcOrd="6" destOrd="0" presId="urn:microsoft.com/office/officeart/2008/layout/VerticalAccentList"/>
    <dgm:cxn modelId="{FE4F4344-8D88-864F-AB38-F801421F15D1}" type="presParOf" srcId="{6E049CDE-05C5-8947-A393-5195637ED41F}" destId="{6AC5FBBC-F5D0-9342-99CF-357424E2F34C}" srcOrd="7" destOrd="0" presId="urn:microsoft.com/office/officeart/2008/layout/Vertical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78F9BD-BC3D-D545-8DCA-5D3AB3EF6AC9}">
      <dsp:nvSpPr>
        <dsp:cNvPr id="0" name=""/>
        <dsp:cNvSpPr/>
      </dsp:nvSpPr>
      <dsp:spPr>
        <a:xfrm>
          <a:off x="617219" y="0"/>
          <a:ext cx="6995160" cy="4525963"/>
        </a:xfrm>
        <a:prstGeom prst="rightArrow">
          <a:avLst/>
        </a:prstGeom>
        <a:solidFill>
          <a:srgbClr val="000090"/>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7A7E6D51-8EDF-2B44-B565-5EE8CE7D7A45}">
      <dsp:nvSpPr>
        <dsp:cNvPr id="0" name=""/>
        <dsp:cNvSpPr/>
      </dsp:nvSpPr>
      <dsp:spPr>
        <a:xfrm>
          <a:off x="100" y="1357788"/>
          <a:ext cx="1204302" cy="1810385"/>
        </a:xfrm>
        <a:prstGeom prst="roundRect">
          <a:avLst/>
        </a:prstGeom>
        <a:solidFill>
          <a:schemeClr val="tx2">
            <a:lumMod val="20000"/>
            <a:lumOff val="80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i="0" kern="1200" dirty="0" smtClean="0">
              <a:solidFill>
                <a:schemeClr val="tx1"/>
              </a:solidFill>
            </a:rPr>
            <a:t>Método de precio comparable</a:t>
          </a:r>
          <a:endParaRPr lang="es-ES" sz="1400" b="1" i="0" kern="1200" dirty="0">
            <a:solidFill>
              <a:schemeClr val="tx1"/>
            </a:solidFill>
          </a:endParaRPr>
        </a:p>
      </dsp:txBody>
      <dsp:txXfrm>
        <a:off x="58889" y="1416577"/>
        <a:ext cx="1086724" cy="1692807"/>
      </dsp:txXfrm>
    </dsp:sp>
    <dsp:sp modelId="{89C4A491-8EAC-DA45-9174-0C109261AE5C}">
      <dsp:nvSpPr>
        <dsp:cNvPr id="0" name=""/>
        <dsp:cNvSpPr/>
      </dsp:nvSpPr>
      <dsp:spPr>
        <a:xfrm>
          <a:off x="1405119" y="1357788"/>
          <a:ext cx="1204302" cy="1810385"/>
        </a:xfrm>
        <a:prstGeom prst="roundRect">
          <a:avLst/>
        </a:prstGeom>
        <a:solidFill>
          <a:schemeClr val="bg2">
            <a:lumMod val="90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i="0" kern="1200" dirty="0" smtClean="0">
              <a:solidFill>
                <a:schemeClr val="tx1"/>
              </a:solidFill>
            </a:rPr>
            <a:t>Método de precio de reventa</a:t>
          </a:r>
          <a:endParaRPr lang="es-ES" sz="1400" b="1" i="0" kern="1200" dirty="0">
            <a:solidFill>
              <a:schemeClr val="tx1"/>
            </a:solidFill>
          </a:endParaRPr>
        </a:p>
      </dsp:txBody>
      <dsp:txXfrm>
        <a:off x="1463908" y="1416577"/>
        <a:ext cx="1086724" cy="1692807"/>
      </dsp:txXfrm>
    </dsp:sp>
    <dsp:sp modelId="{D985377E-7567-9042-8762-DDE97E4C65EA}">
      <dsp:nvSpPr>
        <dsp:cNvPr id="0" name=""/>
        <dsp:cNvSpPr/>
      </dsp:nvSpPr>
      <dsp:spPr>
        <a:xfrm>
          <a:off x="2810139" y="1357788"/>
          <a:ext cx="1204302" cy="1810385"/>
        </a:xfrm>
        <a:prstGeom prst="roundRect">
          <a:avLst/>
        </a:prstGeom>
        <a:solidFill>
          <a:schemeClr val="bg2">
            <a:lumMod val="90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i="0" kern="1200" dirty="0" smtClean="0">
              <a:solidFill>
                <a:schemeClr val="tx1"/>
              </a:solidFill>
            </a:rPr>
            <a:t>Método de costo adicionado</a:t>
          </a:r>
          <a:endParaRPr lang="es-ES" sz="1400" b="1" i="0" kern="1200" dirty="0">
            <a:solidFill>
              <a:schemeClr val="tx1"/>
            </a:solidFill>
          </a:endParaRPr>
        </a:p>
      </dsp:txBody>
      <dsp:txXfrm>
        <a:off x="2868928" y="1416577"/>
        <a:ext cx="1086724" cy="1692807"/>
      </dsp:txXfrm>
    </dsp:sp>
    <dsp:sp modelId="{D6927B5E-24CD-AA49-918D-048F4D151253}">
      <dsp:nvSpPr>
        <dsp:cNvPr id="0" name=""/>
        <dsp:cNvSpPr/>
      </dsp:nvSpPr>
      <dsp:spPr>
        <a:xfrm>
          <a:off x="4215158" y="1357788"/>
          <a:ext cx="1204302" cy="1810385"/>
        </a:xfrm>
        <a:prstGeom prst="roundRect">
          <a:avLst/>
        </a:prstGeom>
        <a:solidFill>
          <a:schemeClr val="bg2">
            <a:lumMod val="90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i="0" kern="1200" dirty="0" smtClean="0">
              <a:solidFill>
                <a:schemeClr val="tx1"/>
              </a:solidFill>
            </a:rPr>
            <a:t>Método de partición de utilidades</a:t>
          </a:r>
          <a:endParaRPr lang="es-ES" sz="1400" b="1" i="0" kern="1200" dirty="0">
            <a:solidFill>
              <a:schemeClr val="tx1"/>
            </a:solidFill>
          </a:endParaRPr>
        </a:p>
      </dsp:txBody>
      <dsp:txXfrm>
        <a:off x="4273947" y="1416577"/>
        <a:ext cx="1086724" cy="1692807"/>
      </dsp:txXfrm>
    </dsp:sp>
    <dsp:sp modelId="{122DD3CF-0E87-2141-8900-F0A04F157A7D}">
      <dsp:nvSpPr>
        <dsp:cNvPr id="0" name=""/>
        <dsp:cNvSpPr/>
      </dsp:nvSpPr>
      <dsp:spPr>
        <a:xfrm>
          <a:off x="5620177" y="1357788"/>
          <a:ext cx="1204302" cy="1810385"/>
        </a:xfrm>
        <a:prstGeom prst="roundRect">
          <a:avLst/>
        </a:prstGeom>
        <a:solidFill>
          <a:schemeClr val="bg2">
            <a:lumMod val="90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i="0" kern="1200" dirty="0" smtClean="0">
              <a:solidFill>
                <a:schemeClr val="tx1"/>
              </a:solidFill>
            </a:rPr>
            <a:t>Método residual de partición de utilidades</a:t>
          </a:r>
          <a:endParaRPr lang="es-ES" sz="1400" b="1" i="0" kern="1200" dirty="0">
            <a:solidFill>
              <a:schemeClr val="tx1"/>
            </a:solidFill>
          </a:endParaRPr>
        </a:p>
      </dsp:txBody>
      <dsp:txXfrm>
        <a:off x="5678966" y="1416577"/>
        <a:ext cx="1086724" cy="1692807"/>
      </dsp:txXfrm>
    </dsp:sp>
    <dsp:sp modelId="{6280693E-6AE9-5A47-BE37-DA334B226D4E}">
      <dsp:nvSpPr>
        <dsp:cNvPr id="0" name=""/>
        <dsp:cNvSpPr/>
      </dsp:nvSpPr>
      <dsp:spPr>
        <a:xfrm>
          <a:off x="7025197" y="1357788"/>
          <a:ext cx="1204302" cy="1810385"/>
        </a:xfrm>
        <a:prstGeom prst="roundRect">
          <a:avLst/>
        </a:prstGeom>
        <a:solidFill>
          <a:schemeClr val="bg2">
            <a:lumMod val="90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i="0" kern="1200" dirty="0" smtClean="0">
              <a:solidFill>
                <a:schemeClr val="tx1"/>
              </a:solidFill>
            </a:rPr>
            <a:t>Método de márgenes transaccionales de utilidad de operación</a:t>
          </a:r>
          <a:endParaRPr lang="es-ES" sz="1400" b="1" i="0" kern="1200" dirty="0">
            <a:solidFill>
              <a:schemeClr val="tx1"/>
            </a:solidFill>
          </a:endParaRPr>
        </a:p>
      </dsp:txBody>
      <dsp:txXfrm>
        <a:off x="7083986" y="1416577"/>
        <a:ext cx="1086724" cy="16928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D1487C-E3F9-4148-826B-32D7BB4289F1}">
      <dsp:nvSpPr>
        <dsp:cNvPr id="0" name=""/>
        <dsp:cNvSpPr/>
      </dsp:nvSpPr>
      <dsp:spPr>
        <a:xfrm>
          <a:off x="558089" y="0"/>
          <a:ext cx="4979821" cy="4979821"/>
        </a:xfrm>
        <a:prstGeom prst="diamond">
          <a:avLst/>
        </a:prstGeom>
        <a:solidFill>
          <a:schemeClr val="accent1">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368F8E7E-3DB5-0242-989E-84E47C99E380}">
      <dsp:nvSpPr>
        <dsp:cNvPr id="0" name=""/>
        <dsp:cNvSpPr/>
      </dsp:nvSpPr>
      <dsp:spPr>
        <a:xfrm>
          <a:off x="1031172" y="473082"/>
          <a:ext cx="1942130" cy="1942130"/>
        </a:xfrm>
        <a:prstGeom prst="roundRect">
          <a:avLst/>
        </a:prstGeom>
        <a:solidFill>
          <a:schemeClr val="accent5">
            <a:lumMod val="60000"/>
            <a:lumOff val="40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ES" sz="1300" b="1" kern="1200" dirty="0" smtClean="0">
              <a:solidFill>
                <a:schemeClr val="tx1"/>
              </a:solidFill>
            </a:rPr>
            <a:t>Reventa de bienes</a:t>
          </a:r>
          <a:endParaRPr lang="es-ES" sz="1300" b="1" kern="1200" dirty="0">
            <a:solidFill>
              <a:schemeClr val="tx1"/>
            </a:solidFill>
          </a:endParaRPr>
        </a:p>
      </dsp:txBody>
      <dsp:txXfrm>
        <a:off x="1125979" y="567889"/>
        <a:ext cx="1752516" cy="1752516"/>
      </dsp:txXfrm>
    </dsp:sp>
    <dsp:sp modelId="{648BB560-F585-3346-BCC9-02B2F981CDF6}">
      <dsp:nvSpPr>
        <dsp:cNvPr id="0" name=""/>
        <dsp:cNvSpPr/>
      </dsp:nvSpPr>
      <dsp:spPr>
        <a:xfrm>
          <a:off x="3122697" y="473082"/>
          <a:ext cx="1942130" cy="1942130"/>
        </a:xfrm>
        <a:prstGeom prst="roundRect">
          <a:avLst/>
        </a:prstGeom>
        <a:solidFill>
          <a:schemeClr val="accent5">
            <a:lumMod val="60000"/>
            <a:lumOff val="40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ES" sz="1300" b="1" kern="1200" dirty="0" smtClean="0">
              <a:solidFill>
                <a:schemeClr val="tx1"/>
              </a:solidFill>
            </a:rPr>
            <a:t>Margen confiable productos comercializados poco tiempo</a:t>
          </a:r>
          <a:endParaRPr lang="es-ES" sz="1300" b="1" kern="1200" dirty="0">
            <a:solidFill>
              <a:schemeClr val="tx1"/>
            </a:solidFill>
          </a:endParaRPr>
        </a:p>
      </dsp:txBody>
      <dsp:txXfrm>
        <a:off x="3217504" y="567889"/>
        <a:ext cx="1752516" cy="1752516"/>
      </dsp:txXfrm>
    </dsp:sp>
    <dsp:sp modelId="{C1F0F5E1-5455-174E-BB53-453FB74A16AE}">
      <dsp:nvSpPr>
        <dsp:cNvPr id="0" name=""/>
        <dsp:cNvSpPr/>
      </dsp:nvSpPr>
      <dsp:spPr>
        <a:xfrm>
          <a:off x="1031172" y="2564607"/>
          <a:ext cx="1942130" cy="1942130"/>
        </a:xfrm>
        <a:prstGeom prst="roundRect">
          <a:avLst/>
        </a:prstGeom>
        <a:solidFill>
          <a:schemeClr val="accent5">
            <a:lumMod val="60000"/>
            <a:lumOff val="40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ES" sz="1300" b="1" kern="1200" dirty="0" smtClean="0">
              <a:solidFill>
                <a:schemeClr val="tx1"/>
              </a:solidFill>
            </a:rPr>
            <a:t>Productos que no han sufrido alteración o modificación</a:t>
          </a:r>
          <a:endParaRPr lang="es-ES" sz="1300" b="1" kern="1200" dirty="0">
            <a:solidFill>
              <a:schemeClr val="tx1"/>
            </a:solidFill>
          </a:endParaRPr>
        </a:p>
      </dsp:txBody>
      <dsp:txXfrm>
        <a:off x="1125979" y="2659414"/>
        <a:ext cx="1752516" cy="1752516"/>
      </dsp:txXfrm>
    </dsp:sp>
    <dsp:sp modelId="{72D29B1E-FBE9-1C4F-A021-59CF22E76F9C}">
      <dsp:nvSpPr>
        <dsp:cNvPr id="0" name=""/>
        <dsp:cNvSpPr/>
      </dsp:nvSpPr>
      <dsp:spPr>
        <a:xfrm>
          <a:off x="3122697" y="2564607"/>
          <a:ext cx="1942130" cy="1942130"/>
        </a:xfrm>
        <a:prstGeom prst="roundRect">
          <a:avLst/>
        </a:prstGeom>
        <a:solidFill>
          <a:schemeClr val="accent3">
            <a:lumMod val="60000"/>
            <a:lumOff val="40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ES" sz="1300" b="1" kern="1200" dirty="0" smtClean="0">
              <a:solidFill>
                <a:srgbClr val="000000"/>
              </a:solidFill>
            </a:rPr>
            <a:t>XXX </a:t>
          </a:r>
        </a:p>
        <a:p>
          <a:pPr lvl="0" algn="ctr" defTabSz="577850">
            <a:lnSpc>
              <a:spcPct val="90000"/>
            </a:lnSpc>
            <a:spcBef>
              <a:spcPct val="0"/>
            </a:spcBef>
            <a:spcAft>
              <a:spcPct val="35000"/>
            </a:spcAft>
          </a:pPr>
          <a:r>
            <a:rPr lang="es-ES" sz="1300" b="1" kern="1200" dirty="0" smtClean="0">
              <a:solidFill>
                <a:srgbClr val="000000"/>
              </a:solidFill>
            </a:rPr>
            <a:t>No utilizable cuando se trata de intangibles valiosos.</a:t>
          </a:r>
        </a:p>
        <a:p>
          <a:pPr lvl="0" algn="ctr" defTabSz="577850">
            <a:lnSpc>
              <a:spcPct val="90000"/>
            </a:lnSpc>
            <a:spcBef>
              <a:spcPct val="0"/>
            </a:spcBef>
            <a:spcAft>
              <a:spcPct val="35000"/>
            </a:spcAft>
          </a:pPr>
          <a:r>
            <a:rPr lang="es-ES" sz="1300" b="1" kern="1200" dirty="0" smtClean="0">
              <a:solidFill>
                <a:srgbClr val="000000"/>
              </a:solidFill>
            </a:rPr>
            <a:t>Sensible grados de actividad de los revendedores</a:t>
          </a:r>
          <a:r>
            <a:rPr lang="es-ES" sz="1300" kern="1200" dirty="0" smtClean="0">
              <a:solidFill>
                <a:srgbClr val="000000"/>
              </a:solidFill>
            </a:rPr>
            <a:t>. </a:t>
          </a:r>
          <a:endParaRPr lang="es-ES" sz="1300" kern="1200" dirty="0">
            <a:solidFill>
              <a:srgbClr val="000000"/>
            </a:solidFill>
          </a:endParaRPr>
        </a:p>
      </dsp:txBody>
      <dsp:txXfrm>
        <a:off x="3217504" y="2659414"/>
        <a:ext cx="1752516" cy="175251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8844F2-054E-264A-A959-EE661CF795A8}">
      <dsp:nvSpPr>
        <dsp:cNvPr id="0" name=""/>
        <dsp:cNvSpPr/>
      </dsp:nvSpPr>
      <dsp:spPr>
        <a:xfrm>
          <a:off x="3083005" y="2461550"/>
          <a:ext cx="2063588" cy="2063588"/>
        </a:xfrm>
        <a:prstGeom prst="ellipse">
          <a:avLst/>
        </a:prstGeom>
        <a:solidFill>
          <a:srgbClr val="FA9418"/>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smtClean="0">
              <a:solidFill>
                <a:srgbClr val="000000"/>
              </a:solidFill>
            </a:rPr>
            <a:t>PV de un bien</a:t>
          </a:r>
        </a:p>
        <a:p>
          <a:pPr lvl="0" algn="ctr" defTabSz="711200">
            <a:lnSpc>
              <a:spcPct val="90000"/>
            </a:lnSpc>
            <a:spcBef>
              <a:spcPct val="0"/>
            </a:spcBef>
            <a:spcAft>
              <a:spcPct val="35000"/>
            </a:spcAft>
          </a:pPr>
          <a:r>
            <a:rPr lang="es-ES" sz="1600" b="1" kern="1200" smtClean="0">
              <a:solidFill>
                <a:srgbClr val="000000"/>
              </a:solidFill>
            </a:rPr>
            <a:t>Prestación de un servicio</a:t>
          </a:r>
        </a:p>
        <a:p>
          <a:pPr lvl="0" algn="ctr" defTabSz="711200">
            <a:lnSpc>
              <a:spcPct val="90000"/>
            </a:lnSpc>
            <a:spcBef>
              <a:spcPct val="0"/>
            </a:spcBef>
            <a:spcAft>
              <a:spcPct val="35000"/>
            </a:spcAft>
          </a:pPr>
          <a:r>
            <a:rPr lang="es-ES" sz="1600" b="1" kern="1200" smtClean="0">
              <a:solidFill>
                <a:srgbClr val="000000"/>
              </a:solidFill>
            </a:rPr>
            <a:t>Contraprestación de cualquier operación</a:t>
          </a:r>
          <a:endParaRPr lang="es-ES" sz="1600" b="1" kern="1200" dirty="0">
            <a:solidFill>
              <a:srgbClr val="000000"/>
            </a:solidFill>
          </a:endParaRPr>
        </a:p>
      </dsp:txBody>
      <dsp:txXfrm>
        <a:off x="3385210" y="2763755"/>
        <a:ext cx="1459178" cy="1459178"/>
      </dsp:txXfrm>
    </dsp:sp>
    <dsp:sp modelId="{B68E400C-6198-7F49-AB8C-351A4C411A5E}">
      <dsp:nvSpPr>
        <dsp:cNvPr id="0" name=""/>
        <dsp:cNvSpPr/>
      </dsp:nvSpPr>
      <dsp:spPr>
        <a:xfrm rot="12900000">
          <a:off x="1752980" y="2100207"/>
          <a:ext cx="1584352" cy="588122"/>
        </a:xfrm>
        <a:prstGeom prst="leftArrow">
          <a:avLst>
            <a:gd name="adj1" fmla="val 60000"/>
            <a:gd name="adj2" fmla="val 50000"/>
          </a:avLst>
        </a:prstGeom>
        <a:solidFill>
          <a:schemeClr val="accent1">
            <a:tint val="60000"/>
            <a:hueOff val="0"/>
            <a:satOff val="0"/>
            <a:lumOff val="0"/>
            <a:alphaOff val="0"/>
          </a:schemeClr>
        </a:solidFill>
        <a:ln>
          <a:noFill/>
        </a:ln>
        <a:effectLst/>
        <a:sp3d z="-381000" extrusionH="63500" contourW="12700" prstMaterial="matte">
          <a:contourClr>
            <a:schemeClr val="dk1">
              <a:tint val="20000"/>
            </a:schemeClr>
          </a:contourClr>
        </a:sp3d>
      </dsp:spPr>
      <dsp:style>
        <a:lnRef idx="0">
          <a:scrgbClr r="0" g="0" b="0"/>
        </a:lnRef>
        <a:fillRef idx="1">
          <a:scrgbClr r="0" g="0" b="0"/>
        </a:fillRef>
        <a:effectRef idx="0">
          <a:scrgbClr r="0" g="0" b="0"/>
        </a:effectRef>
        <a:fontRef idx="minor">
          <a:schemeClr val="lt1"/>
        </a:fontRef>
      </dsp:style>
    </dsp:sp>
    <dsp:sp modelId="{7321D058-2887-D34D-8A3B-416857DCE07D}">
      <dsp:nvSpPr>
        <dsp:cNvPr id="0" name=""/>
        <dsp:cNvSpPr/>
      </dsp:nvSpPr>
      <dsp:spPr>
        <a:xfrm>
          <a:off x="916039" y="1155731"/>
          <a:ext cx="1960408" cy="1568327"/>
        </a:xfrm>
        <a:prstGeom prst="roundRect">
          <a:avLst>
            <a:gd name="adj" fmla="val 10000"/>
          </a:avLst>
        </a:prstGeom>
        <a:solidFill>
          <a:srgbClr val="FA9418"/>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es-ES" sz="1600" b="1" kern="1200" smtClean="0">
              <a:solidFill>
                <a:srgbClr val="000000"/>
              </a:solidFill>
            </a:rPr>
            <a:t>Multiplica costo del bien o servicio por (1+%UB)</a:t>
          </a:r>
          <a:endParaRPr lang="es-ES" sz="1600" b="1" kern="1200" dirty="0">
            <a:solidFill>
              <a:srgbClr val="000000"/>
            </a:solidFill>
          </a:endParaRPr>
        </a:p>
      </dsp:txBody>
      <dsp:txXfrm>
        <a:off x="961974" y="1201666"/>
        <a:ext cx="1868538" cy="1476457"/>
      </dsp:txXfrm>
    </dsp:sp>
    <dsp:sp modelId="{42F167A7-4C31-D949-8CA7-15E597E55CEB}">
      <dsp:nvSpPr>
        <dsp:cNvPr id="0" name=""/>
        <dsp:cNvSpPr/>
      </dsp:nvSpPr>
      <dsp:spPr>
        <a:xfrm rot="16200000">
          <a:off x="3322623" y="1283102"/>
          <a:ext cx="1584352" cy="588122"/>
        </a:xfrm>
        <a:prstGeom prst="leftArrow">
          <a:avLst>
            <a:gd name="adj1" fmla="val 60000"/>
            <a:gd name="adj2" fmla="val 50000"/>
          </a:avLst>
        </a:prstGeom>
        <a:solidFill>
          <a:schemeClr val="accent1">
            <a:tint val="60000"/>
            <a:hueOff val="0"/>
            <a:satOff val="0"/>
            <a:lumOff val="0"/>
            <a:alphaOff val="0"/>
          </a:schemeClr>
        </a:solidFill>
        <a:ln>
          <a:noFill/>
        </a:ln>
        <a:effectLst/>
        <a:sp3d z="-381000" extrusionH="63500" contourW="12700" prstMaterial="matte">
          <a:contourClr>
            <a:schemeClr val="dk1">
              <a:tint val="20000"/>
            </a:schemeClr>
          </a:contourClr>
        </a:sp3d>
      </dsp:spPr>
      <dsp:style>
        <a:lnRef idx="0">
          <a:scrgbClr r="0" g="0" b="0"/>
        </a:lnRef>
        <a:fillRef idx="1">
          <a:scrgbClr r="0" g="0" b="0"/>
        </a:fillRef>
        <a:effectRef idx="0">
          <a:scrgbClr r="0" g="0" b="0"/>
        </a:effectRef>
        <a:fontRef idx="minor">
          <a:schemeClr val="lt1"/>
        </a:fontRef>
      </dsp:style>
    </dsp:sp>
    <dsp:sp modelId="{F4E62649-3DF8-1447-A8DD-9BC1AB4B0AFB}">
      <dsp:nvSpPr>
        <dsp:cNvPr id="0" name=""/>
        <dsp:cNvSpPr/>
      </dsp:nvSpPr>
      <dsp:spPr>
        <a:xfrm>
          <a:off x="3134595" y="824"/>
          <a:ext cx="1960408" cy="1568327"/>
        </a:xfrm>
        <a:prstGeom prst="roundRect">
          <a:avLst>
            <a:gd name="adj" fmla="val 10000"/>
          </a:avLst>
        </a:prstGeom>
        <a:solidFill>
          <a:srgbClr val="FA9418"/>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es-ES" sz="1600" b="1" kern="1200" smtClean="0">
              <a:solidFill>
                <a:srgbClr val="000000"/>
              </a:solidFill>
            </a:rPr>
            <a:t>EL % DE UB = </a:t>
          </a:r>
        </a:p>
        <a:p>
          <a:pPr lvl="0" algn="ctr" defTabSz="711200">
            <a:lnSpc>
              <a:spcPct val="90000"/>
            </a:lnSpc>
            <a:spcBef>
              <a:spcPct val="0"/>
            </a:spcBef>
            <a:spcAft>
              <a:spcPct val="35000"/>
            </a:spcAft>
          </a:pPr>
          <a:r>
            <a:rPr lang="es-ES" sz="1600" b="1" kern="1200" smtClean="0">
              <a:solidFill>
                <a:srgbClr val="000000"/>
              </a:solidFill>
            </a:rPr>
            <a:t>UB/CV</a:t>
          </a:r>
          <a:endParaRPr lang="es-ES" sz="1600" b="1" kern="1200" dirty="0">
            <a:solidFill>
              <a:srgbClr val="000000"/>
            </a:solidFill>
          </a:endParaRPr>
        </a:p>
      </dsp:txBody>
      <dsp:txXfrm>
        <a:off x="3180530" y="46759"/>
        <a:ext cx="1868538" cy="1476457"/>
      </dsp:txXfrm>
    </dsp:sp>
    <dsp:sp modelId="{DB35D60F-9C12-444F-A584-B49BE2A7597C}">
      <dsp:nvSpPr>
        <dsp:cNvPr id="0" name=""/>
        <dsp:cNvSpPr/>
      </dsp:nvSpPr>
      <dsp:spPr>
        <a:xfrm rot="19500000">
          <a:off x="4892267" y="2100207"/>
          <a:ext cx="1584352" cy="588122"/>
        </a:xfrm>
        <a:prstGeom prst="leftArrow">
          <a:avLst>
            <a:gd name="adj1" fmla="val 60000"/>
            <a:gd name="adj2" fmla="val 50000"/>
          </a:avLst>
        </a:prstGeom>
        <a:solidFill>
          <a:schemeClr val="accent1">
            <a:tint val="60000"/>
            <a:hueOff val="0"/>
            <a:satOff val="0"/>
            <a:lumOff val="0"/>
            <a:alphaOff val="0"/>
          </a:schemeClr>
        </a:solidFill>
        <a:ln>
          <a:noFill/>
        </a:ln>
        <a:effectLst/>
        <a:sp3d z="-381000" extrusionH="63500" contourW="12700" prstMaterial="matte">
          <a:contourClr>
            <a:schemeClr val="dk1">
              <a:tint val="20000"/>
            </a:schemeClr>
          </a:contourClr>
        </a:sp3d>
      </dsp:spPr>
      <dsp:style>
        <a:lnRef idx="0">
          <a:scrgbClr r="0" g="0" b="0"/>
        </a:lnRef>
        <a:fillRef idx="1">
          <a:scrgbClr r="0" g="0" b="0"/>
        </a:fillRef>
        <a:effectRef idx="0">
          <a:scrgbClr r="0" g="0" b="0"/>
        </a:effectRef>
        <a:fontRef idx="minor">
          <a:schemeClr val="lt1"/>
        </a:fontRef>
      </dsp:style>
    </dsp:sp>
    <dsp:sp modelId="{40597048-DF7E-9247-A5E4-803FD64FC1D9}">
      <dsp:nvSpPr>
        <dsp:cNvPr id="0" name=""/>
        <dsp:cNvSpPr/>
      </dsp:nvSpPr>
      <dsp:spPr>
        <a:xfrm>
          <a:off x="5353151" y="1155731"/>
          <a:ext cx="1960408" cy="1568327"/>
        </a:xfrm>
        <a:prstGeom prst="roundRect">
          <a:avLst>
            <a:gd name="adj" fmla="val 10000"/>
          </a:avLst>
        </a:prstGeom>
        <a:solidFill>
          <a:srgbClr val="FA9418"/>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es-ES" sz="1600" b="1" kern="1200" smtClean="0">
              <a:solidFill>
                <a:srgbClr val="000000"/>
              </a:solidFill>
            </a:rPr>
            <a:t>CV+Margen (Mark up)</a:t>
          </a:r>
          <a:endParaRPr lang="es-ES" sz="1600" b="1" kern="1200" dirty="0">
            <a:solidFill>
              <a:srgbClr val="000000"/>
            </a:solidFill>
          </a:endParaRPr>
        </a:p>
      </dsp:txBody>
      <dsp:txXfrm>
        <a:off x="5399086" y="1201666"/>
        <a:ext cx="1868538" cy="147645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6">
  <dgm:title val=""/>
  <dgm:desc val=""/>
  <dgm:catLst>
    <dgm:cat type="process"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theList">
    <dgm:varLst>
      <dgm:dir/>
      <dgm:animLvl val="lvl"/>
      <dgm:resizeHandles val="exact"/>
    </dgm:varLst>
    <dgm:choose name="Name0">
      <dgm:if name="Name1" func="var" arg="dir" op="equ" val="norm">
        <dgm:alg type="lin">
          <dgm:param type="linDir" val="fromL"/>
          <dgm:param type="nodeHorzAlign" val="l"/>
        </dgm:alg>
      </dgm:if>
      <dgm:else name="Name2">
        <dgm:alg type="lin">
          <dgm:param type="linDir" val="fromR"/>
          <dgm:param type="nodeHorzAlign" val="r"/>
        </dgm:alg>
      </dgm:else>
    </dgm:choose>
    <dgm:shape xmlns:r="http://schemas.openxmlformats.org/officeDocument/2006/relationships" r:blip="">
      <dgm:adjLst/>
    </dgm:shape>
    <dgm:presOf/>
    <dgm:constrLst>
      <dgm:constr type="w" for="ch" forName="compNode" refType="w"/>
      <dgm:constr type="h" for="ch" forName="compNode" refType="w" refFor="ch" refForName="compNode" fact="0.7"/>
      <dgm:constr type="ctrY" for="ch" forName="compNode" refType="h" fact="0.5"/>
      <dgm:constr type="w" for="ch" forName="aSpace" refType="w" fact="0.05"/>
      <dgm:constr type="primFontSz" for="des" forName="childTextHidden" op="equ" val="65"/>
      <dgm:constr type="primFontSz" for="des" forName="parentText" op="equ"/>
    </dgm:constrLst>
    <dgm:ruleLst/>
    <dgm:forEach name="aNodeForEach" axis="ch" ptType="node">
      <dgm:layoutNode name="compNode">
        <dgm:alg type="composite">
          <dgm:param type="ar" val="1.43"/>
        </dgm:alg>
        <dgm:shape xmlns:r="http://schemas.openxmlformats.org/officeDocument/2006/relationships" r:blip="">
          <dgm:adjLst/>
        </dgm:shape>
        <dgm:presOf/>
        <dgm:choose name="Name3">
          <dgm:if name="Name4" func="var" arg="dir" op="equ" val="norm">
            <dgm:constrLst>
              <dgm:constr type="w" for="ch" forName="childTextVisible" refType="w" fact="0.8"/>
              <dgm:constr type="h" for="ch" forName="childTextVisible" refType="h"/>
              <dgm:constr type="r" for="ch" forName="childTextVisible" refType="w"/>
              <dgm:constr type="w" for="ch" forName="childTextHidden" refType="w" fact="0.6"/>
              <dgm:constr type="h" for="ch" forName="childTextHidden" refType="h"/>
              <dgm:constr type="r" for="ch" forName="childTextHidden" refType="w"/>
              <dgm:constr type="l" for="ch" forName="parentText"/>
              <dgm:constr type="w" for="ch" forName="parentText" refType="w" fact="0.4"/>
              <dgm:constr type="h" for="ch" forName="parentText" refType="w" refFor="ch" refForName="parentText" op="equ"/>
              <dgm:constr type="ctrY" for="ch" forName="parentText" refType="h" fact="0.5"/>
            </dgm:constrLst>
          </dgm:if>
          <dgm:else name="Name5">
            <dgm:constrLst>
              <dgm:constr type="w" for="ch" forName="childTextVisible" refType="w" fact="0.8"/>
              <dgm:constr type="h" for="ch" forName="childTextVisible" refType="h"/>
              <dgm:constr type="l" for="ch" forName="childTextVisible"/>
              <dgm:constr type="w" for="ch" forName="childTextHidden" refType="w" fact="0.6"/>
              <dgm:constr type="h" for="ch" forName="childTextHidden" refType="h"/>
              <dgm:constr type="l" for="ch" forName="childTextHidden"/>
              <dgm:constr type="r" for="ch" forName="parentText" refType="w"/>
              <dgm:constr type="w" for="ch" forName="parentText" refType="w" fact="0.4"/>
              <dgm:constr type="h" for="ch" forName="parentText" refType="w" refFor="ch" refForName="parentText" op="equ"/>
              <dgm:constr type="ctrY" for="ch" forName="parentText" refType="h" fact="0.5"/>
            </dgm:constrLst>
          </dgm:else>
        </dgm:choose>
        <dgm:ruleLst/>
        <dgm:layoutNode name="noGeometry">
          <dgm:alg type="sp"/>
          <dgm:shape xmlns:r="http://schemas.openxmlformats.org/officeDocument/2006/relationships" r:blip="">
            <dgm:adjLst/>
          </dgm:shape>
          <dgm:presOf/>
          <dgm:constrLst/>
          <dgm:ruleLst/>
        </dgm:layoutNode>
        <dgm:layoutNode name="childTextVisible" styleLbl="bgAccFollowNode1">
          <dgm:varLst>
            <dgm:bulletEnabled val="1"/>
          </dgm:varLst>
          <dgm:alg type="sp"/>
          <dgm:choose name="Name6">
            <dgm:if name="Name7" func="var" arg="dir" op="equ" val="norm">
              <dgm:shape xmlns:r="http://schemas.openxmlformats.org/officeDocument/2006/relationships" type="rightArrow" r:blip="">
                <dgm:adjLst>
                  <dgm:adj idx="1" val="0.7"/>
                  <dgm:adj idx="2" val="0.5"/>
                </dgm:adjLst>
              </dgm:shape>
            </dgm:if>
            <dgm:else name="Name8">
              <dgm:shape xmlns:r="http://schemas.openxmlformats.org/officeDocument/2006/relationships" type="leftArrow" r:blip="">
                <dgm:adjLst>
                  <dgm:adj idx="1" val="0.7"/>
                  <dgm:adj idx="2" val="0.5"/>
                </dgm:adjLst>
              </dgm:shape>
            </dgm:else>
          </dgm:choose>
          <dgm:presOf axis="des" ptType="node"/>
          <dgm:constrLst/>
          <dgm:ruleLst/>
        </dgm:layoutNode>
        <dgm:layoutNode name="childTextHidden" styleLbl="bgAccFollowNode1">
          <dgm:choose name="Name9">
            <dgm:if name="Name10" axis="des followSib" ptType="node node" st="1 1" cnt="1 0" func="cnt" op="gte" val="1">
              <dgm:alg type="tx">
                <dgm:param type="stBulletLvl" val="1"/>
                <dgm:param type="txAnchorVertCh" val="mid"/>
              </dgm:alg>
            </dgm:if>
            <dgm:else name="Name11">
              <dgm:alg type="tx">
                <dgm:param type="stBulletLvl" val="2"/>
                <dgm:param type="txAnchorVertCh" val="mid"/>
              </dgm:alg>
            </dgm:else>
          </dgm:choose>
          <dgm:choose name="Name12">
            <dgm:if name="Name13" func="var" arg="dir" op="equ" val="norm">
              <dgm:shape xmlns:r="http://schemas.openxmlformats.org/officeDocument/2006/relationships" type="rightArrow" r:blip="" hideGeom="1">
                <dgm:adjLst>
                  <dgm:adj idx="1" val="0.7"/>
                  <dgm:adj idx="2" val="0.5"/>
                </dgm:adjLst>
              </dgm:shape>
            </dgm:if>
            <dgm:else name="Name14">
              <dgm:shape xmlns:r="http://schemas.openxmlformats.org/officeDocument/2006/relationships" type="leftArrow" r:blip="" hideGeom="1">
                <dgm:adjLst>
                  <dgm:adj idx="1" val="0.7"/>
                  <dgm:adj idx="2" val="0.5"/>
                </dgm:adjLst>
              </dgm:shape>
            </dgm:else>
          </dgm:choose>
          <dgm:presOf axis="des" ptType="node"/>
          <dgm:constrLst>
            <dgm:constr type="secFontSz" refType="primFontSz"/>
            <dgm:constr type="tMarg" refType="primFontSz" fact="0.05"/>
            <dgm:constr type="bMarg" refType="primFontSz" fact="0.05"/>
            <dgm:constr type="rMarg" refType="primFontSz" fact="0.1"/>
            <dgm:constr type="lMarg" refType="primFontSz" fact="0.2"/>
          </dgm:constrLst>
          <dgm:ruleLst>
            <dgm:rule type="primFontSz" val="5" fact="NaN" max="NaN"/>
          </dgm:ruleLst>
        </dgm:layoutNode>
        <dgm:layoutNode name="parentText" styleLbl="node1">
          <dgm:varLst>
            <dgm:chMax val="1"/>
            <dgm:bulletEnabled val="1"/>
          </dgm:varLst>
          <dgm:alg type="tx"/>
          <dgm:shape xmlns:r="http://schemas.openxmlformats.org/officeDocument/2006/relationships" type="ellipse" r:blip="">
            <dgm:adjLst/>
          </dgm:shape>
          <dgm:presOf axis="self"/>
          <dgm:constrLst>
            <dgm:constr type="primFontSz" val="65"/>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choose name="Name15">
        <dgm:if name="Name16" axis="self" ptType="node" func="revPos" op="gte" val="2">
          <dgm:layoutNode name="aSpace">
            <dgm:alg type="sp"/>
            <dgm:shape xmlns:r="http://schemas.openxmlformats.org/officeDocument/2006/relationships" r:blip="">
              <dgm:adjLst/>
            </dgm:shape>
            <dgm:presOf/>
            <dgm:constrLst/>
            <dgm:ruleLst/>
          </dgm:layoutNode>
        </dgm:if>
        <dgm:else name="Name1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6">
  <dgm:title val=""/>
  <dgm:desc val=""/>
  <dgm:catLst>
    <dgm:cat type="process"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theList">
    <dgm:varLst>
      <dgm:dir/>
      <dgm:animLvl val="lvl"/>
      <dgm:resizeHandles val="exact"/>
    </dgm:varLst>
    <dgm:choose name="Name0">
      <dgm:if name="Name1" func="var" arg="dir" op="equ" val="norm">
        <dgm:alg type="lin">
          <dgm:param type="linDir" val="fromL"/>
          <dgm:param type="nodeHorzAlign" val="l"/>
        </dgm:alg>
      </dgm:if>
      <dgm:else name="Name2">
        <dgm:alg type="lin">
          <dgm:param type="linDir" val="fromR"/>
          <dgm:param type="nodeHorzAlign" val="r"/>
        </dgm:alg>
      </dgm:else>
    </dgm:choose>
    <dgm:shape xmlns:r="http://schemas.openxmlformats.org/officeDocument/2006/relationships" r:blip="">
      <dgm:adjLst/>
    </dgm:shape>
    <dgm:presOf/>
    <dgm:constrLst>
      <dgm:constr type="w" for="ch" forName="compNode" refType="w"/>
      <dgm:constr type="h" for="ch" forName="compNode" refType="w" refFor="ch" refForName="compNode" fact="0.7"/>
      <dgm:constr type="ctrY" for="ch" forName="compNode" refType="h" fact="0.5"/>
      <dgm:constr type="w" for="ch" forName="aSpace" refType="w" fact="0.05"/>
      <dgm:constr type="primFontSz" for="des" forName="childTextHidden" op="equ" val="65"/>
      <dgm:constr type="primFontSz" for="des" forName="parentText" op="equ"/>
    </dgm:constrLst>
    <dgm:ruleLst/>
    <dgm:forEach name="aNodeForEach" axis="ch" ptType="node">
      <dgm:layoutNode name="compNode">
        <dgm:alg type="composite">
          <dgm:param type="ar" val="1.43"/>
        </dgm:alg>
        <dgm:shape xmlns:r="http://schemas.openxmlformats.org/officeDocument/2006/relationships" r:blip="">
          <dgm:adjLst/>
        </dgm:shape>
        <dgm:presOf/>
        <dgm:choose name="Name3">
          <dgm:if name="Name4" func="var" arg="dir" op="equ" val="norm">
            <dgm:constrLst>
              <dgm:constr type="w" for="ch" forName="childTextVisible" refType="w" fact="0.8"/>
              <dgm:constr type="h" for="ch" forName="childTextVisible" refType="h"/>
              <dgm:constr type="r" for="ch" forName="childTextVisible" refType="w"/>
              <dgm:constr type="w" for="ch" forName="childTextHidden" refType="w" fact="0.6"/>
              <dgm:constr type="h" for="ch" forName="childTextHidden" refType="h"/>
              <dgm:constr type="r" for="ch" forName="childTextHidden" refType="w"/>
              <dgm:constr type="l" for="ch" forName="parentText"/>
              <dgm:constr type="w" for="ch" forName="parentText" refType="w" fact="0.4"/>
              <dgm:constr type="h" for="ch" forName="parentText" refType="w" refFor="ch" refForName="parentText" op="equ"/>
              <dgm:constr type="ctrY" for="ch" forName="parentText" refType="h" fact="0.5"/>
            </dgm:constrLst>
          </dgm:if>
          <dgm:else name="Name5">
            <dgm:constrLst>
              <dgm:constr type="w" for="ch" forName="childTextVisible" refType="w" fact="0.8"/>
              <dgm:constr type="h" for="ch" forName="childTextVisible" refType="h"/>
              <dgm:constr type="l" for="ch" forName="childTextVisible"/>
              <dgm:constr type="w" for="ch" forName="childTextHidden" refType="w" fact="0.6"/>
              <dgm:constr type="h" for="ch" forName="childTextHidden" refType="h"/>
              <dgm:constr type="l" for="ch" forName="childTextHidden"/>
              <dgm:constr type="r" for="ch" forName="parentText" refType="w"/>
              <dgm:constr type="w" for="ch" forName="parentText" refType="w" fact="0.4"/>
              <dgm:constr type="h" for="ch" forName="parentText" refType="w" refFor="ch" refForName="parentText" op="equ"/>
              <dgm:constr type="ctrY" for="ch" forName="parentText" refType="h" fact="0.5"/>
            </dgm:constrLst>
          </dgm:else>
        </dgm:choose>
        <dgm:ruleLst/>
        <dgm:layoutNode name="noGeometry">
          <dgm:alg type="sp"/>
          <dgm:shape xmlns:r="http://schemas.openxmlformats.org/officeDocument/2006/relationships" r:blip="">
            <dgm:adjLst/>
          </dgm:shape>
          <dgm:presOf/>
          <dgm:constrLst/>
          <dgm:ruleLst/>
        </dgm:layoutNode>
        <dgm:layoutNode name="childTextVisible" styleLbl="bgAccFollowNode1">
          <dgm:varLst>
            <dgm:bulletEnabled val="1"/>
          </dgm:varLst>
          <dgm:alg type="sp"/>
          <dgm:choose name="Name6">
            <dgm:if name="Name7" func="var" arg="dir" op="equ" val="norm">
              <dgm:shape xmlns:r="http://schemas.openxmlformats.org/officeDocument/2006/relationships" type="rightArrow" r:blip="">
                <dgm:adjLst>
                  <dgm:adj idx="1" val="0.7"/>
                  <dgm:adj idx="2" val="0.5"/>
                </dgm:adjLst>
              </dgm:shape>
            </dgm:if>
            <dgm:else name="Name8">
              <dgm:shape xmlns:r="http://schemas.openxmlformats.org/officeDocument/2006/relationships" type="leftArrow" r:blip="">
                <dgm:adjLst>
                  <dgm:adj idx="1" val="0.7"/>
                  <dgm:adj idx="2" val="0.5"/>
                </dgm:adjLst>
              </dgm:shape>
            </dgm:else>
          </dgm:choose>
          <dgm:presOf axis="des" ptType="node"/>
          <dgm:constrLst/>
          <dgm:ruleLst/>
        </dgm:layoutNode>
        <dgm:layoutNode name="childTextHidden" styleLbl="bgAccFollowNode1">
          <dgm:choose name="Name9">
            <dgm:if name="Name10" axis="des followSib" ptType="node node" st="1 1" cnt="1 0" func="cnt" op="gte" val="1">
              <dgm:alg type="tx">
                <dgm:param type="stBulletLvl" val="1"/>
                <dgm:param type="txAnchorVertCh" val="mid"/>
              </dgm:alg>
            </dgm:if>
            <dgm:else name="Name11">
              <dgm:alg type="tx">
                <dgm:param type="stBulletLvl" val="2"/>
                <dgm:param type="txAnchorVertCh" val="mid"/>
              </dgm:alg>
            </dgm:else>
          </dgm:choose>
          <dgm:choose name="Name12">
            <dgm:if name="Name13" func="var" arg="dir" op="equ" val="norm">
              <dgm:shape xmlns:r="http://schemas.openxmlformats.org/officeDocument/2006/relationships" type="rightArrow" r:blip="" hideGeom="1">
                <dgm:adjLst>
                  <dgm:adj idx="1" val="0.7"/>
                  <dgm:adj idx="2" val="0.5"/>
                </dgm:adjLst>
              </dgm:shape>
            </dgm:if>
            <dgm:else name="Name14">
              <dgm:shape xmlns:r="http://schemas.openxmlformats.org/officeDocument/2006/relationships" type="leftArrow" r:blip="" hideGeom="1">
                <dgm:adjLst>
                  <dgm:adj idx="1" val="0.7"/>
                  <dgm:adj idx="2" val="0.5"/>
                </dgm:adjLst>
              </dgm:shape>
            </dgm:else>
          </dgm:choose>
          <dgm:presOf axis="des" ptType="node"/>
          <dgm:constrLst>
            <dgm:constr type="secFontSz" refType="primFontSz"/>
            <dgm:constr type="tMarg" refType="primFontSz" fact="0.05"/>
            <dgm:constr type="bMarg" refType="primFontSz" fact="0.05"/>
            <dgm:constr type="rMarg" refType="primFontSz" fact="0.1"/>
            <dgm:constr type="lMarg" refType="primFontSz" fact="0.2"/>
          </dgm:constrLst>
          <dgm:ruleLst>
            <dgm:rule type="primFontSz" val="5" fact="NaN" max="NaN"/>
          </dgm:ruleLst>
        </dgm:layoutNode>
        <dgm:layoutNode name="parentText" styleLbl="node1">
          <dgm:varLst>
            <dgm:chMax val="1"/>
            <dgm:bulletEnabled val="1"/>
          </dgm:varLst>
          <dgm:alg type="tx"/>
          <dgm:shape xmlns:r="http://schemas.openxmlformats.org/officeDocument/2006/relationships" type="ellipse" r:blip="">
            <dgm:adjLst/>
          </dgm:shape>
          <dgm:presOf axis="self"/>
          <dgm:constrLst>
            <dgm:constr type="primFontSz" val="65"/>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choose name="Name15">
        <dgm:if name="Name16" axis="self" ptType="node" func="revPos" op="gte" val="2">
          <dgm:layoutNode name="aSpace">
            <dgm:alg type="sp"/>
            <dgm:shape xmlns:r="http://schemas.openxmlformats.org/officeDocument/2006/relationships" r:blip="">
              <dgm:adjLst/>
            </dgm:shape>
            <dgm:presOf/>
            <dgm:constrLst/>
            <dgm:ruleLst/>
          </dgm:layoutNode>
        </dgm:if>
        <dgm:else name="Name17"/>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s-ES_tradnl" smtClean="0"/>
              <a:t>Clic para editar título</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n-US" dirty="0"/>
          </a:p>
        </p:txBody>
      </p:sp>
      <p:sp>
        <p:nvSpPr>
          <p:cNvPr id="7" name="Date Placeholder 6"/>
          <p:cNvSpPr>
            <a:spLocks noGrp="1"/>
          </p:cNvSpPr>
          <p:nvPr>
            <p:ph type="dt" sz="half" idx="10"/>
          </p:nvPr>
        </p:nvSpPr>
        <p:spPr/>
        <p:txBody>
          <a:bodyPr/>
          <a:lstStyle/>
          <a:p>
            <a:fld id="{017AB161-C310-E844-B7D6-21582B8DECBF}" type="datetimeFigureOut">
              <a:rPr lang="es-ES" smtClean="0"/>
              <a:t>19/09/14</a:t>
            </a:fld>
            <a:endParaRPr lang="es-ES"/>
          </a:p>
        </p:txBody>
      </p:sp>
      <p:sp>
        <p:nvSpPr>
          <p:cNvPr id="8" name="Slide Number Placeholder 7"/>
          <p:cNvSpPr>
            <a:spLocks noGrp="1"/>
          </p:cNvSpPr>
          <p:nvPr>
            <p:ph type="sldNum" sz="quarter" idx="11"/>
          </p:nvPr>
        </p:nvSpPr>
        <p:spPr/>
        <p:txBody>
          <a:bodyPr/>
          <a:lstStyle/>
          <a:p>
            <a:fld id="{87C20363-5B68-E345-88FA-029CC08D501D}" type="slidenum">
              <a:rPr lang="es-ES" smtClean="0"/>
              <a:t>‹Nr.›</a:t>
            </a:fld>
            <a:endParaRPr lang="es-ES"/>
          </a:p>
        </p:txBody>
      </p:sp>
      <p:sp>
        <p:nvSpPr>
          <p:cNvPr id="9" name="Footer Placeholder 8"/>
          <p:cNvSpPr>
            <a:spLocks noGrp="1"/>
          </p:cNvSpPr>
          <p:nvPr>
            <p:ph type="ftr" sz="quarter" idx="12"/>
          </p:nvPr>
        </p:nvSpPr>
        <p:spPr/>
        <p:txBody>
          <a:bodyPr/>
          <a:lstStyle/>
          <a:p>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smtClean="0"/>
          </a:p>
        </p:txBody>
      </p:sp>
      <p:sp>
        <p:nvSpPr>
          <p:cNvPr id="4" name="Date Placeholder 3"/>
          <p:cNvSpPr>
            <a:spLocks noGrp="1"/>
          </p:cNvSpPr>
          <p:nvPr>
            <p:ph type="dt" sz="half" idx="10"/>
          </p:nvPr>
        </p:nvSpPr>
        <p:spPr/>
        <p:txBody>
          <a:bodyPr/>
          <a:lstStyle/>
          <a:p>
            <a:fld id="{017AB161-C310-E844-B7D6-21582B8DECBF}" type="datetimeFigureOut">
              <a:rPr lang="es-ES" smtClean="0"/>
              <a:t>19/09/14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87C20363-5B68-E345-88FA-029CC08D501D}" type="slidenum">
              <a:rPr lang="es-ES" smtClean="0"/>
              <a:t>‹Nr.›</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s-ES_tradnl" smtClean="0"/>
              <a:t>Clic para editar título</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017AB161-C310-E844-B7D6-21582B8DECBF}" type="datetimeFigureOut">
              <a:rPr lang="es-ES" smtClean="0"/>
              <a:t>19/09/14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87C20363-5B68-E345-88FA-029CC08D501D}" type="slidenum">
              <a:rPr lang="es-ES" smtClean="0"/>
              <a:t>‹Nr.›</a:t>
            </a:fld>
            <a:endParaRPr lang="es-ES"/>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smtClean="0"/>
          </a:p>
        </p:txBody>
      </p:sp>
      <p:sp>
        <p:nvSpPr>
          <p:cNvPr id="5" name="Date Placeholder 4"/>
          <p:cNvSpPr>
            <a:spLocks noGrp="1"/>
          </p:cNvSpPr>
          <p:nvPr>
            <p:ph type="dt" sz="half" idx="10"/>
          </p:nvPr>
        </p:nvSpPr>
        <p:spPr/>
        <p:txBody>
          <a:bodyPr/>
          <a:lstStyle/>
          <a:p>
            <a:fld id="{017AB161-C310-E844-B7D6-21582B8DECBF}" type="datetimeFigureOut">
              <a:rPr lang="es-ES" smtClean="0"/>
              <a:t>19/09/14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87C20363-5B68-E345-88FA-029CC08D501D}" type="slidenum">
              <a:rPr lang="es-ES" smtClean="0"/>
              <a:t>‹Nr.›</a:t>
            </a:fld>
            <a:endParaRPr lang="es-ES"/>
          </a:p>
        </p:txBody>
      </p:sp>
      <p:sp>
        <p:nvSpPr>
          <p:cNvPr id="9" name="Content Placeholder 8"/>
          <p:cNvSpPr>
            <a:spLocks noGrp="1"/>
          </p:cNvSpPr>
          <p:nvPr>
            <p:ph sz="quarter" idx="13"/>
          </p:nvPr>
        </p:nvSpPr>
        <p:spPr>
          <a:xfrm>
            <a:off x="365760" y="1600200"/>
            <a:ext cx="4041648" cy="4526280"/>
          </a:xfrm>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smtClean="0"/>
              <a:t>Clic para editar título</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7" name="Date Placeholder 6"/>
          <p:cNvSpPr>
            <a:spLocks noGrp="1"/>
          </p:cNvSpPr>
          <p:nvPr>
            <p:ph type="dt" sz="half" idx="10"/>
          </p:nvPr>
        </p:nvSpPr>
        <p:spPr/>
        <p:txBody>
          <a:bodyPr/>
          <a:lstStyle/>
          <a:p>
            <a:fld id="{017AB161-C310-E844-B7D6-21582B8DECBF}" type="datetimeFigureOut">
              <a:rPr lang="es-ES" smtClean="0"/>
              <a:t>19/09/14</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87C20363-5B68-E345-88FA-029CC08D501D}" type="slidenum">
              <a:rPr lang="es-ES" smtClean="0"/>
              <a:t>‹Nr.›</a:t>
            </a:fld>
            <a:endParaRPr lang="es-ES"/>
          </a:p>
        </p:txBody>
      </p:sp>
      <p:sp>
        <p:nvSpPr>
          <p:cNvPr id="11" name="Content Placeholder 10"/>
          <p:cNvSpPr>
            <a:spLocks noGrp="1"/>
          </p:cNvSpPr>
          <p:nvPr>
            <p:ph sz="quarter" idx="13"/>
          </p:nvPr>
        </p:nvSpPr>
        <p:spPr>
          <a:xfrm>
            <a:off x="457200" y="2212848"/>
            <a:ext cx="4041648" cy="3913632"/>
          </a:xfrm>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dirty="0"/>
          </a:p>
        </p:txBody>
      </p:sp>
      <p:sp>
        <p:nvSpPr>
          <p:cNvPr id="3" name="Date Placeholder 2"/>
          <p:cNvSpPr>
            <a:spLocks noGrp="1"/>
          </p:cNvSpPr>
          <p:nvPr>
            <p:ph type="dt" sz="half" idx="10"/>
          </p:nvPr>
        </p:nvSpPr>
        <p:spPr/>
        <p:txBody>
          <a:bodyPr/>
          <a:lstStyle/>
          <a:p>
            <a:fld id="{017AB161-C310-E844-B7D6-21582B8DECBF}" type="datetimeFigureOut">
              <a:rPr lang="es-ES" smtClean="0"/>
              <a:t>19/09/14</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87C20363-5B68-E345-88FA-029CC08D501D}" type="slidenum">
              <a:rPr lang="es-ES" smtClean="0"/>
              <a:t>‹Nr.›</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7AB161-C310-E844-B7D6-21582B8DECBF}" type="datetimeFigureOut">
              <a:rPr lang="es-ES" smtClean="0"/>
              <a:t>19/09/14</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87C20363-5B68-E345-88FA-029CC08D501D}" type="slidenum">
              <a:rPr lang="es-ES" smtClean="0"/>
              <a:t>‹Nr.›</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s-ES_tradnl" smtClean="0"/>
              <a:t>Clic para editar título</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p:txBody>
          <a:bodyPr/>
          <a:lstStyle/>
          <a:p>
            <a:fld id="{017AB161-C310-E844-B7D6-21582B8DECBF}" type="datetimeFigureOut">
              <a:rPr lang="es-ES" smtClean="0"/>
              <a:t>19/09/14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87C20363-5B68-E345-88FA-029CC08D501D}" type="slidenum">
              <a:rPr lang="es-ES" smtClean="0"/>
              <a:t>‹Nr.›</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s-ES_tradnl" smtClean="0"/>
              <a:t>Clic para editar título</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_tradnl" smtClean="0"/>
              <a:t>Arrastre la imagen al marcador de posición o haga clic en el icono para agregar</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p:txBody>
          <a:bodyPr/>
          <a:lstStyle/>
          <a:p>
            <a:fld id="{017AB161-C310-E844-B7D6-21582B8DECBF}" type="datetimeFigureOut">
              <a:rPr lang="es-ES" smtClean="0"/>
              <a:t>19/09/14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87C20363-5B68-E345-88FA-029CC08D501D}" type="slidenum">
              <a:rPr lang="es-ES" smtClean="0"/>
              <a:t>‹Nr.›</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dirty="0"/>
          </a:p>
        </p:txBody>
      </p:sp>
      <p:sp>
        <p:nvSpPr>
          <p:cNvPr id="3" name="Vertical Text Placeholder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a:p>
        </p:txBody>
      </p:sp>
      <p:sp>
        <p:nvSpPr>
          <p:cNvPr id="4" name="Date Placeholder 3"/>
          <p:cNvSpPr>
            <a:spLocks noGrp="1"/>
          </p:cNvSpPr>
          <p:nvPr>
            <p:ph type="dt" sz="half" idx="10"/>
          </p:nvPr>
        </p:nvSpPr>
        <p:spPr/>
        <p:txBody>
          <a:bodyPr/>
          <a:lstStyle/>
          <a:p>
            <a:fld id="{017AB161-C310-E844-B7D6-21582B8DECBF}" type="datetimeFigureOut">
              <a:rPr lang="es-ES" smtClean="0"/>
              <a:t>19/09/14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87C20363-5B68-E345-88FA-029CC08D501D}" type="slidenum">
              <a:rPr lang="es-ES" smtClean="0"/>
              <a:t>‹Nr.›</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_tradnl" smtClean="0"/>
              <a:t>Clic para editar título</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a:p>
        </p:txBody>
      </p:sp>
      <p:sp>
        <p:nvSpPr>
          <p:cNvPr id="4" name="Date Placeholder 3"/>
          <p:cNvSpPr>
            <a:spLocks noGrp="1"/>
          </p:cNvSpPr>
          <p:nvPr>
            <p:ph type="dt" sz="half" idx="10"/>
          </p:nvPr>
        </p:nvSpPr>
        <p:spPr/>
        <p:txBody>
          <a:bodyPr/>
          <a:lstStyle/>
          <a:p>
            <a:fld id="{017AB161-C310-E844-B7D6-21582B8DECBF}" type="datetimeFigureOut">
              <a:rPr lang="es-ES" smtClean="0"/>
              <a:t>19/09/14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87C20363-5B68-E345-88FA-029CC08D501D}" type="slidenum">
              <a:rPr lang="es-ES" smtClean="0"/>
              <a:t>‹Nr.›</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s-ES_tradnl" smtClean="0"/>
              <a:t>Clic para editar título</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017AB161-C310-E844-B7D6-21582B8DECBF}" type="datetimeFigureOut">
              <a:rPr lang="es-ES" smtClean="0"/>
              <a:t>19/09/14</a:t>
            </a:fld>
            <a:endParaRPr lang="es-ES"/>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s-ES"/>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87C20363-5B68-E345-88FA-029CC08D501D}" type="slidenum">
              <a:rPr lang="es-ES" smtClean="0"/>
              <a:t>‹Nr.›</a:t>
            </a:fld>
            <a:endParaRPr lang="es-ES"/>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 Id="rId3"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 Id="rId3"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18.png"/><Relationship Id="rId6" Type="http://schemas.openxmlformats.org/officeDocument/2006/relationships/image" Target="../media/image19.png"/><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4" Type="http://schemas.openxmlformats.org/officeDocument/2006/relationships/image" Target="../media/image22.png"/><Relationship Id="rId1" Type="http://schemas.openxmlformats.org/officeDocument/2006/relationships/slideLayout" Target="../slideLayouts/slideLayout2.xml"/><Relationship Id="rId2" Type="http://schemas.openxmlformats.org/officeDocument/2006/relationships/image" Target="../media/image2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diagramData" Target="../diagrams/data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 Id="rId3" Type="http://schemas.openxmlformats.org/officeDocument/2006/relationships/image" Target="../media/image2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png"/><Relationship Id="rId3" Type="http://schemas.openxmlformats.org/officeDocument/2006/relationships/image" Target="../media/image2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9.png"/><Relationship Id="rId3" Type="http://schemas.openxmlformats.org/officeDocument/2006/relationships/image" Target="../media/image3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png"/><Relationship Id="rId3" Type="http://schemas.openxmlformats.org/officeDocument/2006/relationships/image" Target="../media/image3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xml"/><Relationship Id="rId4" Type="http://schemas.openxmlformats.org/officeDocument/2006/relationships/diagramQuickStyle" Target="../diagrams/quickStyle2.xml"/><Relationship Id="rId5" Type="http://schemas.openxmlformats.org/officeDocument/2006/relationships/diagramColors" Target="../diagrams/colors2.xml"/><Relationship Id="rId6" Type="http://schemas.microsoft.com/office/2007/relationships/diagramDrawing" Target="../diagrams/drawing2.xml"/><Relationship Id="rId7" Type="http://schemas.openxmlformats.org/officeDocument/2006/relationships/image" Target="../media/image33.png"/><Relationship Id="rId1" Type="http://schemas.openxmlformats.org/officeDocument/2006/relationships/slideLayout" Target="../slideLayouts/slideLayout2.xml"/><Relationship Id="rId2" Type="http://schemas.openxmlformats.org/officeDocument/2006/relationships/diagramData" Target="../diagrams/data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xml"/><Relationship Id="rId4" Type="http://schemas.openxmlformats.org/officeDocument/2006/relationships/diagramQuickStyle" Target="../diagrams/quickStyle3.xml"/><Relationship Id="rId5" Type="http://schemas.openxmlformats.org/officeDocument/2006/relationships/diagramColors" Target="../diagrams/colors3.xml"/><Relationship Id="rId6" Type="http://schemas.microsoft.com/office/2007/relationships/diagramDrawing" Target="../diagrams/drawing3.xml"/><Relationship Id="rId7" Type="http://schemas.openxmlformats.org/officeDocument/2006/relationships/image" Target="../media/image33.png"/><Relationship Id="rId1" Type="http://schemas.openxmlformats.org/officeDocument/2006/relationships/slideLayout" Target="../slideLayouts/slideLayout2.xml"/><Relationship Id="rId2" Type="http://schemas.openxmlformats.org/officeDocument/2006/relationships/diagramData" Target="../diagrams/data3.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4.xml"/><Relationship Id="rId4" Type="http://schemas.openxmlformats.org/officeDocument/2006/relationships/diagramQuickStyle" Target="../diagrams/quickStyle4.xml"/><Relationship Id="rId5" Type="http://schemas.openxmlformats.org/officeDocument/2006/relationships/diagramColors" Target="../diagrams/colors4.xml"/><Relationship Id="rId6" Type="http://schemas.microsoft.com/office/2007/relationships/diagramDrawing" Target="../diagrams/drawing4.xml"/><Relationship Id="rId1" Type="http://schemas.openxmlformats.org/officeDocument/2006/relationships/slideLayout" Target="../slideLayouts/slideLayout2.xml"/><Relationship Id="rId2" Type="http://schemas.openxmlformats.org/officeDocument/2006/relationships/diagramData" Target="../diagrams/data4.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5.xml"/><Relationship Id="rId4" Type="http://schemas.openxmlformats.org/officeDocument/2006/relationships/diagramQuickStyle" Target="../diagrams/quickStyle5.xml"/><Relationship Id="rId5" Type="http://schemas.openxmlformats.org/officeDocument/2006/relationships/diagramColors" Target="../diagrams/colors5.xml"/><Relationship Id="rId6" Type="http://schemas.microsoft.com/office/2007/relationships/diagramDrawing" Target="../diagrams/drawing5.xml"/><Relationship Id="rId1" Type="http://schemas.openxmlformats.org/officeDocument/2006/relationships/slideLayout" Target="../slideLayouts/slideLayout2.xml"/><Relationship Id="rId2" Type="http://schemas.openxmlformats.org/officeDocument/2006/relationships/diagramData" Target="../diagrams/data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4.png"/><Relationship Id="rId3" Type="http://schemas.openxmlformats.org/officeDocument/2006/relationships/image" Target="../media/image3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6.png"/></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6.xml"/><Relationship Id="rId4" Type="http://schemas.openxmlformats.org/officeDocument/2006/relationships/diagramQuickStyle" Target="../diagrams/quickStyle6.xml"/><Relationship Id="rId5" Type="http://schemas.openxmlformats.org/officeDocument/2006/relationships/diagramColors" Target="../diagrams/colors6.xml"/><Relationship Id="rId6" Type="http://schemas.microsoft.com/office/2007/relationships/diagramDrawing" Target="../diagrams/drawing6.xml"/><Relationship Id="rId1" Type="http://schemas.openxmlformats.org/officeDocument/2006/relationships/slideLayout" Target="../slideLayouts/slideLayout2.xml"/><Relationship Id="rId2" Type="http://schemas.openxmlformats.org/officeDocument/2006/relationships/diagramData" Target="../diagrams/data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7.png"/></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7.xml"/><Relationship Id="rId4" Type="http://schemas.openxmlformats.org/officeDocument/2006/relationships/diagramQuickStyle" Target="../diagrams/quickStyle7.xml"/><Relationship Id="rId5" Type="http://schemas.openxmlformats.org/officeDocument/2006/relationships/diagramColors" Target="../diagrams/colors7.xml"/><Relationship Id="rId6" Type="http://schemas.microsoft.com/office/2007/relationships/diagramDrawing" Target="../diagrams/drawing7.xml"/><Relationship Id="rId1" Type="http://schemas.openxmlformats.org/officeDocument/2006/relationships/slideLayout" Target="../slideLayouts/slideLayout2.xml"/><Relationship Id="rId2" Type="http://schemas.openxmlformats.org/officeDocument/2006/relationships/diagramData" Target="../diagrams/data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8.png"/></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8.xml"/><Relationship Id="rId4" Type="http://schemas.openxmlformats.org/officeDocument/2006/relationships/diagramQuickStyle" Target="../diagrams/quickStyle8.xml"/><Relationship Id="rId5" Type="http://schemas.openxmlformats.org/officeDocument/2006/relationships/diagramColors" Target="../diagrams/colors8.xml"/><Relationship Id="rId6" Type="http://schemas.microsoft.com/office/2007/relationships/diagramDrawing" Target="../diagrams/drawing8.xml"/><Relationship Id="rId1" Type="http://schemas.openxmlformats.org/officeDocument/2006/relationships/slideLayout" Target="../slideLayouts/slideLayout2.xml"/><Relationship Id="rId2" Type="http://schemas.openxmlformats.org/officeDocument/2006/relationships/diagramData" Target="../diagrams/data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9.xml"/><Relationship Id="rId4" Type="http://schemas.openxmlformats.org/officeDocument/2006/relationships/diagramQuickStyle" Target="../diagrams/quickStyle9.xml"/><Relationship Id="rId5" Type="http://schemas.openxmlformats.org/officeDocument/2006/relationships/diagramColors" Target="../diagrams/colors9.xml"/><Relationship Id="rId6" Type="http://schemas.microsoft.com/office/2007/relationships/diagramDrawing" Target="../diagrams/drawing9.xml"/><Relationship Id="rId7" Type="http://schemas.openxmlformats.org/officeDocument/2006/relationships/image" Target="../media/image39.png"/><Relationship Id="rId8" Type="http://schemas.openxmlformats.org/officeDocument/2006/relationships/image" Target="../media/image40.png"/><Relationship Id="rId9" Type="http://schemas.openxmlformats.org/officeDocument/2006/relationships/image" Target="../media/image41.png"/><Relationship Id="rId1" Type="http://schemas.openxmlformats.org/officeDocument/2006/relationships/slideLayout" Target="../slideLayouts/slideLayout2.xml"/><Relationship Id="rId2" Type="http://schemas.openxmlformats.org/officeDocument/2006/relationships/diagramData" Target="../diagrams/data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2.png"/></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0.xml"/><Relationship Id="rId4" Type="http://schemas.openxmlformats.org/officeDocument/2006/relationships/diagramQuickStyle" Target="../diagrams/quickStyle10.xml"/><Relationship Id="rId5" Type="http://schemas.openxmlformats.org/officeDocument/2006/relationships/diagramColors" Target="../diagrams/colors10.xml"/><Relationship Id="rId6" Type="http://schemas.microsoft.com/office/2007/relationships/diagramDrawing" Target="../diagrams/drawing10.xml"/><Relationship Id="rId1" Type="http://schemas.openxmlformats.org/officeDocument/2006/relationships/slideLayout" Target="../slideLayouts/slideLayout2.xml"/><Relationship Id="rId2" Type="http://schemas.openxmlformats.org/officeDocument/2006/relationships/diagramData" Target="../diagrams/data10.xml"/></Relationships>
</file>

<file path=ppt/slides/_rels/slide43.xml.rels><?xml version="1.0" encoding="UTF-8" standalone="yes"?>
<Relationships xmlns="http://schemas.openxmlformats.org/package/2006/relationships"><Relationship Id="rId3" Type="http://schemas.openxmlformats.org/officeDocument/2006/relationships/image" Target="../media/image44.png"/><Relationship Id="rId4" Type="http://schemas.openxmlformats.org/officeDocument/2006/relationships/image" Target="../media/image45.png"/><Relationship Id="rId1" Type="http://schemas.openxmlformats.org/officeDocument/2006/relationships/slideLayout" Target="../slideLayouts/slideLayout2.xml"/><Relationship Id="rId2" Type="http://schemas.openxmlformats.org/officeDocument/2006/relationships/image" Target="../media/image43.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6.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7.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8.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8.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prensalibre.com/economia/ECONOMIA_0_907109284.html" TargetMode="External"/><Relationship Id="rId3" Type="http://schemas.openxmlformats.org/officeDocument/2006/relationships/hyperlink" Target="http://www.tuguiacontable.com/2012/04/metodo-del-precio-de-reventa.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079283" y="1270083"/>
            <a:ext cx="6915569" cy="2730182"/>
          </a:xfrm>
        </p:spPr>
        <p:txBody>
          <a:bodyPr/>
          <a:lstStyle/>
          <a:p>
            <a:r>
              <a:rPr lang="es-ES" sz="5400" dirty="0" smtClean="0"/>
              <a:t>Análisis de Precios</a:t>
            </a:r>
            <a:br>
              <a:rPr lang="es-ES" sz="5400" dirty="0" smtClean="0"/>
            </a:br>
            <a:r>
              <a:rPr lang="es-ES" sz="5400" dirty="0" smtClean="0"/>
              <a:t> de transferencia</a:t>
            </a:r>
            <a:endParaRPr lang="es-ES" sz="5400" dirty="0"/>
          </a:p>
        </p:txBody>
      </p:sp>
      <p:sp>
        <p:nvSpPr>
          <p:cNvPr id="3" name="Subtítulo 2"/>
          <p:cNvSpPr>
            <a:spLocks noGrp="1"/>
          </p:cNvSpPr>
          <p:nvPr>
            <p:ph type="subTitle" idx="1"/>
          </p:nvPr>
        </p:nvSpPr>
        <p:spPr>
          <a:xfrm>
            <a:off x="1371600" y="4142679"/>
            <a:ext cx="6400800" cy="1219200"/>
          </a:xfrm>
        </p:spPr>
        <p:txBody>
          <a:bodyPr/>
          <a:lstStyle/>
          <a:p>
            <a:r>
              <a:rPr lang="es-ES" dirty="0" smtClean="0">
                <a:solidFill>
                  <a:srgbClr val="3B4042"/>
                </a:solidFill>
              </a:rPr>
              <a:t>Septiembre 2014</a:t>
            </a:r>
          </a:p>
        </p:txBody>
      </p:sp>
      <p:pic>
        <p:nvPicPr>
          <p:cNvPr id="4" name="Imagen 3"/>
          <p:cNvPicPr>
            <a:picLocks noChangeAspect="1"/>
          </p:cNvPicPr>
          <p:nvPr/>
        </p:nvPicPr>
        <p:blipFill>
          <a:blip r:embed="rId2"/>
          <a:stretch>
            <a:fillRect/>
          </a:stretch>
        </p:blipFill>
        <p:spPr>
          <a:xfrm>
            <a:off x="5536798" y="4665646"/>
            <a:ext cx="1615260" cy="1392466"/>
          </a:xfrm>
          <a:prstGeom prst="rect">
            <a:avLst/>
          </a:prstGeom>
        </p:spPr>
      </p:pic>
    </p:spTree>
    <p:extLst>
      <p:ext uri="{BB962C8B-B14F-4D97-AF65-F5344CB8AC3E}">
        <p14:creationId xmlns:p14="http://schemas.microsoft.com/office/powerpoint/2010/main" val="303600956"/>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33937"/>
            <a:ext cx="7778850" cy="905719"/>
          </a:xfrm>
        </p:spPr>
        <p:txBody>
          <a:bodyPr/>
          <a:lstStyle/>
          <a:p>
            <a:r>
              <a:rPr lang="es-ES" b="1" dirty="0" smtClean="0"/>
              <a:t>Caso Slim</a:t>
            </a:r>
            <a:endParaRPr lang="es-ES" b="1" dirty="0"/>
          </a:p>
        </p:txBody>
      </p:sp>
      <p:sp>
        <p:nvSpPr>
          <p:cNvPr id="3" name="Marcador de contenido 2"/>
          <p:cNvSpPr>
            <a:spLocks noGrp="1"/>
          </p:cNvSpPr>
          <p:nvPr>
            <p:ph idx="1"/>
          </p:nvPr>
        </p:nvSpPr>
        <p:spPr>
          <a:xfrm>
            <a:off x="457199" y="1094308"/>
            <a:ext cx="5690595" cy="5268890"/>
          </a:xfrm>
        </p:spPr>
        <p:txBody>
          <a:bodyPr>
            <a:normAutofit fontScale="92500" lnSpcReduction="20000"/>
          </a:bodyPr>
          <a:lstStyle/>
          <a:p>
            <a:pPr marL="0" indent="0" algn="just">
              <a:lnSpc>
                <a:spcPct val="150000"/>
              </a:lnSpc>
              <a:buNone/>
            </a:pPr>
            <a:endParaRPr lang="es-ES" sz="1600" dirty="0">
              <a:solidFill>
                <a:srgbClr val="000000"/>
              </a:solidFill>
              <a:cs typeface="Century Gothic"/>
            </a:endParaRPr>
          </a:p>
          <a:p>
            <a:pPr algn="just">
              <a:lnSpc>
                <a:spcPct val="150000"/>
              </a:lnSpc>
            </a:pPr>
            <a:r>
              <a:rPr lang="es-ES" sz="1600" b="1" dirty="0">
                <a:solidFill>
                  <a:srgbClr val="000000"/>
                </a:solidFill>
                <a:cs typeface="Century Gothic"/>
              </a:rPr>
              <a:t>C</a:t>
            </a:r>
            <a:r>
              <a:rPr lang="es-ES" sz="1600" b="1" dirty="0" smtClean="0">
                <a:solidFill>
                  <a:srgbClr val="000000"/>
                </a:solidFill>
                <a:cs typeface="Century Gothic"/>
              </a:rPr>
              <a:t>ontrol de más de 180 empresas</a:t>
            </a:r>
            <a:r>
              <a:rPr lang="es-ES" sz="1600" dirty="0" smtClean="0">
                <a:solidFill>
                  <a:srgbClr val="000000"/>
                </a:solidFill>
                <a:cs typeface="Century Gothic"/>
              </a:rPr>
              <a:t>, una docena de licencias de marcas y participación accionaria en cerca de 40 compañías (a través de subsidiarias de sus conglomerados que cotizan en la BMV). </a:t>
            </a:r>
          </a:p>
          <a:p>
            <a:pPr marL="0" indent="0" algn="just">
              <a:lnSpc>
                <a:spcPct val="150000"/>
              </a:lnSpc>
              <a:buNone/>
            </a:pPr>
            <a:endParaRPr lang="es-ES" sz="1600" dirty="0" smtClean="0">
              <a:solidFill>
                <a:srgbClr val="000000"/>
              </a:solidFill>
              <a:cs typeface="Century Gothic"/>
            </a:endParaRPr>
          </a:p>
          <a:p>
            <a:pPr algn="just">
              <a:lnSpc>
                <a:spcPct val="150000"/>
              </a:lnSpc>
            </a:pPr>
            <a:r>
              <a:rPr lang="es-ES" sz="1600" dirty="0">
                <a:solidFill>
                  <a:srgbClr val="000000"/>
                </a:solidFill>
                <a:cs typeface="Century Gothic"/>
              </a:rPr>
              <a:t>T</a:t>
            </a:r>
            <a:r>
              <a:rPr lang="es-ES" sz="1600" dirty="0" smtClean="0">
                <a:solidFill>
                  <a:srgbClr val="000000"/>
                </a:solidFill>
                <a:cs typeface="Century Gothic"/>
              </a:rPr>
              <a:t>ejió una red de negocios, en donde cada uno de ellos aporta, literalmente los materiales necesarios para satisfacer las necesidades de sus proyectos. </a:t>
            </a:r>
          </a:p>
          <a:p>
            <a:pPr marL="0" indent="0" algn="just">
              <a:lnSpc>
                <a:spcPct val="150000"/>
              </a:lnSpc>
              <a:buNone/>
            </a:pPr>
            <a:endParaRPr lang="es-ES" sz="1600" dirty="0">
              <a:solidFill>
                <a:srgbClr val="000000"/>
              </a:solidFill>
              <a:cs typeface="Century Gothic"/>
            </a:endParaRPr>
          </a:p>
          <a:p>
            <a:pPr algn="just">
              <a:lnSpc>
                <a:spcPct val="150000"/>
              </a:lnSpc>
            </a:pPr>
            <a:r>
              <a:rPr lang="es-ES" sz="1600" dirty="0" smtClean="0">
                <a:solidFill>
                  <a:srgbClr val="000000"/>
                </a:solidFill>
                <a:cs typeface="Century Gothic"/>
              </a:rPr>
              <a:t>Si alguna de las empresas de Slim, emprende la construcción de un centro comercial, serán otros de sus negocios, los que le vendan una parte considerable de los materiales. Una de las </a:t>
            </a:r>
            <a:r>
              <a:rPr lang="es-ES" sz="1600" b="1" dirty="0" smtClean="0">
                <a:solidFill>
                  <a:srgbClr val="000000"/>
                </a:solidFill>
                <a:cs typeface="Century Gothic"/>
              </a:rPr>
              <a:t>más importantes estrategias es que todas sus empresas sean clientes entre sí. </a:t>
            </a:r>
            <a:endParaRPr lang="es-ES" sz="1600" b="1" dirty="0">
              <a:solidFill>
                <a:srgbClr val="000000"/>
              </a:solidFill>
            </a:endParaRPr>
          </a:p>
        </p:txBody>
      </p:sp>
      <p:pic>
        <p:nvPicPr>
          <p:cNvPr id="4" name="Imagen 3"/>
          <p:cNvPicPr>
            <a:picLocks noChangeAspect="1"/>
          </p:cNvPicPr>
          <p:nvPr/>
        </p:nvPicPr>
        <p:blipFill>
          <a:blip r:embed="rId2"/>
          <a:stretch>
            <a:fillRect/>
          </a:stretch>
        </p:blipFill>
        <p:spPr>
          <a:xfrm>
            <a:off x="6520153" y="2140858"/>
            <a:ext cx="2932276" cy="2118492"/>
          </a:xfrm>
          <a:prstGeom prst="rect">
            <a:avLst/>
          </a:prstGeom>
        </p:spPr>
      </p:pic>
    </p:spTree>
    <p:extLst>
      <p:ext uri="{BB962C8B-B14F-4D97-AF65-F5344CB8AC3E}">
        <p14:creationId xmlns:p14="http://schemas.microsoft.com/office/powerpoint/2010/main" val="148967607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7" dur="500"/>
                                        <p:tgtEl>
                                          <p:spTgt spid="3">
                                            <p:txEl>
                                              <p:pRg st="1" end="1"/>
                                            </p:txEl>
                                          </p:spTgt>
                                        </p:tgtEl>
                                        <p:attrNameLst>
                                          <p:attrName>ppt_y</p:attrName>
                                        </p:attrNameLst>
                                      </p:cBhvr>
                                      <p:tavLst>
                                        <p:tav tm="0">
                                          <p:val>
                                            <p:strVal val="ppt_y"/>
                                          </p:val>
                                        </p:tav>
                                        <p:tav tm="100000">
                                          <p:val>
                                            <p:strVal val="1+ppt_h/2"/>
                                          </p:val>
                                        </p:tav>
                                      </p:tavLst>
                                    </p:anim>
                                    <p:set>
                                      <p:cBhvr>
                                        <p:cTn id="8" dur="1" fill="hold">
                                          <p:stCondLst>
                                            <p:cond delay="499"/>
                                          </p:stCondLst>
                                        </p:cTn>
                                        <p:tgtEl>
                                          <p:spTgt spid="3">
                                            <p:txEl>
                                              <p:pRg st="1" end="1"/>
                                            </p:txEl>
                                          </p:spTgt>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1" dur="500"/>
                                        <p:tgtEl>
                                          <p:spTgt spid="3">
                                            <p:txEl>
                                              <p:pRg st="3" end="3"/>
                                            </p:txEl>
                                          </p:spTgt>
                                        </p:tgtEl>
                                        <p:attrNameLst>
                                          <p:attrName>ppt_y</p:attrName>
                                        </p:attrNameLst>
                                      </p:cBhvr>
                                      <p:tavLst>
                                        <p:tav tm="0">
                                          <p:val>
                                            <p:strVal val="ppt_y"/>
                                          </p:val>
                                        </p:tav>
                                        <p:tav tm="100000">
                                          <p:val>
                                            <p:strVal val="1+ppt_h/2"/>
                                          </p:val>
                                        </p:tav>
                                      </p:tavLst>
                                    </p:anim>
                                    <p:set>
                                      <p:cBhvr>
                                        <p:cTn id="12" dur="1" fill="hold">
                                          <p:stCondLst>
                                            <p:cond delay="499"/>
                                          </p:stCondLst>
                                        </p:cTn>
                                        <p:tgtEl>
                                          <p:spTgt spid="3">
                                            <p:txEl>
                                              <p:pRg st="3" end="3"/>
                                            </p:txEl>
                                          </p:spTgt>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5" dur="500"/>
                                        <p:tgtEl>
                                          <p:spTgt spid="3">
                                            <p:txEl>
                                              <p:pRg st="5" end="5"/>
                                            </p:txEl>
                                          </p:spTgt>
                                        </p:tgtEl>
                                        <p:attrNameLst>
                                          <p:attrName>ppt_y</p:attrName>
                                        </p:attrNameLst>
                                      </p:cBhvr>
                                      <p:tavLst>
                                        <p:tav tm="0">
                                          <p:val>
                                            <p:strVal val="ppt_y"/>
                                          </p:val>
                                        </p:tav>
                                        <p:tav tm="100000">
                                          <p:val>
                                            <p:strVal val="1+ppt_h/2"/>
                                          </p:val>
                                        </p:tav>
                                      </p:tavLst>
                                    </p:anim>
                                    <p:set>
                                      <p:cBhvr>
                                        <p:cTn id="16" dur="1" fill="hold">
                                          <p:stCondLst>
                                            <p:cond delay="499"/>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33937"/>
            <a:ext cx="7778850" cy="905719"/>
          </a:xfrm>
        </p:spPr>
        <p:txBody>
          <a:bodyPr/>
          <a:lstStyle/>
          <a:p>
            <a:r>
              <a:rPr lang="es-ES" b="1" dirty="0" smtClean="0"/>
              <a:t>Caso Slim</a:t>
            </a:r>
            <a:endParaRPr lang="es-ES" b="1" dirty="0"/>
          </a:p>
        </p:txBody>
      </p:sp>
      <p:sp>
        <p:nvSpPr>
          <p:cNvPr id="3" name="Marcador de contenido 2"/>
          <p:cNvSpPr>
            <a:spLocks noGrp="1"/>
          </p:cNvSpPr>
          <p:nvPr>
            <p:ph idx="1"/>
          </p:nvPr>
        </p:nvSpPr>
        <p:spPr>
          <a:xfrm>
            <a:off x="457199" y="1094308"/>
            <a:ext cx="5690595" cy="5268890"/>
          </a:xfrm>
        </p:spPr>
        <p:txBody>
          <a:bodyPr>
            <a:normAutofit/>
          </a:bodyPr>
          <a:lstStyle/>
          <a:p>
            <a:pPr marL="0" indent="0" algn="just">
              <a:lnSpc>
                <a:spcPct val="150000"/>
              </a:lnSpc>
              <a:buNone/>
            </a:pPr>
            <a:endParaRPr lang="es-ES" sz="1600" dirty="0" smtClean="0">
              <a:solidFill>
                <a:srgbClr val="000000"/>
              </a:solidFill>
              <a:cs typeface="Century Gothic"/>
            </a:endParaRPr>
          </a:p>
          <a:p>
            <a:pPr marL="0" indent="0" algn="just">
              <a:lnSpc>
                <a:spcPct val="150000"/>
              </a:lnSpc>
              <a:buNone/>
            </a:pPr>
            <a:endParaRPr lang="es-ES" sz="1600" b="1" i="1" dirty="0">
              <a:solidFill>
                <a:srgbClr val="000000"/>
              </a:solidFill>
              <a:cs typeface="Century Gothic"/>
            </a:endParaRPr>
          </a:p>
          <a:p>
            <a:pPr marL="0" indent="0" algn="just">
              <a:lnSpc>
                <a:spcPct val="200000"/>
              </a:lnSpc>
              <a:buNone/>
            </a:pPr>
            <a:endParaRPr lang="es-ES" sz="1600" b="1" i="1" dirty="0" smtClean="0">
              <a:solidFill>
                <a:srgbClr val="000000"/>
              </a:solidFill>
              <a:cs typeface="Century Gothic"/>
            </a:endParaRPr>
          </a:p>
          <a:p>
            <a:pPr marL="0" indent="0" algn="just">
              <a:lnSpc>
                <a:spcPct val="200000"/>
              </a:lnSpc>
              <a:buNone/>
            </a:pPr>
            <a:r>
              <a:rPr lang="es-ES" sz="1600" b="1" i="1" dirty="0" smtClean="0">
                <a:solidFill>
                  <a:srgbClr val="000000"/>
                </a:solidFill>
                <a:cs typeface="Century Gothic"/>
              </a:rPr>
              <a:t>Al ser las empresas de Slim, parte de sus principales clientes y proveedores entre ellas mismas, ¿creen que sea importante regular los precios a los cuales se compran- venden productos y servicios entre ellas? ¿Por qué?</a:t>
            </a:r>
            <a:endParaRPr lang="es-ES" sz="1600" b="1" i="1" dirty="0">
              <a:solidFill>
                <a:srgbClr val="000000"/>
              </a:solidFill>
              <a:cs typeface="Century Gothic"/>
            </a:endParaRPr>
          </a:p>
        </p:txBody>
      </p:sp>
      <p:pic>
        <p:nvPicPr>
          <p:cNvPr id="4" name="Imagen 3"/>
          <p:cNvPicPr>
            <a:picLocks noChangeAspect="1"/>
          </p:cNvPicPr>
          <p:nvPr/>
        </p:nvPicPr>
        <p:blipFill>
          <a:blip r:embed="rId2"/>
          <a:stretch>
            <a:fillRect/>
          </a:stretch>
        </p:blipFill>
        <p:spPr>
          <a:xfrm>
            <a:off x="6520153" y="2823584"/>
            <a:ext cx="1869486" cy="1435765"/>
          </a:xfrm>
          <a:prstGeom prst="rect">
            <a:avLst/>
          </a:prstGeom>
        </p:spPr>
      </p:pic>
    </p:spTree>
    <p:extLst>
      <p:ext uri="{BB962C8B-B14F-4D97-AF65-F5344CB8AC3E}">
        <p14:creationId xmlns:p14="http://schemas.microsoft.com/office/powerpoint/2010/main" val="334729358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0"/>
            <a:ext cx="7949020" cy="1009880"/>
          </a:xfrm>
        </p:spPr>
        <p:txBody>
          <a:bodyPr/>
          <a:lstStyle/>
          <a:p>
            <a:r>
              <a:rPr lang="es-ES" sz="3600" b="1" dirty="0" smtClean="0"/>
              <a:t>¿Qué es precios de transferencia?</a:t>
            </a:r>
            <a:endParaRPr lang="es-ES" sz="3600" b="1" dirty="0"/>
          </a:p>
        </p:txBody>
      </p:sp>
      <p:sp>
        <p:nvSpPr>
          <p:cNvPr id="3" name="Marcador de contenido 2"/>
          <p:cNvSpPr>
            <a:spLocks noGrp="1"/>
          </p:cNvSpPr>
          <p:nvPr>
            <p:ph idx="1"/>
          </p:nvPr>
        </p:nvSpPr>
        <p:spPr>
          <a:xfrm>
            <a:off x="457200" y="1236357"/>
            <a:ext cx="8229600" cy="4525963"/>
          </a:xfrm>
        </p:spPr>
        <p:txBody>
          <a:bodyPr>
            <a:normAutofit fontScale="62500" lnSpcReduction="20000"/>
          </a:bodyPr>
          <a:lstStyle/>
          <a:p>
            <a:pPr algn="just">
              <a:lnSpc>
                <a:spcPct val="150000"/>
              </a:lnSpc>
            </a:pPr>
            <a:endParaRPr lang="es-ES" sz="2100" dirty="0" smtClean="0">
              <a:solidFill>
                <a:schemeClr val="tx1"/>
              </a:solidFill>
              <a:cs typeface="Century Gothic"/>
            </a:endParaRPr>
          </a:p>
          <a:p>
            <a:pPr algn="just">
              <a:lnSpc>
                <a:spcPct val="150000"/>
              </a:lnSpc>
            </a:pPr>
            <a:r>
              <a:rPr lang="es-ES" sz="2100" dirty="0" smtClean="0">
                <a:solidFill>
                  <a:schemeClr val="tx1"/>
                </a:solidFill>
                <a:cs typeface="Century Gothic"/>
              </a:rPr>
              <a:t>Se </a:t>
            </a:r>
            <a:r>
              <a:rPr lang="es-ES" sz="2100" dirty="0">
                <a:solidFill>
                  <a:schemeClr val="tx1"/>
                </a:solidFill>
                <a:cs typeface="Century Gothic"/>
              </a:rPr>
              <a:t>refiere a la fijación de precios en transacciones, </a:t>
            </a:r>
            <a:r>
              <a:rPr lang="es-ES" sz="2100" b="1" u="sng" dirty="0">
                <a:solidFill>
                  <a:srgbClr val="000090"/>
                </a:solidFill>
                <a:cs typeface="Century Gothic"/>
              </a:rPr>
              <a:t>entre dos partes relacionadas</a:t>
            </a:r>
            <a:r>
              <a:rPr lang="es-ES" sz="2100" b="1" dirty="0">
                <a:solidFill>
                  <a:schemeClr val="tx1"/>
                </a:solidFill>
                <a:cs typeface="Century Gothic"/>
              </a:rPr>
              <a:t>.  </a:t>
            </a:r>
            <a:r>
              <a:rPr lang="es-ES" sz="2100" dirty="0">
                <a:solidFill>
                  <a:schemeClr val="tx1"/>
                </a:solidFill>
                <a:cs typeface="Century Gothic"/>
              </a:rPr>
              <a:t>Estas transacciones involucran bienes tangibles o intangibles y servicios. </a:t>
            </a:r>
            <a:endParaRPr lang="es-ES" sz="2100" b="1" dirty="0">
              <a:solidFill>
                <a:schemeClr val="tx1"/>
              </a:solidFill>
              <a:cs typeface="Century Gothic"/>
            </a:endParaRPr>
          </a:p>
          <a:p>
            <a:pPr marL="0" indent="0" algn="just">
              <a:lnSpc>
                <a:spcPct val="150000"/>
              </a:lnSpc>
              <a:buNone/>
            </a:pPr>
            <a:endParaRPr lang="es-ES" sz="2100" b="1" dirty="0">
              <a:solidFill>
                <a:schemeClr val="tx1"/>
              </a:solidFill>
              <a:cs typeface="Century Gothic"/>
            </a:endParaRPr>
          </a:p>
          <a:p>
            <a:pPr marL="0" indent="0" algn="just">
              <a:lnSpc>
                <a:spcPct val="150000"/>
              </a:lnSpc>
              <a:buNone/>
            </a:pPr>
            <a:endParaRPr lang="es-ES" sz="2100" b="1" dirty="0">
              <a:solidFill>
                <a:schemeClr val="tx1"/>
              </a:solidFill>
              <a:cs typeface="Century Gothic"/>
            </a:endParaRPr>
          </a:p>
          <a:p>
            <a:pPr algn="just">
              <a:lnSpc>
                <a:spcPct val="150000"/>
              </a:lnSpc>
            </a:pPr>
            <a:endParaRPr lang="es-ES" sz="2100" dirty="0" smtClean="0">
              <a:solidFill>
                <a:schemeClr val="tx1"/>
              </a:solidFill>
              <a:cs typeface="Century Gothic"/>
            </a:endParaRPr>
          </a:p>
          <a:p>
            <a:pPr algn="just">
              <a:lnSpc>
                <a:spcPct val="150000"/>
              </a:lnSpc>
            </a:pPr>
            <a:r>
              <a:rPr lang="es-ES" sz="2100" dirty="0" smtClean="0">
                <a:solidFill>
                  <a:schemeClr val="tx1"/>
                </a:solidFill>
                <a:cs typeface="Century Gothic"/>
              </a:rPr>
              <a:t>Debido </a:t>
            </a:r>
            <a:r>
              <a:rPr lang="es-ES" sz="2100" dirty="0">
                <a:solidFill>
                  <a:schemeClr val="tx1"/>
                </a:solidFill>
                <a:cs typeface="Century Gothic"/>
              </a:rPr>
              <a:t>a la relación existente entre estas dos entidades relacionadas, el precio que se pacta puede </a:t>
            </a:r>
            <a:r>
              <a:rPr lang="es-ES" sz="2100" b="1" u="sng" dirty="0">
                <a:solidFill>
                  <a:srgbClr val="000090"/>
                </a:solidFill>
                <a:cs typeface="Century Gothic"/>
              </a:rPr>
              <a:t>ser diferente </a:t>
            </a:r>
            <a:r>
              <a:rPr lang="es-ES" sz="2100" dirty="0">
                <a:solidFill>
                  <a:schemeClr val="tx1"/>
                </a:solidFill>
                <a:cs typeface="Century Gothic"/>
              </a:rPr>
              <a:t>al que habrían </a:t>
            </a:r>
            <a:r>
              <a:rPr lang="es-ES" sz="2100" b="1" dirty="0">
                <a:solidFill>
                  <a:schemeClr val="tx1"/>
                </a:solidFill>
                <a:cs typeface="Century Gothic"/>
              </a:rPr>
              <a:t>convenido</a:t>
            </a:r>
            <a:r>
              <a:rPr lang="es-ES" sz="2100" dirty="0">
                <a:solidFill>
                  <a:schemeClr val="tx1"/>
                </a:solidFill>
                <a:cs typeface="Century Gothic"/>
              </a:rPr>
              <a:t> entre empresas independientes. </a:t>
            </a:r>
          </a:p>
          <a:p>
            <a:pPr marL="0" indent="0" algn="just">
              <a:lnSpc>
                <a:spcPct val="150000"/>
              </a:lnSpc>
              <a:buNone/>
            </a:pPr>
            <a:endParaRPr lang="es-ES" sz="2100" b="1" dirty="0">
              <a:solidFill>
                <a:schemeClr val="tx1"/>
              </a:solidFill>
              <a:cs typeface="Century Gothic"/>
            </a:endParaRPr>
          </a:p>
          <a:p>
            <a:pPr algn="just">
              <a:lnSpc>
                <a:spcPct val="150000"/>
              </a:lnSpc>
            </a:pPr>
            <a:r>
              <a:rPr lang="es-ES" sz="2100" dirty="0">
                <a:solidFill>
                  <a:schemeClr val="tx1"/>
                </a:solidFill>
                <a:cs typeface="Century Gothic"/>
              </a:rPr>
              <a:t>El precio entre partes relacionadas podría estar </a:t>
            </a:r>
            <a:r>
              <a:rPr lang="es-ES" sz="2100" b="1" dirty="0">
                <a:solidFill>
                  <a:schemeClr val="tx1"/>
                </a:solidFill>
                <a:cs typeface="Century Gothic"/>
              </a:rPr>
              <a:t>motivado</a:t>
            </a:r>
            <a:r>
              <a:rPr lang="es-ES" sz="2100" dirty="0">
                <a:solidFill>
                  <a:schemeClr val="tx1"/>
                </a:solidFill>
                <a:cs typeface="Century Gothic"/>
              </a:rPr>
              <a:t> por razones fiscales</a:t>
            </a:r>
            <a:r>
              <a:rPr lang="es-ES" sz="2100" dirty="0" smtClean="0">
                <a:solidFill>
                  <a:schemeClr val="tx1"/>
                </a:solidFill>
                <a:cs typeface="Century Gothic"/>
              </a:rPr>
              <a:t>.</a:t>
            </a:r>
          </a:p>
          <a:p>
            <a:pPr algn="just">
              <a:lnSpc>
                <a:spcPct val="150000"/>
              </a:lnSpc>
            </a:pPr>
            <a:endParaRPr lang="es-ES" sz="2100" dirty="0">
              <a:solidFill>
                <a:schemeClr val="tx1"/>
              </a:solidFill>
              <a:cs typeface="Century Gothic"/>
            </a:endParaRPr>
          </a:p>
          <a:p>
            <a:pPr algn="just">
              <a:lnSpc>
                <a:spcPct val="150000"/>
              </a:lnSpc>
            </a:pPr>
            <a:r>
              <a:rPr lang="es-ES" sz="2100" dirty="0" smtClean="0">
                <a:solidFill>
                  <a:schemeClr val="tx1"/>
                </a:solidFill>
                <a:cs typeface="Century Gothic"/>
              </a:rPr>
              <a:t>Precios de transferencia </a:t>
            </a:r>
            <a:r>
              <a:rPr lang="es-ES" sz="2100" b="1" u="sng" dirty="0" smtClean="0">
                <a:solidFill>
                  <a:srgbClr val="000090"/>
                </a:solidFill>
                <a:cs typeface="Century Gothic"/>
              </a:rPr>
              <a:t>regula los precios máximos y mínimos </a:t>
            </a:r>
            <a:r>
              <a:rPr lang="es-ES" sz="2100" dirty="0" smtClean="0">
                <a:solidFill>
                  <a:schemeClr val="tx1"/>
                </a:solidFill>
                <a:cs typeface="Century Gothic"/>
              </a:rPr>
              <a:t>a los cuales las empresas pueden comprar o vender bienes o servicios, de otras empresas que son partes relacionadas. </a:t>
            </a:r>
          </a:p>
          <a:p>
            <a:pPr marL="0" indent="0" algn="just">
              <a:lnSpc>
                <a:spcPct val="150000"/>
              </a:lnSpc>
              <a:buNone/>
            </a:pPr>
            <a:endParaRPr lang="es-ES" sz="2100" dirty="0">
              <a:solidFill>
                <a:schemeClr val="tx1"/>
              </a:solidFill>
              <a:cs typeface="Century Gothic"/>
            </a:endParaRPr>
          </a:p>
          <a:p>
            <a:pPr marL="0" indent="0">
              <a:buNone/>
            </a:pPr>
            <a:endParaRPr lang="es-ES" dirty="0"/>
          </a:p>
        </p:txBody>
      </p:sp>
      <p:pic>
        <p:nvPicPr>
          <p:cNvPr id="4" name="Imagen 3"/>
          <p:cNvPicPr>
            <a:picLocks noChangeAspect="1"/>
          </p:cNvPicPr>
          <p:nvPr/>
        </p:nvPicPr>
        <p:blipFill>
          <a:blip r:embed="rId2"/>
          <a:stretch>
            <a:fillRect/>
          </a:stretch>
        </p:blipFill>
        <p:spPr>
          <a:xfrm>
            <a:off x="1533084" y="2142135"/>
            <a:ext cx="1299210" cy="666155"/>
          </a:xfrm>
          <a:prstGeom prst="rect">
            <a:avLst/>
          </a:prstGeom>
        </p:spPr>
      </p:pic>
      <p:pic>
        <p:nvPicPr>
          <p:cNvPr id="5" name="Imagen 4"/>
          <p:cNvPicPr>
            <a:picLocks noChangeAspect="1"/>
          </p:cNvPicPr>
          <p:nvPr/>
        </p:nvPicPr>
        <p:blipFill>
          <a:blip r:embed="rId3"/>
          <a:stretch>
            <a:fillRect/>
          </a:stretch>
        </p:blipFill>
        <p:spPr>
          <a:xfrm>
            <a:off x="4093350" y="2307933"/>
            <a:ext cx="970758" cy="486910"/>
          </a:xfrm>
          <a:prstGeom prst="rect">
            <a:avLst/>
          </a:prstGeom>
        </p:spPr>
      </p:pic>
      <p:pic>
        <p:nvPicPr>
          <p:cNvPr id="6" name="Imagen 5"/>
          <p:cNvPicPr>
            <a:picLocks noChangeAspect="1"/>
          </p:cNvPicPr>
          <p:nvPr/>
        </p:nvPicPr>
        <p:blipFill>
          <a:blip r:embed="rId4"/>
          <a:stretch>
            <a:fillRect/>
          </a:stretch>
        </p:blipFill>
        <p:spPr>
          <a:xfrm>
            <a:off x="6704212" y="2142135"/>
            <a:ext cx="1142938" cy="775565"/>
          </a:xfrm>
          <a:prstGeom prst="rect">
            <a:avLst/>
          </a:prstGeom>
        </p:spPr>
      </p:pic>
      <p:pic>
        <p:nvPicPr>
          <p:cNvPr id="7" name="Imagen 6"/>
          <p:cNvPicPr>
            <a:picLocks noChangeAspect="1"/>
          </p:cNvPicPr>
          <p:nvPr/>
        </p:nvPicPr>
        <p:blipFill>
          <a:blip r:embed="rId5"/>
          <a:stretch>
            <a:fillRect/>
          </a:stretch>
        </p:blipFill>
        <p:spPr>
          <a:xfrm>
            <a:off x="4578729" y="5213367"/>
            <a:ext cx="970758" cy="1097906"/>
          </a:xfrm>
          <a:prstGeom prst="rect">
            <a:avLst/>
          </a:prstGeom>
        </p:spPr>
      </p:pic>
    </p:spTree>
    <p:extLst>
      <p:ext uri="{BB962C8B-B14F-4D97-AF65-F5344CB8AC3E}">
        <p14:creationId xmlns:p14="http://schemas.microsoft.com/office/powerpoint/2010/main" val="915899508"/>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00042"/>
            <a:ext cx="8229600" cy="866772"/>
          </a:xfrm>
        </p:spPr>
        <p:txBody>
          <a:bodyPr/>
          <a:lstStyle/>
          <a:p>
            <a:r>
              <a:rPr lang="es-ES" sz="3600" b="1" dirty="0" smtClean="0"/>
              <a:t>¿Qué es una parte relacionada?</a:t>
            </a:r>
            <a:endParaRPr lang="es-ES" sz="3600" b="1" dirty="0"/>
          </a:p>
        </p:txBody>
      </p:sp>
      <p:sp>
        <p:nvSpPr>
          <p:cNvPr id="3" name="Marcador de contenido 2"/>
          <p:cNvSpPr>
            <a:spLocks noGrp="1"/>
          </p:cNvSpPr>
          <p:nvPr>
            <p:ph idx="1"/>
          </p:nvPr>
        </p:nvSpPr>
        <p:spPr>
          <a:xfrm>
            <a:off x="457200" y="1341637"/>
            <a:ext cx="8229600" cy="5368452"/>
          </a:xfrm>
        </p:spPr>
        <p:txBody>
          <a:bodyPr>
            <a:noAutofit/>
          </a:bodyPr>
          <a:lstStyle/>
          <a:p>
            <a:pPr marL="0" indent="0" algn="just">
              <a:lnSpc>
                <a:spcPct val="150000"/>
              </a:lnSpc>
              <a:buNone/>
            </a:pPr>
            <a:r>
              <a:rPr lang="es-ES" sz="1600" dirty="0">
                <a:solidFill>
                  <a:schemeClr val="tx1"/>
                </a:solidFill>
                <a:cs typeface="Century Gothic"/>
              </a:rPr>
              <a:t>Se considera que dos o más personas son partes relacionadas</a:t>
            </a:r>
            <a:r>
              <a:rPr lang="es-ES" sz="1600" dirty="0" smtClean="0">
                <a:solidFill>
                  <a:schemeClr val="tx1"/>
                </a:solidFill>
                <a:cs typeface="Century Gothic"/>
              </a:rPr>
              <a:t>:</a:t>
            </a:r>
            <a:endParaRPr lang="es-ES" sz="1600" dirty="0">
              <a:solidFill>
                <a:schemeClr val="tx1"/>
              </a:solidFill>
              <a:cs typeface="Century Gothic"/>
            </a:endParaRPr>
          </a:p>
          <a:p>
            <a:pPr algn="just">
              <a:lnSpc>
                <a:spcPct val="150000"/>
              </a:lnSpc>
              <a:buAutoNum type="alphaLcParenR"/>
            </a:pPr>
            <a:r>
              <a:rPr lang="es-ES" sz="1600" dirty="0">
                <a:solidFill>
                  <a:schemeClr val="tx1"/>
                </a:solidFill>
                <a:cs typeface="Century Gothic"/>
              </a:rPr>
              <a:t>Cuando una participa de manera directa o indirecta en la administración, control, o capital de la otra, o</a:t>
            </a:r>
            <a:r>
              <a:rPr lang="es-ES" sz="1600" dirty="0" smtClean="0">
                <a:solidFill>
                  <a:schemeClr val="tx1"/>
                </a:solidFill>
                <a:cs typeface="Century Gothic"/>
              </a:rPr>
              <a:t>,</a:t>
            </a:r>
          </a:p>
          <a:p>
            <a:pPr marL="0" indent="0" algn="just">
              <a:lnSpc>
                <a:spcPct val="150000"/>
              </a:lnSpc>
              <a:buNone/>
            </a:pPr>
            <a:endParaRPr lang="es-ES" sz="1600" dirty="0">
              <a:solidFill>
                <a:schemeClr val="tx1"/>
              </a:solidFill>
              <a:cs typeface="Century Gothic"/>
            </a:endParaRPr>
          </a:p>
          <a:p>
            <a:pPr algn="just">
              <a:lnSpc>
                <a:spcPct val="150000"/>
              </a:lnSpc>
              <a:buAutoNum type="alphaLcParenR"/>
            </a:pPr>
            <a:r>
              <a:rPr lang="es-ES" sz="1600" dirty="0">
                <a:solidFill>
                  <a:schemeClr val="tx1"/>
                </a:solidFill>
                <a:cs typeface="Century Gothic"/>
              </a:rPr>
              <a:t>Cuando una persona o grupo de personas participe directa o indirectamente en la administración, control o capital de dichas personas. </a:t>
            </a:r>
          </a:p>
          <a:p>
            <a:pPr marL="0" indent="0" algn="just">
              <a:lnSpc>
                <a:spcPct val="150000"/>
              </a:lnSpc>
              <a:buNone/>
            </a:pPr>
            <a:endParaRPr lang="es-ES" sz="1600" dirty="0" smtClean="0">
              <a:solidFill>
                <a:schemeClr val="tx1"/>
              </a:solidFill>
              <a:cs typeface="Century Gothic"/>
            </a:endParaRPr>
          </a:p>
          <a:p>
            <a:pPr marL="0" indent="0" algn="just">
              <a:lnSpc>
                <a:spcPct val="150000"/>
              </a:lnSpc>
              <a:buNone/>
            </a:pPr>
            <a:r>
              <a:rPr lang="es-ES" sz="1600" dirty="0" smtClean="0">
                <a:solidFill>
                  <a:schemeClr val="tx1"/>
                </a:solidFill>
                <a:cs typeface="Century Gothic"/>
              </a:rPr>
              <a:t>	</a:t>
            </a:r>
            <a:r>
              <a:rPr lang="es-ES" sz="1600" i="1" dirty="0" smtClean="0">
                <a:solidFill>
                  <a:schemeClr val="tx1"/>
                </a:solidFill>
                <a:cs typeface="Century Gothic"/>
              </a:rPr>
              <a:t>Ejemplos: </a:t>
            </a:r>
          </a:p>
          <a:p>
            <a:pPr algn="just">
              <a:lnSpc>
                <a:spcPct val="150000"/>
              </a:lnSpc>
              <a:buFont typeface="Wingdings" charset="2"/>
              <a:buChar char="²"/>
            </a:pPr>
            <a:r>
              <a:rPr lang="es-ES" sz="1400" dirty="0" smtClean="0">
                <a:solidFill>
                  <a:schemeClr val="tx1"/>
                </a:solidFill>
                <a:cs typeface="Century Gothic"/>
              </a:rPr>
              <a:t> Compañía A tiene el 70% de la participación accionaria en compañía B. </a:t>
            </a:r>
          </a:p>
          <a:p>
            <a:pPr algn="just">
              <a:lnSpc>
                <a:spcPct val="150000"/>
              </a:lnSpc>
              <a:buFont typeface="Wingdings" charset="2"/>
              <a:buChar char="²"/>
            </a:pPr>
            <a:r>
              <a:rPr lang="es-ES" sz="1400" dirty="0" smtClean="0">
                <a:solidFill>
                  <a:schemeClr val="tx1"/>
                </a:solidFill>
                <a:cs typeface="Century Gothic"/>
              </a:rPr>
              <a:t>Carlos Slim es el presidente del Consejo de Administración de América Móvil, así como Grupo Financiero Inbursa. </a:t>
            </a:r>
          </a:p>
          <a:p>
            <a:pPr algn="just">
              <a:lnSpc>
                <a:spcPct val="150000"/>
              </a:lnSpc>
              <a:buFont typeface="Wingdings" charset="2"/>
              <a:buChar char="²"/>
            </a:pPr>
            <a:r>
              <a:rPr lang="es-ES" sz="1400" dirty="0" smtClean="0">
                <a:solidFill>
                  <a:schemeClr val="tx1"/>
                </a:solidFill>
                <a:cs typeface="Century Gothic"/>
              </a:rPr>
              <a:t>Compañía Zeta, tiene el 10% de la participación accionaria en Compañía Ye, tiene poder en la toma de decisiones de Ye, y dirige actividades de alta relevancia de Ye. </a:t>
            </a:r>
            <a:endParaRPr lang="es-ES" sz="1400" dirty="0">
              <a:solidFill>
                <a:schemeClr val="tx1"/>
              </a:solidFill>
              <a:cs typeface="Century Gothic"/>
            </a:endParaRPr>
          </a:p>
        </p:txBody>
      </p:sp>
    </p:spTree>
    <p:extLst>
      <p:ext uri="{BB962C8B-B14F-4D97-AF65-F5344CB8AC3E}">
        <p14:creationId xmlns:p14="http://schemas.microsoft.com/office/powerpoint/2010/main" val="598920536"/>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0"/>
            <a:ext cx="8229600" cy="980101"/>
          </a:xfrm>
        </p:spPr>
        <p:txBody>
          <a:bodyPr/>
          <a:lstStyle/>
          <a:p>
            <a:r>
              <a:rPr lang="es-ES" sz="3600" b="1" dirty="0" smtClean="0"/>
              <a:t>Precios de transferencia en  LISR</a:t>
            </a:r>
            <a:endParaRPr lang="es-ES" sz="3600" b="1" dirty="0"/>
          </a:p>
        </p:txBody>
      </p:sp>
      <p:sp>
        <p:nvSpPr>
          <p:cNvPr id="3" name="Marcador de contenido 2"/>
          <p:cNvSpPr>
            <a:spLocks noGrp="1"/>
          </p:cNvSpPr>
          <p:nvPr>
            <p:ph idx="1"/>
          </p:nvPr>
        </p:nvSpPr>
        <p:spPr>
          <a:xfrm>
            <a:off x="457200" y="1235785"/>
            <a:ext cx="7959562" cy="5055825"/>
          </a:xfrm>
        </p:spPr>
        <p:txBody>
          <a:bodyPr>
            <a:noAutofit/>
          </a:bodyPr>
          <a:lstStyle/>
          <a:p>
            <a:endParaRPr lang="es-ES" sz="1200" b="1" dirty="0" smtClean="0">
              <a:solidFill>
                <a:srgbClr val="000000"/>
              </a:solidFill>
            </a:endParaRPr>
          </a:p>
          <a:p>
            <a:pPr marL="0" indent="0">
              <a:buNone/>
            </a:pPr>
            <a:endParaRPr lang="es-ES" sz="1600" b="1" dirty="0">
              <a:solidFill>
                <a:srgbClr val="000000"/>
              </a:solidFill>
            </a:endParaRPr>
          </a:p>
          <a:p>
            <a:pPr marL="0" indent="0">
              <a:buNone/>
            </a:pPr>
            <a:r>
              <a:rPr lang="es-ES" sz="1600" b="1" dirty="0" smtClean="0">
                <a:solidFill>
                  <a:srgbClr val="000000"/>
                </a:solidFill>
              </a:rPr>
              <a:t>Art. 76 LISR 2014, Obligaciones de las personas morales residentes en México:</a:t>
            </a:r>
          </a:p>
          <a:p>
            <a:endParaRPr lang="es-ES" sz="1200" b="1" dirty="0" smtClean="0">
              <a:solidFill>
                <a:srgbClr val="000000"/>
              </a:solidFill>
            </a:endParaRPr>
          </a:p>
          <a:p>
            <a:pPr marL="0" indent="0" algn="just">
              <a:lnSpc>
                <a:spcPct val="250000"/>
              </a:lnSpc>
              <a:buNone/>
            </a:pPr>
            <a:r>
              <a:rPr lang="es-ES" sz="1600" b="1" i="1" dirty="0" smtClean="0">
                <a:solidFill>
                  <a:srgbClr val="000090"/>
                </a:solidFill>
              </a:rPr>
              <a:t>…fracción IX:  </a:t>
            </a:r>
            <a:r>
              <a:rPr lang="es-ES" sz="1600" i="1" dirty="0" smtClean="0">
                <a:solidFill>
                  <a:schemeClr val="tx1"/>
                </a:solidFill>
              </a:rPr>
              <a:t>Si </a:t>
            </a:r>
            <a:r>
              <a:rPr lang="es-ES" sz="1600" dirty="0" smtClean="0">
                <a:solidFill>
                  <a:schemeClr val="tx1"/>
                </a:solidFill>
              </a:rPr>
              <a:t>llevan </a:t>
            </a:r>
            <a:r>
              <a:rPr lang="es-ES" sz="1600" dirty="0" smtClean="0">
                <a:solidFill>
                  <a:srgbClr val="000000"/>
                </a:solidFill>
              </a:rPr>
              <a:t>a cabo transacciones con partes relacionadas </a:t>
            </a:r>
            <a:r>
              <a:rPr lang="es-ES" sz="1600" b="1" dirty="0" smtClean="0">
                <a:solidFill>
                  <a:srgbClr val="000000"/>
                </a:solidFill>
              </a:rPr>
              <a:t>residentes en el extranjero, </a:t>
            </a:r>
            <a:r>
              <a:rPr lang="es-ES" sz="1600" b="1" i="1" dirty="0" smtClean="0">
                <a:solidFill>
                  <a:srgbClr val="000000"/>
                </a:solidFill>
              </a:rPr>
              <a:t>comprobar que dichas transacciones han sido pactadas de acuerdo con el </a:t>
            </a:r>
            <a:r>
              <a:rPr lang="es-ES" sz="1600" b="1" i="1" u="sng" dirty="0" smtClean="0">
                <a:solidFill>
                  <a:srgbClr val="000090"/>
                </a:solidFill>
              </a:rPr>
              <a:t>principio de valor de mercado</a:t>
            </a:r>
            <a:r>
              <a:rPr lang="es-ES" sz="1600" b="1" i="1" dirty="0" smtClean="0">
                <a:solidFill>
                  <a:srgbClr val="000000"/>
                </a:solidFill>
              </a:rPr>
              <a:t>. </a:t>
            </a:r>
            <a:endParaRPr lang="es-ES" sz="1200" dirty="0">
              <a:solidFill>
                <a:srgbClr val="000000"/>
              </a:solidFill>
            </a:endParaRPr>
          </a:p>
          <a:p>
            <a:pPr marL="0" indent="0" algn="just">
              <a:lnSpc>
                <a:spcPct val="150000"/>
              </a:lnSpc>
              <a:buNone/>
            </a:pPr>
            <a:endParaRPr lang="es-ES" sz="1200" dirty="0">
              <a:solidFill>
                <a:srgbClr val="000000"/>
              </a:solidFill>
            </a:endParaRPr>
          </a:p>
          <a:p>
            <a:pPr marL="0" indent="0" algn="just">
              <a:lnSpc>
                <a:spcPct val="150000"/>
              </a:lnSpc>
              <a:buNone/>
            </a:pPr>
            <a:endParaRPr lang="es-ES" sz="1200" dirty="0" smtClean="0">
              <a:solidFill>
                <a:srgbClr val="000000"/>
              </a:solidFill>
            </a:endParaRPr>
          </a:p>
          <a:p>
            <a:pPr marL="0" indent="0" algn="just">
              <a:buNone/>
            </a:pPr>
            <a:endParaRPr lang="es-ES" sz="1200" dirty="0">
              <a:solidFill>
                <a:srgbClr val="000000"/>
              </a:solidFill>
            </a:endParaRPr>
          </a:p>
          <a:p>
            <a:pPr marL="0" indent="0" algn="just">
              <a:buNone/>
            </a:pPr>
            <a:r>
              <a:rPr lang="es-ES" sz="1200" dirty="0" smtClean="0">
                <a:solidFill>
                  <a:srgbClr val="000000"/>
                </a:solidFill>
              </a:rPr>
              <a:t> </a:t>
            </a:r>
          </a:p>
        </p:txBody>
      </p:sp>
      <p:pic>
        <p:nvPicPr>
          <p:cNvPr id="4" name="Imagen 3"/>
          <p:cNvPicPr>
            <a:picLocks noChangeAspect="1"/>
          </p:cNvPicPr>
          <p:nvPr/>
        </p:nvPicPr>
        <p:blipFill>
          <a:blip r:embed="rId2"/>
          <a:stretch>
            <a:fillRect/>
          </a:stretch>
        </p:blipFill>
        <p:spPr>
          <a:xfrm>
            <a:off x="2122715" y="4531753"/>
            <a:ext cx="2337451" cy="1759857"/>
          </a:xfrm>
          <a:prstGeom prst="rect">
            <a:avLst/>
          </a:prstGeom>
        </p:spPr>
      </p:pic>
    </p:spTree>
    <p:extLst>
      <p:ext uri="{BB962C8B-B14F-4D97-AF65-F5344CB8AC3E}">
        <p14:creationId xmlns:p14="http://schemas.microsoft.com/office/powerpoint/2010/main" val="3270657455"/>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1500"/>
            <a:ext cx="8229600" cy="827484"/>
          </a:xfrm>
        </p:spPr>
        <p:txBody>
          <a:bodyPr/>
          <a:lstStyle/>
          <a:p>
            <a:pPr>
              <a:lnSpc>
                <a:spcPct val="100000"/>
              </a:lnSpc>
            </a:pPr>
            <a:r>
              <a:rPr lang="es-ES" sz="2400" b="1" dirty="0" smtClean="0"/>
              <a:t/>
            </a:r>
            <a:br>
              <a:rPr lang="es-ES" sz="2400" b="1" dirty="0" smtClean="0"/>
            </a:br>
            <a:r>
              <a:rPr lang="es-ES" sz="2400" b="1" dirty="0"/>
              <a:t/>
            </a:r>
            <a:br>
              <a:rPr lang="es-ES" sz="2400" b="1" dirty="0"/>
            </a:br>
            <a:r>
              <a:rPr lang="es-ES" sz="2400" b="1" dirty="0" smtClean="0"/>
              <a:t>Principio de valor de mercado (</a:t>
            </a:r>
            <a:r>
              <a:rPr lang="es-ES" sz="2400" b="1" dirty="0" err="1" smtClean="0"/>
              <a:t>arm´s</a:t>
            </a:r>
            <a:r>
              <a:rPr lang="es-ES" sz="2400" b="1" dirty="0" smtClean="0"/>
              <a:t> </a:t>
            </a:r>
            <a:r>
              <a:rPr lang="es-ES" sz="2400" b="1" dirty="0" err="1" smtClean="0"/>
              <a:t>length</a:t>
            </a:r>
            <a:r>
              <a:rPr lang="es-ES" sz="2400" b="1" dirty="0" smtClean="0"/>
              <a:t> </a:t>
            </a:r>
            <a:r>
              <a:rPr lang="es-ES" sz="2400" b="1" dirty="0" err="1" smtClean="0"/>
              <a:t>principle</a:t>
            </a:r>
            <a:r>
              <a:rPr lang="es-ES" sz="2400" b="1" dirty="0" smtClean="0"/>
              <a:t>)</a:t>
            </a:r>
            <a:endParaRPr lang="es-ES" sz="2400" b="1" dirty="0"/>
          </a:p>
        </p:txBody>
      </p:sp>
      <p:sp>
        <p:nvSpPr>
          <p:cNvPr id="3" name="Marcador de contenido 2"/>
          <p:cNvSpPr>
            <a:spLocks noGrp="1"/>
          </p:cNvSpPr>
          <p:nvPr>
            <p:ph idx="1"/>
          </p:nvPr>
        </p:nvSpPr>
        <p:spPr>
          <a:xfrm>
            <a:off x="457200" y="1391225"/>
            <a:ext cx="8229600" cy="4525963"/>
          </a:xfrm>
        </p:spPr>
        <p:txBody>
          <a:bodyPr>
            <a:normAutofit/>
          </a:bodyPr>
          <a:lstStyle/>
          <a:p>
            <a:pPr marL="0" indent="0" algn="just">
              <a:lnSpc>
                <a:spcPct val="150000"/>
              </a:lnSpc>
              <a:buNone/>
            </a:pPr>
            <a:endParaRPr lang="es-ES" sz="1600" i="1" dirty="0" smtClean="0">
              <a:solidFill>
                <a:schemeClr val="tx1"/>
              </a:solidFill>
            </a:endParaRPr>
          </a:p>
          <a:p>
            <a:pPr marL="0" indent="0" algn="just">
              <a:lnSpc>
                <a:spcPct val="150000"/>
              </a:lnSpc>
              <a:buNone/>
            </a:pPr>
            <a:r>
              <a:rPr lang="es-ES" sz="1600" i="1" dirty="0" smtClean="0">
                <a:solidFill>
                  <a:schemeClr val="tx1"/>
                </a:solidFill>
              </a:rPr>
              <a:t>“Cuando dos terceros independientes realizan una transacción económica, </a:t>
            </a:r>
            <a:r>
              <a:rPr lang="es-ES" sz="1600" b="1" i="1" dirty="0" smtClean="0">
                <a:solidFill>
                  <a:schemeClr val="tx1"/>
                </a:solidFill>
              </a:rPr>
              <a:t>el conflicto de intereses entre comprador y vendedor, permite asumir que el precio pactado es justo entre las partes involucradas</a:t>
            </a:r>
            <a:r>
              <a:rPr lang="es-ES" sz="1600" i="1" dirty="0" smtClean="0">
                <a:solidFill>
                  <a:schemeClr val="tx1"/>
                </a:solidFill>
              </a:rPr>
              <a:t>”</a:t>
            </a:r>
          </a:p>
          <a:p>
            <a:pPr marL="0" indent="0" algn="just">
              <a:lnSpc>
                <a:spcPct val="150000"/>
              </a:lnSpc>
              <a:buNone/>
            </a:pPr>
            <a:endParaRPr lang="es-ES" sz="1600" i="1" dirty="0" smtClean="0">
              <a:solidFill>
                <a:schemeClr val="tx1"/>
              </a:solidFill>
            </a:endParaRPr>
          </a:p>
          <a:p>
            <a:pPr marL="0" indent="0" algn="just">
              <a:lnSpc>
                <a:spcPct val="150000"/>
              </a:lnSpc>
              <a:buNone/>
            </a:pPr>
            <a:endParaRPr lang="es-ES" sz="2000" i="1" dirty="0">
              <a:solidFill>
                <a:schemeClr val="tx1"/>
              </a:solidFill>
            </a:endParaRPr>
          </a:p>
          <a:p>
            <a:pPr marL="0" indent="0" algn="just">
              <a:lnSpc>
                <a:spcPct val="150000"/>
              </a:lnSpc>
              <a:buNone/>
            </a:pPr>
            <a:endParaRPr lang="es-ES" sz="2000" i="1" dirty="0">
              <a:solidFill>
                <a:schemeClr val="tx1"/>
              </a:solidFill>
            </a:endParaRPr>
          </a:p>
        </p:txBody>
      </p:sp>
      <p:pic>
        <p:nvPicPr>
          <p:cNvPr id="4" name="Imagen 3"/>
          <p:cNvPicPr>
            <a:picLocks noChangeAspect="1"/>
          </p:cNvPicPr>
          <p:nvPr/>
        </p:nvPicPr>
        <p:blipFill>
          <a:blip r:embed="rId2"/>
          <a:stretch>
            <a:fillRect/>
          </a:stretch>
        </p:blipFill>
        <p:spPr>
          <a:xfrm>
            <a:off x="3212965" y="3195607"/>
            <a:ext cx="2810463" cy="3346144"/>
          </a:xfrm>
          <a:prstGeom prst="rect">
            <a:avLst/>
          </a:prstGeom>
        </p:spPr>
      </p:pic>
    </p:spTree>
    <p:extLst>
      <p:ext uri="{BB962C8B-B14F-4D97-AF65-F5344CB8AC3E}">
        <p14:creationId xmlns:p14="http://schemas.microsoft.com/office/powerpoint/2010/main" val="238427698"/>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6947"/>
            <a:ext cx="8229600" cy="1034332"/>
          </a:xfrm>
        </p:spPr>
        <p:txBody>
          <a:bodyPr/>
          <a:lstStyle/>
          <a:p>
            <a:r>
              <a:rPr lang="es-ES" sz="2800" b="1" dirty="0"/>
              <a:t>Precios de transferencia en  LISR</a:t>
            </a:r>
            <a:endParaRPr lang="es-ES" sz="2800" dirty="0"/>
          </a:p>
        </p:txBody>
      </p:sp>
      <p:sp>
        <p:nvSpPr>
          <p:cNvPr id="3" name="Marcador de contenido 2"/>
          <p:cNvSpPr>
            <a:spLocks noGrp="1"/>
          </p:cNvSpPr>
          <p:nvPr>
            <p:ph idx="1"/>
          </p:nvPr>
        </p:nvSpPr>
        <p:spPr/>
        <p:txBody>
          <a:bodyPr>
            <a:normAutofit fontScale="70000" lnSpcReduction="20000"/>
          </a:bodyPr>
          <a:lstStyle/>
          <a:p>
            <a:endParaRPr lang="es-ES" sz="1800" b="1" dirty="0">
              <a:solidFill>
                <a:srgbClr val="000000"/>
              </a:solidFill>
            </a:endParaRPr>
          </a:p>
          <a:p>
            <a:pPr marL="0" indent="0">
              <a:buNone/>
            </a:pPr>
            <a:endParaRPr lang="es-ES" b="1" dirty="0">
              <a:solidFill>
                <a:srgbClr val="000000"/>
              </a:solidFill>
            </a:endParaRPr>
          </a:p>
          <a:p>
            <a:pPr marL="0" indent="0">
              <a:buNone/>
            </a:pPr>
            <a:r>
              <a:rPr lang="es-ES" b="1" dirty="0">
                <a:solidFill>
                  <a:srgbClr val="000000"/>
                </a:solidFill>
              </a:rPr>
              <a:t>Art. 76 LISR 2014, Obligaciones de las personas morales:</a:t>
            </a:r>
          </a:p>
          <a:p>
            <a:pPr marL="0" indent="0" algn="just">
              <a:lnSpc>
                <a:spcPct val="150000"/>
              </a:lnSpc>
              <a:buNone/>
            </a:pPr>
            <a:endParaRPr lang="es-ES" b="1" dirty="0" smtClean="0">
              <a:solidFill>
                <a:srgbClr val="000090"/>
              </a:solidFill>
            </a:endParaRPr>
          </a:p>
          <a:p>
            <a:pPr marL="0" indent="0" algn="just">
              <a:lnSpc>
                <a:spcPct val="150000"/>
              </a:lnSpc>
              <a:buNone/>
            </a:pPr>
            <a:r>
              <a:rPr lang="es-ES" b="1" dirty="0" smtClean="0">
                <a:solidFill>
                  <a:srgbClr val="000090"/>
                </a:solidFill>
              </a:rPr>
              <a:t>…</a:t>
            </a:r>
            <a:r>
              <a:rPr lang="es-ES" b="1" dirty="0">
                <a:solidFill>
                  <a:srgbClr val="000090"/>
                </a:solidFill>
              </a:rPr>
              <a:t>fracción X: </a:t>
            </a:r>
            <a:r>
              <a:rPr lang="es-ES" b="1" i="1" dirty="0">
                <a:solidFill>
                  <a:srgbClr val="000000"/>
                </a:solidFill>
              </a:rPr>
              <a:t>Presentar conjuntamente con la declaración del ejercicio, ante las oficinas autorizadas por la Secretaría de Hacienda y Crédito Público, a través del SAT,  la declaración de las operaciones que realicen con partes relacionadas,</a:t>
            </a:r>
            <a:r>
              <a:rPr lang="es-ES" dirty="0">
                <a:solidFill>
                  <a:srgbClr val="000000"/>
                </a:solidFill>
              </a:rPr>
              <a:t> </a:t>
            </a:r>
            <a:r>
              <a:rPr lang="es-ES" b="1" dirty="0">
                <a:solidFill>
                  <a:srgbClr val="FF0000"/>
                </a:solidFill>
              </a:rPr>
              <a:t>residentes en el </a:t>
            </a:r>
            <a:r>
              <a:rPr lang="es-ES" b="1" dirty="0" smtClean="0">
                <a:solidFill>
                  <a:srgbClr val="FF0000"/>
                </a:solidFill>
              </a:rPr>
              <a:t>extranjero.</a:t>
            </a:r>
          </a:p>
          <a:p>
            <a:pPr marL="0" indent="0" algn="just">
              <a:lnSpc>
                <a:spcPct val="150000"/>
              </a:lnSpc>
              <a:buNone/>
            </a:pPr>
            <a:endParaRPr lang="es-ES" dirty="0">
              <a:solidFill>
                <a:srgbClr val="000000"/>
              </a:solidFill>
            </a:endParaRPr>
          </a:p>
          <a:p>
            <a:pPr marL="0" indent="0" algn="just">
              <a:lnSpc>
                <a:spcPct val="150000"/>
              </a:lnSpc>
              <a:buNone/>
            </a:pPr>
            <a:r>
              <a:rPr lang="es-ES" b="1" dirty="0">
                <a:solidFill>
                  <a:srgbClr val="000090"/>
                </a:solidFill>
              </a:rPr>
              <a:t>…fracción XII: </a:t>
            </a:r>
            <a:r>
              <a:rPr lang="es-ES" b="1" dirty="0" smtClean="0">
                <a:solidFill>
                  <a:srgbClr val="000090"/>
                </a:solidFill>
              </a:rPr>
              <a:t>¿Partes relacionadas nacionales? </a:t>
            </a:r>
            <a:r>
              <a:rPr lang="es-ES" b="1" dirty="0" smtClean="0">
                <a:solidFill>
                  <a:srgbClr val="000000"/>
                </a:solidFill>
              </a:rPr>
              <a:t>Utilizar precios </a:t>
            </a:r>
            <a:r>
              <a:rPr lang="es-ES" b="1" dirty="0">
                <a:solidFill>
                  <a:schemeClr val="tx1"/>
                </a:solidFill>
              </a:rPr>
              <a:t>y montos de contraprestaciones que hubieran utilizado con o entre partes independientes en </a:t>
            </a:r>
            <a:r>
              <a:rPr lang="es-ES" b="1" u="sng" dirty="0">
                <a:solidFill>
                  <a:srgbClr val="2F5897"/>
                </a:solidFill>
              </a:rPr>
              <a:t>operaciones comparables</a:t>
            </a:r>
            <a:r>
              <a:rPr lang="es-ES" b="1" dirty="0">
                <a:solidFill>
                  <a:schemeClr val="tx1"/>
                </a:solidFill>
              </a:rPr>
              <a:t>, aplicando los métodos del artículo 180 LISR. </a:t>
            </a:r>
            <a:endParaRPr lang="es-ES" b="1" dirty="0">
              <a:solidFill>
                <a:srgbClr val="000090"/>
              </a:solidFill>
            </a:endParaRPr>
          </a:p>
          <a:p>
            <a:endParaRPr lang="es-ES" dirty="0"/>
          </a:p>
        </p:txBody>
      </p:sp>
    </p:spTree>
    <p:extLst>
      <p:ext uri="{BB962C8B-B14F-4D97-AF65-F5344CB8AC3E}">
        <p14:creationId xmlns:p14="http://schemas.microsoft.com/office/powerpoint/2010/main" val="774732595"/>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z="2600" b="1" dirty="0" smtClean="0"/>
              <a:t>Operaciones o empresas comparables</a:t>
            </a:r>
            <a:endParaRPr lang="es-ES" sz="2600" b="1" dirty="0"/>
          </a:p>
        </p:txBody>
      </p:sp>
      <p:sp>
        <p:nvSpPr>
          <p:cNvPr id="3" name="Marcador de contenido 2"/>
          <p:cNvSpPr>
            <a:spLocks noGrp="1"/>
          </p:cNvSpPr>
          <p:nvPr>
            <p:ph idx="1"/>
          </p:nvPr>
        </p:nvSpPr>
        <p:spPr/>
        <p:txBody>
          <a:bodyPr>
            <a:normAutofit/>
          </a:bodyPr>
          <a:lstStyle/>
          <a:p>
            <a:endParaRPr lang="es-ES" b="1" dirty="0" smtClean="0">
              <a:solidFill>
                <a:schemeClr val="tx2"/>
              </a:solidFill>
            </a:endParaRPr>
          </a:p>
          <a:p>
            <a:pPr>
              <a:lnSpc>
                <a:spcPct val="150000"/>
              </a:lnSpc>
            </a:pPr>
            <a:r>
              <a:rPr lang="es-ES" sz="1600" b="1" dirty="0" smtClean="0">
                <a:solidFill>
                  <a:schemeClr val="tx2"/>
                </a:solidFill>
              </a:rPr>
              <a:t>Art. 179 LISR</a:t>
            </a:r>
          </a:p>
          <a:p>
            <a:pPr>
              <a:lnSpc>
                <a:spcPct val="150000"/>
              </a:lnSpc>
            </a:pPr>
            <a:endParaRPr lang="es-ES" sz="1600" dirty="0">
              <a:solidFill>
                <a:srgbClr val="000000"/>
              </a:solidFill>
            </a:endParaRPr>
          </a:p>
          <a:p>
            <a:pPr marL="0" indent="0" algn="just">
              <a:lnSpc>
                <a:spcPct val="150000"/>
              </a:lnSpc>
              <a:buNone/>
            </a:pPr>
            <a:r>
              <a:rPr lang="es-ES" sz="1600" b="1" i="1" dirty="0" smtClean="0">
                <a:solidFill>
                  <a:srgbClr val="000000"/>
                </a:solidFill>
              </a:rPr>
              <a:t>“Cuando entre una y otra, no existan diferencias que afecten significativamente el precio o monto de la contraprestación pactado o el margen de utilidad </a:t>
            </a:r>
            <a:r>
              <a:rPr lang="es-ES" sz="1600" i="1" dirty="0" smtClean="0">
                <a:solidFill>
                  <a:srgbClr val="000000"/>
                </a:solidFill>
              </a:rPr>
              <a:t>a que hace referencia los métodos establecidos en el artículo 180 de esta Ley.”</a:t>
            </a:r>
            <a:endParaRPr lang="es-ES" sz="1600" i="1" dirty="0">
              <a:solidFill>
                <a:srgbClr val="000000"/>
              </a:solidFill>
            </a:endParaRPr>
          </a:p>
        </p:txBody>
      </p:sp>
      <p:pic>
        <p:nvPicPr>
          <p:cNvPr id="6" name="Imagen 5"/>
          <p:cNvPicPr>
            <a:picLocks noChangeAspect="1"/>
          </p:cNvPicPr>
          <p:nvPr/>
        </p:nvPicPr>
        <p:blipFill>
          <a:blip r:embed="rId2"/>
          <a:stretch>
            <a:fillRect/>
          </a:stretch>
        </p:blipFill>
        <p:spPr>
          <a:xfrm>
            <a:off x="1276350" y="4174671"/>
            <a:ext cx="3289300" cy="2463800"/>
          </a:xfrm>
          <a:prstGeom prst="rect">
            <a:avLst/>
          </a:prstGeom>
        </p:spPr>
      </p:pic>
      <p:pic>
        <p:nvPicPr>
          <p:cNvPr id="7" name="Imagen 6"/>
          <p:cNvPicPr>
            <a:picLocks noChangeAspect="1"/>
          </p:cNvPicPr>
          <p:nvPr/>
        </p:nvPicPr>
        <p:blipFill>
          <a:blip r:embed="rId3"/>
          <a:stretch>
            <a:fillRect/>
          </a:stretch>
        </p:blipFill>
        <p:spPr>
          <a:xfrm>
            <a:off x="4873172" y="4174671"/>
            <a:ext cx="3632200" cy="2235200"/>
          </a:xfrm>
          <a:prstGeom prst="rect">
            <a:avLst/>
          </a:prstGeom>
        </p:spPr>
      </p:pic>
    </p:spTree>
    <p:extLst>
      <p:ext uri="{BB962C8B-B14F-4D97-AF65-F5344CB8AC3E}">
        <p14:creationId xmlns:p14="http://schemas.microsoft.com/office/powerpoint/2010/main" val="380051927"/>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73175" y="304596"/>
            <a:ext cx="8970825" cy="662231"/>
          </a:xfrm>
        </p:spPr>
        <p:txBody>
          <a:bodyPr/>
          <a:lstStyle/>
          <a:p>
            <a:r>
              <a:rPr lang="es-ES" sz="2200" b="1" dirty="0" smtClean="0"/>
              <a:t>Información para documentar y presentar lo establecido en la LISR</a:t>
            </a:r>
            <a:endParaRPr lang="es-ES" sz="2200" b="1" dirty="0"/>
          </a:p>
        </p:txBody>
      </p:sp>
      <p:sp>
        <p:nvSpPr>
          <p:cNvPr id="3" name="Marcador de contenido 2"/>
          <p:cNvSpPr>
            <a:spLocks noGrp="1"/>
          </p:cNvSpPr>
          <p:nvPr>
            <p:ph idx="1"/>
          </p:nvPr>
        </p:nvSpPr>
        <p:spPr/>
        <p:txBody>
          <a:bodyPr/>
          <a:lstStyle/>
          <a:p>
            <a:pPr marL="0" indent="0" algn="just">
              <a:buNone/>
            </a:pPr>
            <a:r>
              <a:rPr lang="es-ES" sz="1600" dirty="0" smtClean="0">
                <a:solidFill>
                  <a:srgbClr val="000000"/>
                </a:solidFill>
              </a:rPr>
              <a:t>De acuerdo con la redacción del artículo 76 LISR, la documentación comprobatoria consiste en:</a:t>
            </a:r>
          </a:p>
          <a:p>
            <a:pPr marL="0" indent="0" algn="just">
              <a:buNone/>
            </a:pPr>
            <a:endParaRPr lang="es-ES" sz="1600" dirty="0">
              <a:solidFill>
                <a:srgbClr val="000000"/>
              </a:solidFill>
            </a:endParaRPr>
          </a:p>
          <a:p>
            <a:pPr algn="just"/>
            <a:r>
              <a:rPr lang="es-ES" sz="1600" dirty="0" smtClean="0">
                <a:solidFill>
                  <a:srgbClr val="000000"/>
                </a:solidFill>
              </a:rPr>
              <a:t>Nombre</a:t>
            </a:r>
            <a:endParaRPr lang="es-ES" sz="1600" dirty="0">
              <a:solidFill>
                <a:srgbClr val="000000"/>
              </a:solidFill>
            </a:endParaRPr>
          </a:p>
          <a:p>
            <a:pPr algn="just"/>
            <a:r>
              <a:rPr lang="es-ES" sz="1600" dirty="0">
                <a:solidFill>
                  <a:srgbClr val="000000"/>
                </a:solidFill>
              </a:rPr>
              <a:t>Denominación, o razón social</a:t>
            </a:r>
          </a:p>
          <a:p>
            <a:pPr algn="just"/>
            <a:r>
              <a:rPr lang="es-ES" sz="1600" dirty="0">
                <a:solidFill>
                  <a:srgbClr val="000000"/>
                </a:solidFill>
              </a:rPr>
              <a:t>Domicilio y residencia fiscal de las partes relacionadas con las que se celebren operaciones. </a:t>
            </a:r>
          </a:p>
          <a:p>
            <a:pPr algn="just"/>
            <a:r>
              <a:rPr lang="es-ES" sz="1600" dirty="0">
                <a:solidFill>
                  <a:srgbClr val="000000"/>
                </a:solidFill>
              </a:rPr>
              <a:t>Documentación que demuestre </a:t>
            </a:r>
            <a:r>
              <a:rPr lang="es-ES" sz="1600" dirty="0" smtClean="0">
                <a:solidFill>
                  <a:srgbClr val="000000"/>
                </a:solidFill>
              </a:rPr>
              <a:t>participación directa e indirecta entre las partes relacionadas. </a:t>
            </a:r>
          </a:p>
          <a:p>
            <a:pPr algn="just"/>
            <a:r>
              <a:rPr lang="es-ES" sz="1600" dirty="0" smtClean="0">
                <a:solidFill>
                  <a:srgbClr val="000000"/>
                </a:solidFill>
              </a:rPr>
              <a:t>Información relativa a las funciones o actividades, activos utilizados y riesgos asumidos por el contribuyente para cada tipo de operación. </a:t>
            </a:r>
          </a:p>
          <a:p>
            <a:pPr algn="just"/>
            <a:r>
              <a:rPr lang="es-ES" sz="1600" dirty="0" smtClean="0">
                <a:solidFill>
                  <a:srgbClr val="000000"/>
                </a:solidFill>
              </a:rPr>
              <a:t>Información y documentación sobre las operaciones con partes relacionadas y sus montos, por cada una.</a:t>
            </a:r>
            <a:endParaRPr lang="es-ES" dirty="0"/>
          </a:p>
        </p:txBody>
      </p:sp>
      <p:pic>
        <p:nvPicPr>
          <p:cNvPr id="4" name="Imagen 3"/>
          <p:cNvPicPr>
            <a:picLocks noChangeAspect="1"/>
          </p:cNvPicPr>
          <p:nvPr/>
        </p:nvPicPr>
        <p:blipFill>
          <a:blip r:embed="rId2"/>
          <a:stretch>
            <a:fillRect/>
          </a:stretch>
        </p:blipFill>
        <p:spPr>
          <a:xfrm>
            <a:off x="3118412" y="5194908"/>
            <a:ext cx="2521889" cy="1532398"/>
          </a:xfrm>
          <a:prstGeom prst="rect">
            <a:avLst/>
          </a:prstGeom>
        </p:spPr>
      </p:pic>
    </p:spTree>
    <p:extLst>
      <p:ext uri="{BB962C8B-B14F-4D97-AF65-F5344CB8AC3E}">
        <p14:creationId xmlns:p14="http://schemas.microsoft.com/office/powerpoint/2010/main" val="1088592156"/>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91181"/>
            <a:ext cx="8229600" cy="633370"/>
          </a:xfrm>
        </p:spPr>
        <p:txBody>
          <a:bodyPr/>
          <a:lstStyle/>
          <a:p>
            <a:r>
              <a:rPr lang="es-ES" sz="3200" b="1" dirty="0" smtClean="0"/>
              <a:t>Legislación internacional de PT</a:t>
            </a:r>
            <a:endParaRPr lang="es-ES" sz="3200" b="1" dirty="0"/>
          </a:p>
        </p:txBody>
      </p:sp>
      <p:sp>
        <p:nvSpPr>
          <p:cNvPr id="3" name="Marcador de contenido 2"/>
          <p:cNvSpPr>
            <a:spLocks noGrp="1"/>
          </p:cNvSpPr>
          <p:nvPr>
            <p:ph idx="1"/>
          </p:nvPr>
        </p:nvSpPr>
        <p:spPr/>
        <p:txBody>
          <a:bodyPr>
            <a:normAutofit/>
          </a:bodyPr>
          <a:lstStyle/>
          <a:p>
            <a:pPr algn="just">
              <a:lnSpc>
                <a:spcPct val="150000"/>
              </a:lnSpc>
            </a:pPr>
            <a:r>
              <a:rPr lang="es-ES" sz="1600" dirty="0" smtClean="0">
                <a:solidFill>
                  <a:schemeClr val="tx1"/>
                </a:solidFill>
              </a:rPr>
              <a:t>La Organización para la Cooperación y Desarrollo Económico </a:t>
            </a:r>
            <a:r>
              <a:rPr lang="es-ES" sz="1600" b="1" dirty="0" smtClean="0">
                <a:solidFill>
                  <a:schemeClr val="tx1"/>
                </a:solidFill>
              </a:rPr>
              <a:t>(OCDE) </a:t>
            </a:r>
            <a:r>
              <a:rPr lang="es-ES" sz="1600" dirty="0" smtClean="0">
                <a:solidFill>
                  <a:schemeClr val="tx1"/>
                </a:solidFill>
              </a:rPr>
              <a:t>estableció los lineamientos para los precios de transferencia, también conocidos como los </a:t>
            </a:r>
            <a:r>
              <a:rPr lang="es-ES" sz="1600" b="1" dirty="0" smtClean="0">
                <a:solidFill>
                  <a:schemeClr val="tx1"/>
                </a:solidFill>
              </a:rPr>
              <a:t>“Lineamientos de la OCDE” </a:t>
            </a:r>
            <a:r>
              <a:rPr lang="es-ES" sz="1600" dirty="0" smtClean="0">
                <a:solidFill>
                  <a:schemeClr val="tx1"/>
                </a:solidFill>
              </a:rPr>
              <a:t>en 1995. </a:t>
            </a:r>
          </a:p>
          <a:p>
            <a:pPr algn="just">
              <a:lnSpc>
                <a:spcPct val="150000"/>
              </a:lnSpc>
            </a:pPr>
            <a:endParaRPr lang="es-ES" sz="1600" dirty="0">
              <a:solidFill>
                <a:schemeClr val="tx1"/>
              </a:solidFill>
            </a:endParaRPr>
          </a:p>
          <a:p>
            <a:pPr algn="just">
              <a:lnSpc>
                <a:spcPct val="150000"/>
              </a:lnSpc>
            </a:pPr>
            <a:r>
              <a:rPr lang="es-ES" sz="1600" dirty="0" smtClean="0">
                <a:solidFill>
                  <a:schemeClr val="tx1"/>
                </a:solidFill>
              </a:rPr>
              <a:t>La gran mayoría de los Países, ha utilizado estos lineamientos para su legislación local, sin embargo cada país tiene la libertad de elegir. </a:t>
            </a:r>
          </a:p>
          <a:p>
            <a:pPr algn="just">
              <a:lnSpc>
                <a:spcPct val="150000"/>
              </a:lnSpc>
            </a:pPr>
            <a:endParaRPr lang="es-ES" sz="1600" dirty="0">
              <a:solidFill>
                <a:schemeClr val="tx1"/>
              </a:solidFill>
            </a:endParaRPr>
          </a:p>
          <a:p>
            <a:pPr algn="just">
              <a:lnSpc>
                <a:spcPct val="150000"/>
              </a:lnSpc>
            </a:pPr>
            <a:r>
              <a:rPr lang="es-ES" sz="1600" dirty="0" smtClean="0">
                <a:solidFill>
                  <a:schemeClr val="tx1"/>
                </a:solidFill>
              </a:rPr>
              <a:t>¿Situación en México? Art. 179 párrafo 8, LISR. </a:t>
            </a:r>
            <a:endParaRPr lang="es-ES" sz="1600" dirty="0">
              <a:solidFill>
                <a:schemeClr val="tx1"/>
              </a:solidFill>
            </a:endParaRPr>
          </a:p>
        </p:txBody>
      </p:sp>
    </p:spTree>
    <p:extLst>
      <p:ext uri="{BB962C8B-B14F-4D97-AF65-F5344CB8AC3E}">
        <p14:creationId xmlns:p14="http://schemas.microsoft.com/office/powerpoint/2010/main" val="1877340439"/>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rcador de contenido 5"/>
          <p:cNvPicPr>
            <a:picLocks noGrp="1" noChangeAspect="1"/>
          </p:cNvPicPr>
          <p:nvPr>
            <p:ph idx="1"/>
          </p:nvPr>
        </p:nvPicPr>
        <p:blipFill>
          <a:blip r:embed="rId2"/>
          <a:srcRect t="14244" b="14244"/>
          <a:stretch>
            <a:fillRect/>
          </a:stretch>
        </p:blipFill>
        <p:spPr/>
      </p:pic>
      <p:pic>
        <p:nvPicPr>
          <p:cNvPr id="7" name="Imagen 6"/>
          <p:cNvPicPr>
            <a:picLocks noChangeAspect="1"/>
          </p:cNvPicPr>
          <p:nvPr/>
        </p:nvPicPr>
        <p:blipFill>
          <a:blip r:embed="rId3"/>
          <a:stretch>
            <a:fillRect/>
          </a:stretch>
        </p:blipFill>
        <p:spPr>
          <a:xfrm>
            <a:off x="0" y="8435"/>
            <a:ext cx="9144000" cy="6849565"/>
          </a:xfrm>
          <a:prstGeom prst="rect">
            <a:avLst/>
          </a:prstGeom>
        </p:spPr>
      </p:pic>
    </p:spTree>
    <p:extLst>
      <p:ext uri="{BB962C8B-B14F-4D97-AF65-F5344CB8AC3E}">
        <p14:creationId xmlns:p14="http://schemas.microsoft.com/office/powerpoint/2010/main" val="2083533318"/>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00558"/>
            <a:ext cx="8229600" cy="820249"/>
          </a:xfrm>
        </p:spPr>
        <p:txBody>
          <a:bodyPr/>
          <a:lstStyle/>
          <a:p>
            <a:r>
              <a:rPr lang="es-ES" sz="2800" b="1" dirty="0" smtClean="0"/>
              <a:t>Lineamientos de la OCDE</a:t>
            </a:r>
            <a:endParaRPr lang="es-ES" sz="2800" b="1" dirty="0"/>
          </a:p>
        </p:txBody>
      </p:sp>
      <p:sp>
        <p:nvSpPr>
          <p:cNvPr id="3" name="Marcador de contenido 2"/>
          <p:cNvSpPr>
            <a:spLocks noGrp="1"/>
          </p:cNvSpPr>
          <p:nvPr>
            <p:ph idx="1"/>
          </p:nvPr>
        </p:nvSpPr>
        <p:spPr/>
        <p:txBody>
          <a:bodyPr>
            <a:noAutofit/>
          </a:bodyPr>
          <a:lstStyle/>
          <a:p>
            <a:pPr algn="just"/>
            <a:r>
              <a:rPr lang="es-ES" sz="2000" dirty="0" smtClean="0">
                <a:solidFill>
                  <a:srgbClr val="000000"/>
                </a:solidFill>
              </a:rPr>
              <a:t>Establecen </a:t>
            </a:r>
            <a:r>
              <a:rPr lang="es-ES" sz="2000" b="1" dirty="0" smtClean="0">
                <a:solidFill>
                  <a:srgbClr val="000000"/>
                </a:solidFill>
              </a:rPr>
              <a:t>principio de libre competencia</a:t>
            </a:r>
            <a:r>
              <a:rPr lang="es-ES" sz="2000" dirty="0" smtClean="0">
                <a:solidFill>
                  <a:srgbClr val="000000"/>
                </a:solidFill>
              </a:rPr>
              <a:t> (</a:t>
            </a:r>
            <a:r>
              <a:rPr lang="es-ES" sz="2000" dirty="0" err="1" smtClean="0">
                <a:solidFill>
                  <a:srgbClr val="000000"/>
                </a:solidFill>
              </a:rPr>
              <a:t>arm´s</a:t>
            </a:r>
            <a:r>
              <a:rPr lang="es-ES" sz="2000" dirty="0" smtClean="0">
                <a:solidFill>
                  <a:srgbClr val="000000"/>
                </a:solidFill>
              </a:rPr>
              <a:t> </a:t>
            </a:r>
            <a:r>
              <a:rPr lang="es-ES" sz="2000" dirty="0" err="1" smtClean="0">
                <a:solidFill>
                  <a:srgbClr val="000000"/>
                </a:solidFill>
              </a:rPr>
              <a:t>length</a:t>
            </a:r>
            <a:r>
              <a:rPr lang="es-ES" sz="2000" dirty="0" smtClean="0">
                <a:solidFill>
                  <a:srgbClr val="000000"/>
                </a:solidFill>
              </a:rPr>
              <a:t> </a:t>
            </a:r>
            <a:r>
              <a:rPr lang="es-ES" sz="2000" dirty="0" err="1" smtClean="0">
                <a:solidFill>
                  <a:srgbClr val="000000"/>
                </a:solidFill>
              </a:rPr>
              <a:t>principle</a:t>
            </a:r>
            <a:r>
              <a:rPr lang="es-ES" sz="2000" dirty="0" smtClean="0">
                <a:solidFill>
                  <a:srgbClr val="000000"/>
                </a:solidFill>
              </a:rPr>
              <a:t>)</a:t>
            </a:r>
          </a:p>
          <a:p>
            <a:pPr marL="0" indent="0" algn="just">
              <a:buNone/>
            </a:pPr>
            <a:endParaRPr lang="es-ES" sz="2000" dirty="0" smtClean="0">
              <a:solidFill>
                <a:srgbClr val="000000"/>
              </a:solidFill>
            </a:endParaRPr>
          </a:p>
          <a:p>
            <a:pPr algn="just"/>
            <a:endParaRPr lang="es-ES" sz="2000" dirty="0">
              <a:solidFill>
                <a:srgbClr val="000000"/>
              </a:solidFill>
            </a:endParaRPr>
          </a:p>
          <a:p>
            <a:pPr algn="just"/>
            <a:r>
              <a:rPr lang="es-ES" sz="2000" dirty="0" smtClean="0">
                <a:solidFill>
                  <a:srgbClr val="000000"/>
                </a:solidFill>
              </a:rPr>
              <a:t>Establecen los </a:t>
            </a:r>
            <a:r>
              <a:rPr lang="es-ES" sz="2000" b="1" dirty="0" smtClean="0">
                <a:solidFill>
                  <a:srgbClr val="000000"/>
                </a:solidFill>
              </a:rPr>
              <a:t>métodos válidos </a:t>
            </a:r>
            <a:r>
              <a:rPr lang="es-ES" sz="2000" dirty="0" smtClean="0">
                <a:solidFill>
                  <a:srgbClr val="000000"/>
                </a:solidFill>
              </a:rPr>
              <a:t>en materia de precios de transferencia, así como su preferencia. </a:t>
            </a:r>
          </a:p>
          <a:p>
            <a:pPr marL="0" indent="0" algn="just">
              <a:buNone/>
            </a:pPr>
            <a:endParaRPr lang="es-ES" sz="2000" dirty="0" smtClean="0">
              <a:solidFill>
                <a:srgbClr val="000000"/>
              </a:solidFill>
            </a:endParaRPr>
          </a:p>
          <a:p>
            <a:pPr algn="just"/>
            <a:endParaRPr lang="es-ES" sz="2000" dirty="0">
              <a:solidFill>
                <a:srgbClr val="000000"/>
              </a:solidFill>
            </a:endParaRPr>
          </a:p>
          <a:p>
            <a:pPr algn="just"/>
            <a:r>
              <a:rPr lang="es-ES" sz="2000" dirty="0" smtClean="0">
                <a:solidFill>
                  <a:srgbClr val="000000"/>
                </a:solidFill>
              </a:rPr>
              <a:t>Establecen </a:t>
            </a:r>
            <a:r>
              <a:rPr lang="es-ES" sz="2000" b="1" dirty="0" smtClean="0">
                <a:solidFill>
                  <a:srgbClr val="000000"/>
                </a:solidFill>
              </a:rPr>
              <a:t>criterios de aplicación </a:t>
            </a:r>
            <a:r>
              <a:rPr lang="es-ES" sz="2000" dirty="0" smtClean="0">
                <a:solidFill>
                  <a:srgbClr val="000000"/>
                </a:solidFill>
              </a:rPr>
              <a:t>de cada método. </a:t>
            </a:r>
          </a:p>
          <a:p>
            <a:pPr marL="0" indent="0" algn="just">
              <a:buNone/>
            </a:pPr>
            <a:endParaRPr lang="es-ES" sz="2000" dirty="0" smtClean="0">
              <a:solidFill>
                <a:srgbClr val="000000"/>
              </a:solidFill>
            </a:endParaRPr>
          </a:p>
          <a:p>
            <a:pPr algn="just"/>
            <a:endParaRPr lang="es-ES" sz="2000" dirty="0">
              <a:solidFill>
                <a:srgbClr val="000000"/>
              </a:solidFill>
            </a:endParaRPr>
          </a:p>
          <a:p>
            <a:pPr algn="just"/>
            <a:r>
              <a:rPr lang="es-ES" sz="2000" dirty="0" smtClean="0">
                <a:solidFill>
                  <a:srgbClr val="000000"/>
                </a:solidFill>
              </a:rPr>
              <a:t>Establecen </a:t>
            </a:r>
            <a:r>
              <a:rPr lang="es-ES" sz="2000" b="1" dirty="0" smtClean="0">
                <a:solidFill>
                  <a:srgbClr val="000000"/>
                </a:solidFill>
              </a:rPr>
              <a:t>criterios respecto a transacciones específicas </a:t>
            </a:r>
            <a:r>
              <a:rPr lang="es-ES" sz="2000" dirty="0" smtClean="0">
                <a:solidFill>
                  <a:srgbClr val="000000"/>
                </a:solidFill>
              </a:rPr>
              <a:t>(activos intangibles, servicios), cómo hacer eliminaciones. </a:t>
            </a:r>
          </a:p>
        </p:txBody>
      </p:sp>
    </p:spTree>
    <p:extLst>
      <p:ext uri="{BB962C8B-B14F-4D97-AF65-F5344CB8AC3E}">
        <p14:creationId xmlns:p14="http://schemas.microsoft.com/office/powerpoint/2010/main" val="1848481136"/>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90399"/>
            <a:ext cx="8229600" cy="806534"/>
          </a:xfrm>
        </p:spPr>
        <p:txBody>
          <a:bodyPr/>
          <a:lstStyle/>
          <a:p>
            <a:r>
              <a:rPr lang="es-ES" sz="2800" b="1" dirty="0" smtClean="0"/>
              <a:t>¿PT en Grupo G-Top, ENERGIKO, GAN?</a:t>
            </a:r>
            <a:endParaRPr lang="es-ES" sz="2800" b="1" dirty="0"/>
          </a:p>
        </p:txBody>
      </p:sp>
      <p:pic>
        <p:nvPicPr>
          <p:cNvPr id="6" name="Marcador de contenido 5"/>
          <p:cNvPicPr>
            <a:picLocks noGrp="1" noChangeAspect="1"/>
          </p:cNvPicPr>
          <p:nvPr>
            <p:ph idx="1"/>
          </p:nvPr>
        </p:nvPicPr>
        <p:blipFill>
          <a:blip r:embed="rId2"/>
          <a:srcRect t="22502" b="22502"/>
          <a:stretch>
            <a:fillRect/>
          </a:stretch>
        </p:blipFill>
        <p:spPr>
          <a:xfrm>
            <a:off x="6075930" y="3032466"/>
            <a:ext cx="2039406" cy="1121595"/>
          </a:xfrm>
        </p:spPr>
      </p:pic>
      <p:pic>
        <p:nvPicPr>
          <p:cNvPr id="8" name="Imagen 7"/>
          <p:cNvPicPr>
            <a:picLocks noChangeAspect="1"/>
          </p:cNvPicPr>
          <p:nvPr/>
        </p:nvPicPr>
        <p:blipFill>
          <a:blip r:embed="rId3"/>
          <a:stretch>
            <a:fillRect/>
          </a:stretch>
        </p:blipFill>
        <p:spPr>
          <a:xfrm>
            <a:off x="1932404" y="2984767"/>
            <a:ext cx="1514043" cy="573462"/>
          </a:xfrm>
          <a:prstGeom prst="rect">
            <a:avLst/>
          </a:prstGeom>
        </p:spPr>
      </p:pic>
      <p:pic>
        <p:nvPicPr>
          <p:cNvPr id="9" name="Imagen 8"/>
          <p:cNvPicPr>
            <a:picLocks noChangeAspect="1"/>
          </p:cNvPicPr>
          <p:nvPr/>
        </p:nvPicPr>
        <p:blipFill>
          <a:blip r:embed="rId4"/>
          <a:stretch>
            <a:fillRect/>
          </a:stretch>
        </p:blipFill>
        <p:spPr>
          <a:xfrm>
            <a:off x="418361" y="2471669"/>
            <a:ext cx="1121595" cy="1121595"/>
          </a:xfrm>
          <a:prstGeom prst="rect">
            <a:avLst/>
          </a:prstGeom>
        </p:spPr>
      </p:pic>
      <p:pic>
        <p:nvPicPr>
          <p:cNvPr id="10" name="Imagen 9"/>
          <p:cNvPicPr>
            <a:picLocks noChangeAspect="1"/>
          </p:cNvPicPr>
          <p:nvPr/>
        </p:nvPicPr>
        <p:blipFill>
          <a:blip r:embed="rId5"/>
          <a:stretch>
            <a:fillRect/>
          </a:stretch>
        </p:blipFill>
        <p:spPr>
          <a:xfrm>
            <a:off x="457200" y="1487271"/>
            <a:ext cx="1322610" cy="952279"/>
          </a:xfrm>
          <a:prstGeom prst="rect">
            <a:avLst/>
          </a:prstGeom>
        </p:spPr>
      </p:pic>
      <p:pic>
        <p:nvPicPr>
          <p:cNvPr id="11" name="Imagen 10"/>
          <p:cNvPicPr>
            <a:picLocks noChangeAspect="1"/>
          </p:cNvPicPr>
          <p:nvPr/>
        </p:nvPicPr>
        <p:blipFill>
          <a:blip r:embed="rId6"/>
          <a:stretch>
            <a:fillRect/>
          </a:stretch>
        </p:blipFill>
        <p:spPr>
          <a:xfrm>
            <a:off x="649478" y="4468727"/>
            <a:ext cx="1212700" cy="1089895"/>
          </a:xfrm>
          <a:prstGeom prst="rect">
            <a:avLst/>
          </a:prstGeom>
        </p:spPr>
      </p:pic>
      <p:sp>
        <p:nvSpPr>
          <p:cNvPr id="13" name="CuadroTexto 12"/>
          <p:cNvSpPr txBox="1"/>
          <p:nvPr/>
        </p:nvSpPr>
        <p:spPr>
          <a:xfrm>
            <a:off x="3619437" y="4837427"/>
            <a:ext cx="1377300" cy="369332"/>
          </a:xfrm>
          <a:prstGeom prst="rect">
            <a:avLst/>
          </a:prstGeom>
          <a:noFill/>
        </p:spPr>
        <p:txBody>
          <a:bodyPr wrap="none" rtlCol="0">
            <a:spAutoFit/>
          </a:bodyPr>
          <a:lstStyle/>
          <a:p>
            <a:r>
              <a:rPr lang="es-ES" b="1" dirty="0" smtClean="0">
                <a:solidFill>
                  <a:srgbClr val="000090"/>
                </a:solidFill>
              </a:rPr>
              <a:t>PROMESA</a:t>
            </a:r>
            <a:endParaRPr lang="es-ES" b="1" dirty="0">
              <a:solidFill>
                <a:srgbClr val="000090"/>
              </a:solidFill>
            </a:endParaRPr>
          </a:p>
        </p:txBody>
      </p:sp>
      <p:sp>
        <p:nvSpPr>
          <p:cNvPr id="14" name="Flecha derecha 13"/>
          <p:cNvSpPr/>
          <p:nvPr/>
        </p:nvSpPr>
        <p:spPr>
          <a:xfrm>
            <a:off x="4147520" y="3271498"/>
            <a:ext cx="1345353" cy="477843"/>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16" name="CuadroTexto 15"/>
          <p:cNvSpPr txBox="1"/>
          <p:nvPr/>
        </p:nvSpPr>
        <p:spPr>
          <a:xfrm>
            <a:off x="1366876" y="3753707"/>
            <a:ext cx="825867" cy="369332"/>
          </a:xfrm>
          <a:prstGeom prst="rect">
            <a:avLst/>
          </a:prstGeom>
          <a:noFill/>
        </p:spPr>
        <p:txBody>
          <a:bodyPr wrap="none" rtlCol="0">
            <a:spAutoFit/>
          </a:bodyPr>
          <a:lstStyle/>
          <a:p>
            <a:r>
              <a:rPr lang="es-ES" b="1" dirty="0" smtClean="0">
                <a:solidFill>
                  <a:srgbClr val="000090"/>
                </a:solidFill>
              </a:rPr>
              <a:t>ALSA</a:t>
            </a:r>
            <a:endParaRPr lang="es-ES" b="1" dirty="0">
              <a:solidFill>
                <a:srgbClr val="000090"/>
              </a:solidFill>
            </a:endParaRPr>
          </a:p>
        </p:txBody>
      </p:sp>
      <p:cxnSp>
        <p:nvCxnSpPr>
          <p:cNvPr id="18" name="Conector recto de flecha 17"/>
          <p:cNvCxnSpPr/>
          <p:nvPr/>
        </p:nvCxnSpPr>
        <p:spPr>
          <a:xfrm>
            <a:off x="1948513" y="5017359"/>
            <a:ext cx="1670924" cy="12574"/>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72957840"/>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832709" y="2377686"/>
            <a:ext cx="2897408" cy="671151"/>
          </a:xfrm>
          <a:prstGeom prst="rect">
            <a:avLst/>
          </a:prstGeom>
        </p:spPr>
      </p:pic>
      <p:cxnSp>
        <p:nvCxnSpPr>
          <p:cNvPr id="13" name="Conector recto de flecha 12"/>
          <p:cNvCxnSpPr/>
          <p:nvPr/>
        </p:nvCxnSpPr>
        <p:spPr>
          <a:xfrm>
            <a:off x="4033629" y="2482391"/>
            <a:ext cx="1666143" cy="566446"/>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sp>
        <p:nvSpPr>
          <p:cNvPr id="14" name="CuadroTexto 13"/>
          <p:cNvSpPr txBox="1"/>
          <p:nvPr/>
        </p:nvSpPr>
        <p:spPr>
          <a:xfrm>
            <a:off x="5936032" y="3522495"/>
            <a:ext cx="2389972" cy="369332"/>
          </a:xfrm>
          <a:prstGeom prst="rect">
            <a:avLst/>
          </a:prstGeom>
          <a:noFill/>
        </p:spPr>
        <p:txBody>
          <a:bodyPr wrap="none" rtlCol="0">
            <a:spAutoFit/>
          </a:bodyPr>
          <a:lstStyle/>
          <a:p>
            <a:r>
              <a:rPr lang="es-ES" b="1" dirty="0" smtClean="0"/>
              <a:t>EMPRESAS GRUPO</a:t>
            </a:r>
            <a:endParaRPr lang="es-ES" b="1" dirty="0"/>
          </a:p>
        </p:txBody>
      </p:sp>
      <p:pic>
        <p:nvPicPr>
          <p:cNvPr id="15" name="Imagen 14"/>
          <p:cNvPicPr>
            <a:picLocks noChangeAspect="1"/>
          </p:cNvPicPr>
          <p:nvPr/>
        </p:nvPicPr>
        <p:blipFill>
          <a:blip r:embed="rId3"/>
          <a:stretch>
            <a:fillRect/>
          </a:stretch>
        </p:blipFill>
        <p:spPr>
          <a:xfrm>
            <a:off x="832709" y="3707161"/>
            <a:ext cx="3099822" cy="739078"/>
          </a:xfrm>
          <a:prstGeom prst="rect">
            <a:avLst/>
          </a:prstGeom>
        </p:spPr>
      </p:pic>
      <p:cxnSp>
        <p:nvCxnSpPr>
          <p:cNvPr id="16" name="Conector recto de flecha 15"/>
          <p:cNvCxnSpPr/>
          <p:nvPr/>
        </p:nvCxnSpPr>
        <p:spPr>
          <a:xfrm flipV="1">
            <a:off x="4232594" y="3707161"/>
            <a:ext cx="1467178" cy="479038"/>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pic>
        <p:nvPicPr>
          <p:cNvPr id="19" name="Imagen 18"/>
          <p:cNvPicPr>
            <a:picLocks noChangeAspect="1"/>
          </p:cNvPicPr>
          <p:nvPr/>
        </p:nvPicPr>
        <p:blipFill>
          <a:blip r:embed="rId4"/>
          <a:stretch>
            <a:fillRect/>
          </a:stretch>
        </p:blipFill>
        <p:spPr>
          <a:xfrm>
            <a:off x="566529" y="5178148"/>
            <a:ext cx="4097053" cy="690346"/>
          </a:xfrm>
          <a:prstGeom prst="rect">
            <a:avLst/>
          </a:prstGeom>
        </p:spPr>
      </p:pic>
      <p:cxnSp>
        <p:nvCxnSpPr>
          <p:cNvPr id="20" name="Conector recto de flecha 19"/>
          <p:cNvCxnSpPr/>
          <p:nvPr/>
        </p:nvCxnSpPr>
        <p:spPr>
          <a:xfrm flipV="1">
            <a:off x="4873778" y="4186199"/>
            <a:ext cx="1062254" cy="1348626"/>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sp>
        <p:nvSpPr>
          <p:cNvPr id="27" name="Título 1"/>
          <p:cNvSpPr>
            <a:spLocks noGrp="1"/>
          </p:cNvSpPr>
          <p:nvPr>
            <p:ph type="title"/>
          </p:nvPr>
        </p:nvSpPr>
        <p:spPr>
          <a:xfrm>
            <a:off x="447142" y="502119"/>
            <a:ext cx="8229600" cy="891325"/>
          </a:xfrm>
        </p:spPr>
        <p:txBody>
          <a:bodyPr/>
          <a:lstStyle/>
          <a:p>
            <a:r>
              <a:rPr lang="es-ES" sz="2800" b="1" dirty="0" smtClean="0"/>
              <a:t>¿PT en Grupo G-Top, ENERGIKO, GAN?</a:t>
            </a:r>
            <a:endParaRPr lang="es-ES" sz="2800" b="1" dirty="0"/>
          </a:p>
        </p:txBody>
      </p:sp>
    </p:spTree>
    <p:extLst>
      <p:ext uri="{BB962C8B-B14F-4D97-AF65-F5344CB8AC3E}">
        <p14:creationId xmlns:p14="http://schemas.microsoft.com/office/powerpoint/2010/main" val="2748132331"/>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lstStyle/>
          <a:p>
            <a:pPr algn="just">
              <a:lnSpc>
                <a:spcPct val="120000"/>
              </a:lnSpc>
            </a:pPr>
            <a:r>
              <a:rPr lang="es-ES" dirty="0" smtClean="0">
                <a:solidFill>
                  <a:schemeClr val="tx1"/>
                </a:solidFill>
              </a:rPr>
              <a:t>Aproximadamente 50 empresas consideradas partes relacionadas, y para las cuales se hace un estudio de precios de transferencia. </a:t>
            </a:r>
          </a:p>
          <a:p>
            <a:pPr algn="just">
              <a:lnSpc>
                <a:spcPct val="120000"/>
              </a:lnSpc>
            </a:pPr>
            <a:endParaRPr lang="es-ES" dirty="0">
              <a:solidFill>
                <a:schemeClr val="tx1"/>
              </a:solidFill>
            </a:endParaRPr>
          </a:p>
          <a:p>
            <a:pPr algn="just">
              <a:lnSpc>
                <a:spcPct val="120000"/>
              </a:lnSpc>
            </a:pPr>
            <a:r>
              <a:rPr lang="es-ES" dirty="0" smtClean="0">
                <a:solidFill>
                  <a:schemeClr val="tx1"/>
                </a:solidFill>
              </a:rPr>
              <a:t>Análisis de accionistas en común (directos e indirectos), miembros del Consejo u Órgano de Administración, apoderados, situación de control. </a:t>
            </a:r>
            <a:endParaRPr lang="es-ES" dirty="0">
              <a:solidFill>
                <a:schemeClr val="tx1"/>
              </a:solidFill>
            </a:endParaRPr>
          </a:p>
        </p:txBody>
      </p:sp>
      <p:sp>
        <p:nvSpPr>
          <p:cNvPr id="4" name="Título 1"/>
          <p:cNvSpPr txBox="1">
            <a:spLocks/>
          </p:cNvSpPr>
          <p:nvPr/>
        </p:nvSpPr>
        <p:spPr>
          <a:xfrm>
            <a:off x="653869" y="310132"/>
            <a:ext cx="8229600" cy="891325"/>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s-ES" sz="2800" b="1" dirty="0" smtClean="0"/>
              <a:t>¿PT en Grupo G-Top, ENERGIKO, GAN?</a:t>
            </a:r>
            <a:endParaRPr lang="es-ES" sz="2800" b="1" dirty="0"/>
          </a:p>
        </p:txBody>
      </p:sp>
    </p:spTree>
    <p:extLst>
      <p:ext uri="{BB962C8B-B14F-4D97-AF65-F5344CB8AC3E}">
        <p14:creationId xmlns:p14="http://schemas.microsoft.com/office/powerpoint/2010/main" val="4078246"/>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079283" y="1270083"/>
            <a:ext cx="6915569" cy="2730182"/>
          </a:xfrm>
        </p:spPr>
        <p:txBody>
          <a:bodyPr/>
          <a:lstStyle/>
          <a:p>
            <a:r>
              <a:rPr lang="es-ES" sz="5400" b="1" dirty="0" smtClean="0"/>
              <a:t>Guías y métodos de la OCDE</a:t>
            </a:r>
            <a:endParaRPr lang="es-ES" sz="5400" b="1" dirty="0"/>
          </a:p>
        </p:txBody>
      </p:sp>
      <p:sp>
        <p:nvSpPr>
          <p:cNvPr id="3" name="Subtítulo 2"/>
          <p:cNvSpPr>
            <a:spLocks noGrp="1"/>
          </p:cNvSpPr>
          <p:nvPr>
            <p:ph type="subTitle" idx="1"/>
          </p:nvPr>
        </p:nvSpPr>
        <p:spPr>
          <a:xfrm>
            <a:off x="1371600" y="4142679"/>
            <a:ext cx="6400800" cy="1219200"/>
          </a:xfrm>
        </p:spPr>
        <p:txBody>
          <a:bodyPr/>
          <a:lstStyle/>
          <a:p>
            <a:endParaRPr lang="es-ES" dirty="0" smtClean="0">
              <a:solidFill>
                <a:srgbClr val="3B4042"/>
              </a:solidFill>
            </a:endParaRPr>
          </a:p>
        </p:txBody>
      </p:sp>
    </p:spTree>
    <p:extLst>
      <p:ext uri="{BB962C8B-B14F-4D97-AF65-F5344CB8AC3E}">
        <p14:creationId xmlns:p14="http://schemas.microsoft.com/office/powerpoint/2010/main" val="2928756723"/>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12614"/>
            <a:ext cx="8229600" cy="1053123"/>
          </a:xfrm>
        </p:spPr>
        <p:txBody>
          <a:bodyPr/>
          <a:lstStyle/>
          <a:p>
            <a:r>
              <a:rPr lang="es-ES" sz="2400" b="1" dirty="0" smtClean="0"/>
              <a:t>Métodos establecidos en los Lineamientos de la OCDE</a:t>
            </a:r>
            <a:endParaRPr lang="es-ES" sz="2400" b="1" dirty="0"/>
          </a:p>
        </p:txBody>
      </p:sp>
      <p:graphicFrame>
        <p:nvGraphicFramePr>
          <p:cNvPr id="6" name="Marcador de contenido 5"/>
          <p:cNvGraphicFramePr>
            <a:graphicFrameLocks noGrp="1"/>
          </p:cNvGraphicFramePr>
          <p:nvPr>
            <p:ph idx="1"/>
            <p:extLst>
              <p:ext uri="{D42A27DB-BD31-4B8C-83A1-F6EECF244321}">
                <p14:modId xmlns:p14="http://schemas.microsoft.com/office/powerpoint/2010/main" val="1563669653"/>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Abrir llave 6"/>
          <p:cNvSpPr/>
          <p:nvPr/>
        </p:nvSpPr>
        <p:spPr>
          <a:xfrm rot="16200000">
            <a:off x="2241611" y="4449456"/>
            <a:ext cx="376543" cy="2135004"/>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
          </a:p>
        </p:txBody>
      </p:sp>
      <p:sp>
        <p:nvSpPr>
          <p:cNvPr id="8" name="CuadroTexto 7"/>
          <p:cNvSpPr txBox="1"/>
          <p:nvPr/>
        </p:nvSpPr>
        <p:spPr>
          <a:xfrm>
            <a:off x="1362380" y="5941497"/>
            <a:ext cx="2524549" cy="369332"/>
          </a:xfrm>
          <a:prstGeom prst="rect">
            <a:avLst/>
          </a:prstGeom>
          <a:noFill/>
        </p:spPr>
        <p:txBody>
          <a:bodyPr wrap="none" rtlCol="0">
            <a:spAutoFit/>
          </a:bodyPr>
          <a:lstStyle/>
          <a:p>
            <a:r>
              <a:rPr lang="es-ES" b="1" dirty="0" smtClean="0"/>
              <a:t>Métodos tradicionales</a:t>
            </a:r>
            <a:endParaRPr lang="es-ES" b="1" dirty="0"/>
          </a:p>
        </p:txBody>
      </p:sp>
      <p:sp>
        <p:nvSpPr>
          <p:cNvPr id="9" name="Abrir llave 8"/>
          <p:cNvSpPr/>
          <p:nvPr/>
        </p:nvSpPr>
        <p:spPr>
          <a:xfrm rot="16200000" flipV="1">
            <a:off x="6444947" y="923790"/>
            <a:ext cx="630717" cy="2969848"/>
          </a:xfrm>
          <a:prstGeom prst="leftBrace">
            <a:avLst>
              <a:gd name="adj1" fmla="val 8333"/>
              <a:gd name="adj2" fmla="val 42599"/>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
          </a:p>
        </p:txBody>
      </p:sp>
      <p:sp>
        <p:nvSpPr>
          <p:cNvPr id="10" name="CuadroTexto 9"/>
          <p:cNvSpPr txBox="1"/>
          <p:nvPr/>
        </p:nvSpPr>
        <p:spPr>
          <a:xfrm>
            <a:off x="6592097" y="1682992"/>
            <a:ext cx="2326278" cy="646331"/>
          </a:xfrm>
          <a:prstGeom prst="rect">
            <a:avLst/>
          </a:prstGeom>
          <a:noFill/>
        </p:spPr>
        <p:txBody>
          <a:bodyPr wrap="none" rtlCol="0">
            <a:spAutoFit/>
          </a:bodyPr>
          <a:lstStyle/>
          <a:p>
            <a:r>
              <a:rPr lang="es-ES" b="1" dirty="0" smtClean="0"/>
              <a:t>Métodos basados en </a:t>
            </a:r>
          </a:p>
          <a:p>
            <a:r>
              <a:rPr lang="es-ES" b="1" dirty="0" smtClean="0"/>
              <a:t>utilidades</a:t>
            </a:r>
            <a:endParaRPr lang="es-ES" b="1" dirty="0"/>
          </a:p>
        </p:txBody>
      </p:sp>
    </p:spTree>
    <p:extLst>
      <p:ext uri="{BB962C8B-B14F-4D97-AF65-F5344CB8AC3E}">
        <p14:creationId xmlns:p14="http://schemas.microsoft.com/office/powerpoint/2010/main" val="3769061731"/>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90284"/>
            <a:ext cx="8229600" cy="765629"/>
          </a:xfrm>
        </p:spPr>
        <p:txBody>
          <a:bodyPr/>
          <a:lstStyle/>
          <a:p>
            <a:r>
              <a:rPr lang="es-ES" sz="3200" b="1" dirty="0" smtClean="0"/>
              <a:t>Rangos de precios y contraprestación</a:t>
            </a:r>
            <a:endParaRPr lang="es-ES" sz="3200" b="1" dirty="0"/>
          </a:p>
        </p:txBody>
      </p:sp>
      <p:sp>
        <p:nvSpPr>
          <p:cNvPr id="3" name="Marcador de contenido 2"/>
          <p:cNvSpPr>
            <a:spLocks noGrp="1"/>
          </p:cNvSpPr>
          <p:nvPr>
            <p:ph idx="1"/>
          </p:nvPr>
        </p:nvSpPr>
        <p:spPr/>
        <p:txBody>
          <a:bodyPr/>
          <a:lstStyle/>
          <a:p>
            <a:endParaRPr lang="es-ES" dirty="0"/>
          </a:p>
        </p:txBody>
      </p:sp>
      <p:cxnSp>
        <p:nvCxnSpPr>
          <p:cNvPr id="5" name="Conector recto de flecha 4"/>
          <p:cNvCxnSpPr/>
          <p:nvPr/>
        </p:nvCxnSpPr>
        <p:spPr>
          <a:xfrm flipV="1">
            <a:off x="1542143" y="4336142"/>
            <a:ext cx="6150428" cy="1814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7" name="Conector recto 6"/>
          <p:cNvCxnSpPr/>
          <p:nvPr/>
        </p:nvCxnSpPr>
        <p:spPr>
          <a:xfrm flipH="1">
            <a:off x="2195286" y="3465286"/>
            <a:ext cx="18143" cy="1651000"/>
          </a:xfrm>
          <a:prstGeom prst="line">
            <a:avLst/>
          </a:prstGeom>
          <a:effectLst>
            <a:glow rad="101600">
              <a:schemeClr val="accent3">
                <a:satMod val="175000"/>
                <a:alpha val="40000"/>
              </a:schemeClr>
            </a:glow>
            <a:outerShdw blurRad="40000" dist="20000" dir="5400000" rotWithShape="0">
              <a:srgbClr val="000000">
                <a:alpha val="38000"/>
              </a:srgbClr>
            </a:outerShdw>
          </a:effectLst>
        </p:spPr>
        <p:style>
          <a:lnRef idx="2">
            <a:schemeClr val="accent3"/>
          </a:lnRef>
          <a:fillRef idx="0">
            <a:schemeClr val="accent3"/>
          </a:fillRef>
          <a:effectRef idx="1">
            <a:schemeClr val="accent3"/>
          </a:effectRef>
          <a:fontRef idx="minor">
            <a:schemeClr val="tx1"/>
          </a:fontRef>
        </p:style>
      </p:cxnSp>
      <p:cxnSp>
        <p:nvCxnSpPr>
          <p:cNvPr id="9" name="Conector recto 8"/>
          <p:cNvCxnSpPr/>
          <p:nvPr/>
        </p:nvCxnSpPr>
        <p:spPr>
          <a:xfrm flipV="1">
            <a:off x="4245429" y="3465286"/>
            <a:ext cx="0" cy="1651000"/>
          </a:xfrm>
          <a:prstGeom prst="line">
            <a:avLst/>
          </a:prstGeom>
          <a:effectLst>
            <a:glow rad="101600">
              <a:schemeClr val="accent3">
                <a:satMod val="175000"/>
                <a:alpha val="40000"/>
              </a:schemeClr>
            </a:glow>
            <a:outerShdw blurRad="40000" dist="20000" dir="5400000" rotWithShape="0">
              <a:srgbClr val="000000">
                <a:alpha val="38000"/>
              </a:srgbClr>
            </a:outerShdw>
          </a:effectLst>
        </p:spPr>
        <p:style>
          <a:lnRef idx="2">
            <a:schemeClr val="accent3"/>
          </a:lnRef>
          <a:fillRef idx="0">
            <a:schemeClr val="accent3"/>
          </a:fillRef>
          <a:effectRef idx="1">
            <a:schemeClr val="accent3"/>
          </a:effectRef>
          <a:fontRef idx="minor">
            <a:schemeClr val="tx1"/>
          </a:fontRef>
        </p:style>
      </p:cxnSp>
      <p:cxnSp>
        <p:nvCxnSpPr>
          <p:cNvPr id="11" name="Conector recto 10"/>
          <p:cNvCxnSpPr/>
          <p:nvPr/>
        </p:nvCxnSpPr>
        <p:spPr>
          <a:xfrm>
            <a:off x="6549572" y="3465286"/>
            <a:ext cx="0" cy="1651000"/>
          </a:xfrm>
          <a:prstGeom prst="line">
            <a:avLst/>
          </a:prstGeom>
          <a:effectLst>
            <a:glow rad="101600">
              <a:schemeClr val="accent3">
                <a:satMod val="175000"/>
                <a:alpha val="40000"/>
              </a:schemeClr>
            </a:glow>
            <a:outerShdw blurRad="40000" dist="20000" dir="5400000" rotWithShape="0">
              <a:srgbClr val="000000">
                <a:alpha val="38000"/>
              </a:srgbClr>
            </a:outerShdw>
          </a:effectLst>
        </p:spPr>
        <p:style>
          <a:lnRef idx="2">
            <a:schemeClr val="accent3"/>
          </a:lnRef>
          <a:fillRef idx="0">
            <a:schemeClr val="accent3"/>
          </a:fillRef>
          <a:effectRef idx="1">
            <a:schemeClr val="accent3"/>
          </a:effectRef>
          <a:fontRef idx="minor">
            <a:schemeClr val="tx1"/>
          </a:fontRef>
        </p:style>
      </p:cxnSp>
      <p:sp>
        <p:nvSpPr>
          <p:cNvPr id="17" name="CuadroTexto 16"/>
          <p:cNvSpPr txBox="1"/>
          <p:nvPr/>
        </p:nvSpPr>
        <p:spPr>
          <a:xfrm>
            <a:off x="1298424" y="5207000"/>
            <a:ext cx="1794181" cy="646331"/>
          </a:xfrm>
          <a:prstGeom prst="rect">
            <a:avLst/>
          </a:prstGeom>
          <a:noFill/>
        </p:spPr>
        <p:txBody>
          <a:bodyPr wrap="none" rtlCol="0">
            <a:spAutoFit/>
          </a:bodyPr>
          <a:lstStyle/>
          <a:p>
            <a:r>
              <a:rPr lang="es-ES" b="1" dirty="0" smtClean="0"/>
              <a:t>Cuartil inferior</a:t>
            </a:r>
          </a:p>
          <a:p>
            <a:r>
              <a:rPr lang="es-ES" b="1" dirty="0" smtClean="0"/>
              <a:t>($ o % mínimo)</a:t>
            </a:r>
            <a:endParaRPr lang="es-ES" b="1" dirty="0"/>
          </a:p>
        </p:txBody>
      </p:sp>
      <p:sp>
        <p:nvSpPr>
          <p:cNvPr id="18" name="CuadroTexto 17"/>
          <p:cNvSpPr txBox="1"/>
          <p:nvPr/>
        </p:nvSpPr>
        <p:spPr>
          <a:xfrm>
            <a:off x="5686576" y="5207000"/>
            <a:ext cx="1870712" cy="646331"/>
          </a:xfrm>
          <a:prstGeom prst="rect">
            <a:avLst/>
          </a:prstGeom>
          <a:noFill/>
        </p:spPr>
        <p:txBody>
          <a:bodyPr wrap="none" rtlCol="0">
            <a:spAutoFit/>
          </a:bodyPr>
          <a:lstStyle/>
          <a:p>
            <a:r>
              <a:rPr lang="es-ES" b="1" dirty="0" smtClean="0"/>
              <a:t>Cuartil superior</a:t>
            </a:r>
          </a:p>
          <a:p>
            <a:r>
              <a:rPr lang="es-ES" b="1" dirty="0" smtClean="0"/>
              <a:t>($ o % máximo)</a:t>
            </a:r>
            <a:endParaRPr lang="es-ES" b="1" dirty="0"/>
          </a:p>
        </p:txBody>
      </p:sp>
      <p:sp>
        <p:nvSpPr>
          <p:cNvPr id="19" name="CuadroTexto 18"/>
          <p:cNvSpPr txBox="1"/>
          <p:nvPr/>
        </p:nvSpPr>
        <p:spPr>
          <a:xfrm>
            <a:off x="3701969" y="5417066"/>
            <a:ext cx="1120820" cy="369332"/>
          </a:xfrm>
          <a:prstGeom prst="rect">
            <a:avLst/>
          </a:prstGeom>
          <a:noFill/>
        </p:spPr>
        <p:txBody>
          <a:bodyPr wrap="none" rtlCol="0">
            <a:spAutoFit/>
          </a:bodyPr>
          <a:lstStyle/>
          <a:p>
            <a:r>
              <a:rPr lang="es-ES" b="1" dirty="0" smtClean="0"/>
              <a:t>Mediana</a:t>
            </a:r>
            <a:endParaRPr lang="es-ES" b="1" dirty="0"/>
          </a:p>
        </p:txBody>
      </p:sp>
      <p:sp>
        <p:nvSpPr>
          <p:cNvPr id="20" name="Abrir llave 19"/>
          <p:cNvSpPr/>
          <p:nvPr/>
        </p:nvSpPr>
        <p:spPr>
          <a:xfrm rot="16200000">
            <a:off x="4254501" y="526140"/>
            <a:ext cx="453572" cy="4535713"/>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
          </a:p>
        </p:txBody>
      </p:sp>
      <p:sp>
        <p:nvSpPr>
          <p:cNvPr id="21" name="CuadroTexto 20"/>
          <p:cNvSpPr txBox="1"/>
          <p:nvPr/>
        </p:nvSpPr>
        <p:spPr>
          <a:xfrm>
            <a:off x="3701969" y="2252307"/>
            <a:ext cx="1873455" cy="400110"/>
          </a:xfrm>
          <a:prstGeom prst="rect">
            <a:avLst/>
          </a:prstGeom>
          <a:noFill/>
        </p:spPr>
        <p:txBody>
          <a:bodyPr wrap="none" rtlCol="0">
            <a:spAutoFit/>
          </a:bodyPr>
          <a:lstStyle/>
          <a:p>
            <a:r>
              <a:rPr lang="es-ES" sz="2000" b="1" dirty="0" smtClean="0"/>
              <a:t>Valor mercado</a:t>
            </a:r>
            <a:endParaRPr lang="es-ES" sz="2000" b="1" dirty="0"/>
          </a:p>
        </p:txBody>
      </p:sp>
      <p:sp>
        <p:nvSpPr>
          <p:cNvPr id="22" name="Multiplicación 21"/>
          <p:cNvSpPr/>
          <p:nvPr/>
        </p:nvSpPr>
        <p:spPr>
          <a:xfrm>
            <a:off x="653143" y="3592286"/>
            <a:ext cx="645281" cy="743856"/>
          </a:xfrm>
          <a:prstGeom prst="mathMultiply">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23" name="Multiplicación 22"/>
          <p:cNvSpPr/>
          <p:nvPr/>
        </p:nvSpPr>
        <p:spPr>
          <a:xfrm>
            <a:off x="7692571" y="3610428"/>
            <a:ext cx="645281" cy="743856"/>
          </a:xfrm>
          <a:prstGeom prst="mathMultiply">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260607488"/>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457200" y="349879"/>
            <a:ext cx="8229600" cy="857738"/>
          </a:xfrm>
        </p:spPr>
        <p:txBody>
          <a:bodyPr/>
          <a:lstStyle/>
          <a:p>
            <a:r>
              <a:rPr lang="es-ES" sz="3200" b="1" dirty="0" smtClean="0"/>
              <a:t>Aplicación del mejor método- OCDE</a:t>
            </a:r>
            <a:endParaRPr lang="es-ES" sz="3200" b="1" dirty="0"/>
          </a:p>
        </p:txBody>
      </p:sp>
      <p:sp>
        <p:nvSpPr>
          <p:cNvPr id="15" name="Marcador de contenido 14"/>
          <p:cNvSpPr>
            <a:spLocks noGrp="1"/>
          </p:cNvSpPr>
          <p:nvPr>
            <p:ph idx="1"/>
          </p:nvPr>
        </p:nvSpPr>
        <p:spPr>
          <a:xfrm>
            <a:off x="457200" y="1600200"/>
            <a:ext cx="5995805" cy="4525963"/>
          </a:xfrm>
        </p:spPr>
        <p:txBody>
          <a:bodyPr>
            <a:normAutofit/>
          </a:bodyPr>
          <a:lstStyle/>
          <a:p>
            <a:pPr algn="just"/>
            <a:r>
              <a:rPr lang="es-ES" sz="1800" b="1" dirty="0" smtClean="0">
                <a:solidFill>
                  <a:srgbClr val="000090"/>
                </a:solidFill>
              </a:rPr>
              <a:t>Más compatible </a:t>
            </a:r>
            <a:r>
              <a:rPr lang="es-ES" sz="1600" dirty="0" smtClean="0">
                <a:solidFill>
                  <a:schemeClr val="tx1"/>
                </a:solidFill>
              </a:rPr>
              <a:t>con la estructura empresarial y comercial. </a:t>
            </a:r>
          </a:p>
          <a:p>
            <a:pPr algn="just"/>
            <a:endParaRPr lang="es-ES" sz="1600" dirty="0">
              <a:solidFill>
                <a:schemeClr val="tx1"/>
              </a:solidFill>
            </a:endParaRPr>
          </a:p>
          <a:p>
            <a:pPr algn="just"/>
            <a:r>
              <a:rPr lang="es-ES" sz="1800" b="1" dirty="0">
                <a:solidFill>
                  <a:srgbClr val="000090"/>
                </a:solidFill>
              </a:rPr>
              <a:t>M</a:t>
            </a:r>
            <a:r>
              <a:rPr lang="es-ES" sz="1800" b="1" dirty="0" smtClean="0">
                <a:solidFill>
                  <a:srgbClr val="000090"/>
                </a:solidFill>
              </a:rPr>
              <a:t>ejor calidad y cantidad de información disponible</a:t>
            </a:r>
            <a:r>
              <a:rPr lang="es-ES" sz="1600" dirty="0" smtClean="0">
                <a:solidFill>
                  <a:schemeClr val="tx1"/>
                </a:solidFill>
              </a:rPr>
              <a:t>, para justificarse y aplicarse. </a:t>
            </a:r>
          </a:p>
          <a:p>
            <a:pPr algn="just"/>
            <a:endParaRPr lang="es-ES" sz="1600" dirty="0">
              <a:solidFill>
                <a:schemeClr val="tx1"/>
              </a:solidFill>
            </a:endParaRPr>
          </a:p>
          <a:p>
            <a:pPr algn="just"/>
            <a:r>
              <a:rPr lang="es-ES" sz="1800" b="1" dirty="0">
                <a:solidFill>
                  <a:srgbClr val="000090"/>
                </a:solidFill>
              </a:rPr>
              <a:t>A</a:t>
            </a:r>
            <a:r>
              <a:rPr lang="es-ES" sz="1800" b="1" dirty="0" smtClean="0">
                <a:solidFill>
                  <a:srgbClr val="000090"/>
                </a:solidFill>
              </a:rPr>
              <a:t>lto grado de comparabilidad </a:t>
            </a:r>
            <a:r>
              <a:rPr lang="es-ES" sz="1600" dirty="0" smtClean="0">
                <a:solidFill>
                  <a:schemeClr val="tx1"/>
                </a:solidFill>
              </a:rPr>
              <a:t>entre transacciones con vinculados y no vinculados. </a:t>
            </a:r>
          </a:p>
          <a:p>
            <a:pPr algn="just"/>
            <a:endParaRPr lang="es-ES" sz="1600" dirty="0">
              <a:solidFill>
                <a:schemeClr val="tx1"/>
              </a:solidFill>
            </a:endParaRPr>
          </a:p>
          <a:p>
            <a:pPr algn="just"/>
            <a:r>
              <a:rPr lang="es-ES" sz="1600" b="1" dirty="0" smtClean="0">
                <a:solidFill>
                  <a:srgbClr val="000090"/>
                </a:solidFill>
              </a:rPr>
              <a:t>M</a:t>
            </a:r>
            <a:r>
              <a:rPr lang="es-ES" sz="1800" b="1" dirty="0" smtClean="0">
                <a:solidFill>
                  <a:srgbClr val="000090"/>
                </a:solidFill>
              </a:rPr>
              <a:t>enor nivel de ajustes necesarios</a:t>
            </a:r>
            <a:r>
              <a:rPr lang="es-ES" sz="1600" dirty="0" smtClean="0">
                <a:solidFill>
                  <a:schemeClr val="tx1"/>
                </a:solidFill>
              </a:rPr>
              <a:t>, para eliminar diferencias existentes. </a:t>
            </a:r>
          </a:p>
          <a:p>
            <a:pPr marL="0" indent="0" algn="just">
              <a:buNone/>
            </a:pPr>
            <a:endParaRPr lang="es-ES" sz="1600" dirty="0" smtClean="0">
              <a:solidFill>
                <a:schemeClr val="tx1"/>
              </a:solidFill>
            </a:endParaRPr>
          </a:p>
          <a:p>
            <a:pPr algn="just"/>
            <a:r>
              <a:rPr lang="es-ES" sz="1800" b="1" dirty="0">
                <a:solidFill>
                  <a:srgbClr val="000090"/>
                </a:solidFill>
              </a:rPr>
              <a:t>C</a:t>
            </a:r>
            <a:r>
              <a:rPr lang="es-ES" sz="1800" b="1" dirty="0" smtClean="0">
                <a:solidFill>
                  <a:srgbClr val="000090"/>
                </a:solidFill>
              </a:rPr>
              <a:t>onsistente</a:t>
            </a:r>
            <a:r>
              <a:rPr lang="es-ES" sz="1600" dirty="0" smtClean="0">
                <a:solidFill>
                  <a:schemeClr val="tx1"/>
                </a:solidFill>
              </a:rPr>
              <a:t> con la clase de transacción realizada. </a:t>
            </a:r>
            <a:endParaRPr lang="es-ES" sz="1600" dirty="0">
              <a:solidFill>
                <a:schemeClr val="tx1"/>
              </a:solidFill>
            </a:endParaRPr>
          </a:p>
        </p:txBody>
      </p:sp>
      <p:pic>
        <p:nvPicPr>
          <p:cNvPr id="17" name="Imagen 16"/>
          <p:cNvPicPr>
            <a:picLocks noChangeAspect="1"/>
          </p:cNvPicPr>
          <p:nvPr/>
        </p:nvPicPr>
        <p:blipFill>
          <a:blip r:embed="rId2"/>
          <a:stretch>
            <a:fillRect/>
          </a:stretch>
        </p:blipFill>
        <p:spPr>
          <a:xfrm>
            <a:off x="6603857" y="2301597"/>
            <a:ext cx="2082942" cy="2017621"/>
          </a:xfrm>
          <a:prstGeom prst="rect">
            <a:avLst/>
          </a:prstGeom>
        </p:spPr>
      </p:pic>
    </p:spTree>
    <p:extLst>
      <p:ext uri="{BB962C8B-B14F-4D97-AF65-F5344CB8AC3E}">
        <p14:creationId xmlns:p14="http://schemas.microsoft.com/office/powerpoint/2010/main" val="2780940267"/>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29114"/>
            <a:ext cx="8229600" cy="780723"/>
          </a:xfrm>
        </p:spPr>
        <p:txBody>
          <a:bodyPr/>
          <a:lstStyle/>
          <a:p>
            <a:r>
              <a:rPr lang="es-ES" sz="2800" b="1" dirty="0" smtClean="0"/>
              <a:t>1.- Método de precio comparable no controlado</a:t>
            </a:r>
            <a:endParaRPr lang="es-ES" sz="2800" b="1" dirty="0"/>
          </a:p>
        </p:txBody>
      </p:sp>
      <p:sp>
        <p:nvSpPr>
          <p:cNvPr id="3" name="Marcador de contenido 2"/>
          <p:cNvSpPr>
            <a:spLocks noGrp="1"/>
          </p:cNvSpPr>
          <p:nvPr>
            <p:ph idx="1"/>
          </p:nvPr>
        </p:nvSpPr>
        <p:spPr/>
        <p:txBody>
          <a:bodyPr>
            <a:normAutofit/>
          </a:bodyPr>
          <a:lstStyle/>
          <a:p>
            <a:pPr marL="0" indent="0" algn="just">
              <a:buNone/>
            </a:pPr>
            <a:endParaRPr lang="es-ES" sz="1600" dirty="0" smtClean="0">
              <a:solidFill>
                <a:schemeClr val="tx1"/>
              </a:solidFill>
            </a:endParaRPr>
          </a:p>
          <a:p>
            <a:pPr marL="0" indent="0" algn="just">
              <a:lnSpc>
                <a:spcPct val="150000"/>
              </a:lnSpc>
              <a:buNone/>
            </a:pPr>
            <a:r>
              <a:rPr lang="es-ES" sz="1600" dirty="0" smtClean="0">
                <a:solidFill>
                  <a:schemeClr val="tx1"/>
                </a:solidFill>
              </a:rPr>
              <a:t>1.- Consiste en fijar el precio del bien o servicio en una operación entre partes relacionadas, al </a:t>
            </a:r>
            <a:r>
              <a:rPr lang="es-ES" sz="1600" b="1" dirty="0" smtClean="0">
                <a:solidFill>
                  <a:schemeClr val="tx1"/>
                </a:solidFill>
              </a:rPr>
              <a:t>precio del bien o servicio idéntico o de características muy similares en una operación entre personas independientes</a:t>
            </a:r>
            <a:r>
              <a:rPr lang="es-ES" sz="1600" dirty="0" smtClean="0">
                <a:solidFill>
                  <a:schemeClr val="tx1"/>
                </a:solidFill>
              </a:rPr>
              <a:t> en circunstancias comparables. </a:t>
            </a:r>
          </a:p>
          <a:p>
            <a:pPr marL="0" indent="0" algn="just">
              <a:lnSpc>
                <a:spcPct val="150000"/>
              </a:lnSpc>
              <a:buNone/>
            </a:pPr>
            <a:endParaRPr lang="es-ES" sz="1600" dirty="0">
              <a:solidFill>
                <a:schemeClr val="tx1"/>
              </a:solidFill>
            </a:endParaRPr>
          </a:p>
          <a:p>
            <a:pPr marL="0" indent="0" algn="just">
              <a:lnSpc>
                <a:spcPct val="150000"/>
              </a:lnSpc>
              <a:buNone/>
            </a:pPr>
            <a:r>
              <a:rPr lang="es-ES" sz="1600" dirty="0" smtClean="0">
                <a:solidFill>
                  <a:schemeClr val="tx1"/>
                </a:solidFill>
              </a:rPr>
              <a:t>2.- Se efectúan en caso de ser necesarias, las </a:t>
            </a:r>
            <a:r>
              <a:rPr lang="es-ES" sz="1600" dirty="0" err="1" smtClean="0">
                <a:solidFill>
                  <a:schemeClr val="tx1"/>
                </a:solidFill>
              </a:rPr>
              <a:t>correciones</a:t>
            </a:r>
            <a:r>
              <a:rPr lang="es-ES" sz="1600" dirty="0" smtClean="0">
                <a:solidFill>
                  <a:schemeClr val="tx1"/>
                </a:solidFill>
              </a:rPr>
              <a:t>  para obtener la equivalencia. </a:t>
            </a:r>
          </a:p>
        </p:txBody>
      </p:sp>
      <p:pic>
        <p:nvPicPr>
          <p:cNvPr id="4" name="Imagen 3"/>
          <p:cNvPicPr>
            <a:picLocks noChangeAspect="1"/>
          </p:cNvPicPr>
          <p:nvPr/>
        </p:nvPicPr>
        <p:blipFill>
          <a:blip r:embed="rId2"/>
          <a:stretch>
            <a:fillRect/>
          </a:stretch>
        </p:blipFill>
        <p:spPr>
          <a:xfrm>
            <a:off x="2255157" y="5025572"/>
            <a:ext cx="2394307" cy="1511300"/>
          </a:xfrm>
          <a:prstGeom prst="rect">
            <a:avLst/>
          </a:prstGeom>
        </p:spPr>
      </p:pic>
      <p:pic>
        <p:nvPicPr>
          <p:cNvPr id="5" name="Imagen 4"/>
          <p:cNvPicPr>
            <a:picLocks noChangeAspect="1"/>
          </p:cNvPicPr>
          <p:nvPr/>
        </p:nvPicPr>
        <p:blipFill>
          <a:blip r:embed="rId3"/>
          <a:stretch>
            <a:fillRect/>
          </a:stretch>
        </p:blipFill>
        <p:spPr>
          <a:xfrm>
            <a:off x="5132614" y="4782457"/>
            <a:ext cx="2075543" cy="2075543"/>
          </a:xfrm>
          <a:prstGeom prst="rect">
            <a:avLst/>
          </a:prstGeom>
        </p:spPr>
      </p:pic>
    </p:spTree>
    <p:extLst>
      <p:ext uri="{BB962C8B-B14F-4D97-AF65-F5344CB8AC3E}">
        <p14:creationId xmlns:p14="http://schemas.microsoft.com/office/powerpoint/2010/main" val="3071609913"/>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457200" y="429114"/>
            <a:ext cx="8229600" cy="780723"/>
          </a:xfrm>
        </p:spPr>
        <p:txBody>
          <a:bodyPr/>
          <a:lstStyle/>
          <a:p>
            <a:r>
              <a:rPr lang="es-ES" sz="2800" b="1" dirty="0" smtClean="0"/>
              <a:t>Método de precio comparable no controlado</a:t>
            </a:r>
            <a:endParaRPr lang="es-ES" sz="2800" b="1" dirty="0"/>
          </a:p>
        </p:txBody>
      </p:sp>
      <p:sp>
        <p:nvSpPr>
          <p:cNvPr id="6" name="Marcador de contenido 5"/>
          <p:cNvSpPr>
            <a:spLocks noGrp="1"/>
          </p:cNvSpPr>
          <p:nvPr>
            <p:ph idx="1"/>
          </p:nvPr>
        </p:nvSpPr>
        <p:spPr/>
        <p:txBody>
          <a:bodyPr/>
          <a:lstStyle/>
          <a:p>
            <a:endParaRPr lang="es-ES"/>
          </a:p>
        </p:txBody>
      </p:sp>
      <p:pic>
        <p:nvPicPr>
          <p:cNvPr id="7" name="Imagen 6"/>
          <p:cNvPicPr>
            <a:picLocks noChangeAspect="1"/>
          </p:cNvPicPr>
          <p:nvPr/>
        </p:nvPicPr>
        <p:blipFill>
          <a:blip r:embed="rId2"/>
          <a:stretch>
            <a:fillRect/>
          </a:stretch>
        </p:blipFill>
        <p:spPr>
          <a:xfrm>
            <a:off x="0" y="1600200"/>
            <a:ext cx="9144000" cy="4410504"/>
          </a:xfrm>
          <a:prstGeom prst="rect">
            <a:avLst/>
          </a:prstGeom>
        </p:spPr>
      </p:pic>
    </p:spTree>
    <p:extLst>
      <p:ext uri="{BB962C8B-B14F-4D97-AF65-F5344CB8AC3E}">
        <p14:creationId xmlns:p14="http://schemas.microsoft.com/office/powerpoint/2010/main" val="3408627962"/>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313383"/>
            <a:ext cx="8229600" cy="4525963"/>
          </a:xfrm>
        </p:spPr>
        <p:txBody>
          <a:bodyPr/>
          <a:lstStyle/>
          <a:p>
            <a:r>
              <a:rPr lang="es-ES" b="1" i="1" dirty="0" smtClean="0">
                <a:solidFill>
                  <a:srgbClr val="000090"/>
                </a:solidFill>
              </a:rPr>
              <a:t>Turística Latina- Ingresos por servicios de hotelería</a:t>
            </a:r>
            <a:endParaRPr lang="es-ES" b="1" i="1" dirty="0">
              <a:solidFill>
                <a:srgbClr val="000090"/>
              </a:solidFill>
            </a:endParaRPr>
          </a:p>
        </p:txBody>
      </p:sp>
      <p:sp>
        <p:nvSpPr>
          <p:cNvPr id="4" name="Título 1"/>
          <p:cNvSpPr>
            <a:spLocks noGrp="1"/>
          </p:cNvSpPr>
          <p:nvPr>
            <p:ph type="title"/>
          </p:nvPr>
        </p:nvSpPr>
        <p:spPr>
          <a:xfrm>
            <a:off x="457200" y="489466"/>
            <a:ext cx="8229600" cy="575853"/>
          </a:xfrm>
        </p:spPr>
        <p:txBody>
          <a:bodyPr/>
          <a:lstStyle/>
          <a:p>
            <a:r>
              <a:rPr lang="es-ES" sz="2800" b="1" dirty="0" smtClean="0"/>
              <a:t>Ejemplo- MPC</a:t>
            </a:r>
            <a:endParaRPr lang="es-ES" sz="2800" b="1" dirty="0"/>
          </a:p>
        </p:txBody>
      </p:sp>
      <p:pic>
        <p:nvPicPr>
          <p:cNvPr id="5" name="Imagen 4"/>
          <p:cNvPicPr>
            <a:picLocks noChangeAspect="1"/>
          </p:cNvPicPr>
          <p:nvPr/>
        </p:nvPicPr>
        <p:blipFill>
          <a:blip r:embed="rId2"/>
          <a:stretch>
            <a:fillRect/>
          </a:stretch>
        </p:blipFill>
        <p:spPr>
          <a:xfrm>
            <a:off x="1492895" y="1926650"/>
            <a:ext cx="6239567" cy="3010700"/>
          </a:xfrm>
          <a:prstGeom prst="rect">
            <a:avLst/>
          </a:prstGeom>
        </p:spPr>
      </p:pic>
      <p:pic>
        <p:nvPicPr>
          <p:cNvPr id="6" name="Imagen 5"/>
          <p:cNvPicPr>
            <a:picLocks noChangeAspect="1"/>
          </p:cNvPicPr>
          <p:nvPr/>
        </p:nvPicPr>
        <p:blipFill>
          <a:blip r:embed="rId3"/>
          <a:stretch>
            <a:fillRect/>
          </a:stretch>
        </p:blipFill>
        <p:spPr>
          <a:xfrm>
            <a:off x="1292135" y="5134496"/>
            <a:ext cx="6237151" cy="1409700"/>
          </a:xfrm>
          <a:prstGeom prst="rect">
            <a:avLst/>
          </a:prstGeom>
        </p:spPr>
      </p:pic>
    </p:spTree>
    <p:extLst>
      <p:ext uri="{BB962C8B-B14F-4D97-AF65-F5344CB8AC3E}">
        <p14:creationId xmlns:p14="http://schemas.microsoft.com/office/powerpoint/2010/main" val="2370394814"/>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313383"/>
            <a:ext cx="8229600" cy="4525963"/>
          </a:xfrm>
        </p:spPr>
        <p:txBody>
          <a:bodyPr/>
          <a:lstStyle/>
          <a:p>
            <a:r>
              <a:rPr lang="es-ES" b="1" i="1" dirty="0" smtClean="0">
                <a:solidFill>
                  <a:srgbClr val="000090"/>
                </a:solidFill>
              </a:rPr>
              <a:t>Turística Latina- Ingresos por servicios de hotelería</a:t>
            </a:r>
            <a:endParaRPr lang="es-ES" b="1" i="1" dirty="0">
              <a:solidFill>
                <a:srgbClr val="000090"/>
              </a:solidFill>
            </a:endParaRPr>
          </a:p>
        </p:txBody>
      </p:sp>
      <p:sp>
        <p:nvSpPr>
          <p:cNvPr id="4" name="Título 1"/>
          <p:cNvSpPr>
            <a:spLocks noGrp="1"/>
          </p:cNvSpPr>
          <p:nvPr>
            <p:ph type="title"/>
          </p:nvPr>
        </p:nvSpPr>
        <p:spPr>
          <a:xfrm>
            <a:off x="457200" y="489466"/>
            <a:ext cx="8229600" cy="575853"/>
          </a:xfrm>
        </p:spPr>
        <p:txBody>
          <a:bodyPr/>
          <a:lstStyle/>
          <a:p>
            <a:r>
              <a:rPr lang="es-ES" sz="2800" b="1" dirty="0" smtClean="0"/>
              <a:t>Ejemplo- MPC</a:t>
            </a:r>
            <a:endParaRPr lang="es-ES" sz="2800" b="1" dirty="0"/>
          </a:p>
        </p:txBody>
      </p:sp>
      <p:pic>
        <p:nvPicPr>
          <p:cNvPr id="6" name="Imagen 5"/>
          <p:cNvPicPr>
            <a:picLocks noChangeAspect="1"/>
          </p:cNvPicPr>
          <p:nvPr/>
        </p:nvPicPr>
        <p:blipFill>
          <a:blip r:embed="rId2"/>
          <a:stretch>
            <a:fillRect/>
          </a:stretch>
        </p:blipFill>
        <p:spPr>
          <a:xfrm>
            <a:off x="1292135" y="1979509"/>
            <a:ext cx="7010400" cy="1409700"/>
          </a:xfrm>
          <a:prstGeom prst="rect">
            <a:avLst/>
          </a:prstGeom>
        </p:spPr>
      </p:pic>
      <p:sp>
        <p:nvSpPr>
          <p:cNvPr id="7" name="Marcador de contenido 2"/>
          <p:cNvSpPr txBox="1">
            <a:spLocks/>
          </p:cNvSpPr>
          <p:nvPr/>
        </p:nvSpPr>
        <p:spPr>
          <a:xfrm>
            <a:off x="457200" y="3769595"/>
            <a:ext cx="7845335" cy="2356568"/>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pPr marL="0" indent="0" algn="just">
              <a:buFont typeface="Arial" pitchFamily="34" charset="0"/>
              <a:buNone/>
            </a:pPr>
            <a:r>
              <a:rPr lang="es-ES" sz="1600" dirty="0" smtClean="0">
                <a:solidFill>
                  <a:schemeClr val="tx1"/>
                </a:solidFill>
              </a:rPr>
              <a:t>Los resultados de Latina, sugieren que:</a:t>
            </a:r>
          </a:p>
          <a:p>
            <a:pPr marL="0" indent="0" algn="just">
              <a:buFont typeface="Arial" pitchFamily="34" charset="0"/>
              <a:buNone/>
            </a:pPr>
            <a:endParaRPr lang="es-ES" sz="1600" dirty="0">
              <a:solidFill>
                <a:schemeClr val="tx1"/>
              </a:solidFill>
            </a:endParaRPr>
          </a:p>
          <a:p>
            <a:pPr marL="0" indent="0" algn="just">
              <a:buFont typeface="Arial" pitchFamily="34" charset="0"/>
              <a:buNone/>
            </a:pPr>
            <a:r>
              <a:rPr lang="es-ES" sz="1600" dirty="0" smtClean="0">
                <a:solidFill>
                  <a:schemeClr val="tx1"/>
                </a:solidFill>
              </a:rPr>
              <a:t>1.- Latina</a:t>
            </a:r>
            <a:r>
              <a:rPr lang="es-ES" sz="1600" b="1" dirty="0" smtClean="0">
                <a:solidFill>
                  <a:schemeClr val="tx1"/>
                </a:solidFill>
              </a:rPr>
              <a:t> pactó un precio promedio similar </a:t>
            </a:r>
            <a:r>
              <a:rPr lang="es-ES" sz="1600" dirty="0" smtClean="0">
                <a:solidFill>
                  <a:schemeClr val="tx1"/>
                </a:solidFill>
              </a:rPr>
              <a:t>al que obtuvieron empresas independientes  en operaciones comparables. </a:t>
            </a:r>
          </a:p>
          <a:p>
            <a:pPr marL="0" indent="0" algn="just">
              <a:buFont typeface="Arial" pitchFamily="34" charset="0"/>
              <a:buNone/>
            </a:pPr>
            <a:endParaRPr lang="es-ES" sz="1600" dirty="0">
              <a:solidFill>
                <a:schemeClr val="tx1"/>
              </a:solidFill>
            </a:endParaRPr>
          </a:p>
          <a:p>
            <a:pPr marL="0" indent="0" algn="just">
              <a:buFont typeface="Arial" pitchFamily="34" charset="0"/>
              <a:buNone/>
            </a:pPr>
            <a:r>
              <a:rPr lang="es-ES" sz="1600" dirty="0" smtClean="0">
                <a:solidFill>
                  <a:schemeClr val="tx1"/>
                </a:solidFill>
              </a:rPr>
              <a:t>2.- Se puede concluir que por la transacción de servicios de hotelería, Latina </a:t>
            </a:r>
            <a:r>
              <a:rPr lang="es-ES" sz="1600" b="1" dirty="0" smtClean="0">
                <a:solidFill>
                  <a:schemeClr val="tx1"/>
                </a:solidFill>
              </a:rPr>
              <a:t>cumple con los requisitos establecidos </a:t>
            </a:r>
            <a:r>
              <a:rPr lang="es-ES" sz="1600" dirty="0" smtClean="0">
                <a:solidFill>
                  <a:schemeClr val="tx1"/>
                </a:solidFill>
              </a:rPr>
              <a:t>en el artículo 76, 179 y 180 de la LISR. </a:t>
            </a:r>
          </a:p>
          <a:p>
            <a:pPr marL="0" indent="0" algn="just">
              <a:buFont typeface="Arial" pitchFamily="34" charset="0"/>
              <a:buNone/>
            </a:pPr>
            <a:endParaRPr lang="es-ES" sz="1600" dirty="0">
              <a:solidFill>
                <a:schemeClr val="tx1"/>
              </a:solidFill>
            </a:endParaRPr>
          </a:p>
          <a:p>
            <a:pPr marL="0" indent="0" algn="just">
              <a:buFont typeface="Arial" pitchFamily="34" charset="0"/>
              <a:buNone/>
            </a:pPr>
            <a:r>
              <a:rPr lang="es-ES" sz="1600" dirty="0" smtClean="0">
                <a:solidFill>
                  <a:schemeClr val="tx1"/>
                </a:solidFill>
              </a:rPr>
              <a:t>3.- ¿Es necesario realizar un ajuste para PT? </a:t>
            </a:r>
            <a:r>
              <a:rPr lang="es-ES" sz="1600" dirty="0">
                <a:solidFill>
                  <a:schemeClr val="tx1"/>
                </a:solidFill>
              </a:rPr>
              <a:t> </a:t>
            </a:r>
            <a:r>
              <a:rPr lang="es-ES" sz="1600" b="1" dirty="0" smtClean="0">
                <a:solidFill>
                  <a:schemeClr val="tx1"/>
                </a:solidFill>
              </a:rPr>
              <a:t>NO</a:t>
            </a:r>
          </a:p>
        </p:txBody>
      </p:sp>
    </p:spTree>
    <p:extLst>
      <p:ext uri="{BB962C8B-B14F-4D97-AF65-F5344CB8AC3E}">
        <p14:creationId xmlns:p14="http://schemas.microsoft.com/office/powerpoint/2010/main" val="216793677"/>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313383"/>
            <a:ext cx="8229600" cy="4525963"/>
          </a:xfrm>
        </p:spPr>
        <p:txBody>
          <a:bodyPr/>
          <a:lstStyle/>
          <a:p>
            <a:r>
              <a:rPr lang="es-ES" b="1" i="1" dirty="0" err="1" smtClean="0">
                <a:solidFill>
                  <a:srgbClr val="000090"/>
                </a:solidFill>
              </a:rPr>
              <a:t>Gutza</a:t>
            </a:r>
            <a:r>
              <a:rPr lang="es-ES" b="1" i="1" dirty="0" smtClean="0">
                <a:solidFill>
                  <a:srgbClr val="000090"/>
                </a:solidFill>
              </a:rPr>
              <a:t>- Ingresos por arrendamiento de inmuebles</a:t>
            </a:r>
          </a:p>
          <a:p>
            <a:pPr marL="0" indent="0">
              <a:buNone/>
            </a:pPr>
            <a:endParaRPr lang="es-ES" b="1" i="1" dirty="0">
              <a:solidFill>
                <a:srgbClr val="000090"/>
              </a:solidFill>
            </a:endParaRPr>
          </a:p>
        </p:txBody>
      </p:sp>
      <p:sp>
        <p:nvSpPr>
          <p:cNvPr id="4" name="Título 1"/>
          <p:cNvSpPr>
            <a:spLocks noGrp="1"/>
          </p:cNvSpPr>
          <p:nvPr>
            <p:ph type="title"/>
          </p:nvPr>
        </p:nvSpPr>
        <p:spPr>
          <a:xfrm>
            <a:off x="457200" y="489466"/>
            <a:ext cx="8229600" cy="575853"/>
          </a:xfrm>
        </p:spPr>
        <p:txBody>
          <a:bodyPr/>
          <a:lstStyle/>
          <a:p>
            <a:r>
              <a:rPr lang="es-ES" sz="2800" b="1" dirty="0" smtClean="0"/>
              <a:t>Ejemplo- MPC</a:t>
            </a:r>
            <a:endParaRPr lang="es-ES" sz="2800" b="1" dirty="0"/>
          </a:p>
        </p:txBody>
      </p:sp>
      <p:sp>
        <p:nvSpPr>
          <p:cNvPr id="7" name="Marcador de contenido 2"/>
          <p:cNvSpPr txBox="1">
            <a:spLocks/>
          </p:cNvSpPr>
          <p:nvPr/>
        </p:nvSpPr>
        <p:spPr>
          <a:xfrm>
            <a:off x="457200" y="2028206"/>
            <a:ext cx="7845335" cy="4097957"/>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pPr marL="0" indent="0" algn="just">
              <a:buFont typeface="Arial" pitchFamily="34" charset="0"/>
              <a:buNone/>
            </a:pPr>
            <a:r>
              <a:rPr lang="es-ES" sz="1600" dirty="0" smtClean="0">
                <a:solidFill>
                  <a:schemeClr val="tx1"/>
                </a:solidFill>
              </a:rPr>
              <a:t>Durante el ejercicio fiscal 2013, </a:t>
            </a:r>
            <a:r>
              <a:rPr lang="es-ES" sz="1600" dirty="0" err="1" smtClean="0">
                <a:solidFill>
                  <a:schemeClr val="tx1"/>
                </a:solidFill>
              </a:rPr>
              <a:t>Gutza</a:t>
            </a:r>
            <a:r>
              <a:rPr lang="es-ES" sz="1600" dirty="0" smtClean="0">
                <a:solidFill>
                  <a:schemeClr val="tx1"/>
                </a:solidFill>
              </a:rPr>
              <a:t> cobró un importe total de $3,418,316 pesos a sus partes relacionadas residentes en territorio nacional por el arrendamiento de bienes inmuebles.  </a:t>
            </a:r>
          </a:p>
          <a:p>
            <a:pPr marL="0" indent="0" algn="just">
              <a:buFont typeface="Arial" pitchFamily="34" charset="0"/>
              <a:buNone/>
            </a:pPr>
            <a:endParaRPr lang="es-ES" sz="1600" dirty="0">
              <a:solidFill>
                <a:schemeClr val="tx1"/>
              </a:solidFill>
            </a:endParaRPr>
          </a:p>
          <a:p>
            <a:pPr marL="0" indent="0" algn="just">
              <a:buFont typeface="Arial" pitchFamily="34" charset="0"/>
              <a:buNone/>
            </a:pPr>
            <a:endParaRPr lang="es-ES" sz="1600" dirty="0" smtClean="0">
              <a:solidFill>
                <a:schemeClr val="tx1"/>
              </a:solidFill>
            </a:endParaRPr>
          </a:p>
          <a:p>
            <a:pPr marL="0" indent="0" algn="just">
              <a:buFont typeface="Arial" pitchFamily="34" charset="0"/>
              <a:buNone/>
            </a:pPr>
            <a:endParaRPr lang="es-ES" sz="1600" dirty="0">
              <a:solidFill>
                <a:schemeClr val="tx1"/>
              </a:solidFill>
            </a:endParaRPr>
          </a:p>
        </p:txBody>
      </p:sp>
      <p:pic>
        <p:nvPicPr>
          <p:cNvPr id="2" name="Imagen 1"/>
          <p:cNvPicPr>
            <a:picLocks noChangeAspect="1"/>
          </p:cNvPicPr>
          <p:nvPr/>
        </p:nvPicPr>
        <p:blipFill>
          <a:blip r:embed="rId2"/>
          <a:stretch>
            <a:fillRect/>
          </a:stretch>
        </p:blipFill>
        <p:spPr>
          <a:xfrm>
            <a:off x="1377898" y="3102428"/>
            <a:ext cx="6685116" cy="1619642"/>
          </a:xfrm>
          <a:prstGeom prst="rect">
            <a:avLst/>
          </a:prstGeom>
        </p:spPr>
      </p:pic>
      <p:sp>
        <p:nvSpPr>
          <p:cNvPr id="5" name="CuadroTexto 4"/>
          <p:cNvSpPr txBox="1"/>
          <p:nvPr/>
        </p:nvSpPr>
        <p:spPr>
          <a:xfrm>
            <a:off x="652184" y="4875889"/>
            <a:ext cx="2516096" cy="369332"/>
          </a:xfrm>
          <a:prstGeom prst="rect">
            <a:avLst/>
          </a:prstGeom>
          <a:noFill/>
        </p:spPr>
        <p:txBody>
          <a:bodyPr wrap="none" rtlCol="0">
            <a:spAutoFit/>
          </a:bodyPr>
          <a:lstStyle/>
          <a:p>
            <a:r>
              <a:rPr lang="es-ES" b="1" i="1" dirty="0" smtClean="0"/>
              <a:t>Resultados obtenidos:</a:t>
            </a:r>
            <a:endParaRPr lang="es-ES" b="1" i="1" dirty="0"/>
          </a:p>
        </p:txBody>
      </p:sp>
      <p:pic>
        <p:nvPicPr>
          <p:cNvPr id="8" name="Imagen 7"/>
          <p:cNvPicPr>
            <a:picLocks noChangeAspect="1"/>
          </p:cNvPicPr>
          <p:nvPr/>
        </p:nvPicPr>
        <p:blipFill>
          <a:blip r:embed="rId3"/>
          <a:stretch>
            <a:fillRect/>
          </a:stretch>
        </p:blipFill>
        <p:spPr>
          <a:xfrm>
            <a:off x="987300" y="5305946"/>
            <a:ext cx="6350000" cy="1066800"/>
          </a:xfrm>
          <a:prstGeom prst="rect">
            <a:avLst/>
          </a:prstGeom>
        </p:spPr>
      </p:pic>
    </p:spTree>
    <p:extLst>
      <p:ext uri="{BB962C8B-B14F-4D97-AF65-F5344CB8AC3E}">
        <p14:creationId xmlns:p14="http://schemas.microsoft.com/office/powerpoint/2010/main" val="3057816693"/>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normAutofit/>
          </a:bodyPr>
          <a:lstStyle/>
          <a:p>
            <a:pPr algn="just">
              <a:lnSpc>
                <a:spcPct val="120000"/>
              </a:lnSpc>
              <a:buFont typeface="Wingdings" charset="2"/>
              <a:buChar char="ü"/>
            </a:pPr>
            <a:r>
              <a:rPr lang="es-ES" sz="1600" dirty="0" smtClean="0">
                <a:solidFill>
                  <a:schemeClr val="tx1"/>
                </a:solidFill>
              </a:rPr>
              <a:t>Sirve para precios de bienes como para servicios.</a:t>
            </a:r>
          </a:p>
          <a:p>
            <a:pPr algn="just">
              <a:lnSpc>
                <a:spcPct val="120000"/>
              </a:lnSpc>
              <a:buFont typeface="Wingdings" charset="2"/>
              <a:buChar char="ü"/>
            </a:pPr>
            <a:r>
              <a:rPr lang="es-ES" sz="1600" dirty="0" smtClean="0">
                <a:solidFill>
                  <a:schemeClr val="tx1"/>
                </a:solidFill>
              </a:rPr>
              <a:t>Más aceptado.  </a:t>
            </a:r>
          </a:p>
          <a:p>
            <a:pPr algn="just">
              <a:lnSpc>
                <a:spcPct val="120000"/>
              </a:lnSpc>
              <a:buFont typeface="Wingdings" charset="2"/>
              <a:buChar char="ü"/>
            </a:pPr>
            <a:r>
              <a:rPr lang="es-ES" sz="1600" dirty="0" smtClean="0">
                <a:solidFill>
                  <a:schemeClr val="tx1"/>
                </a:solidFill>
              </a:rPr>
              <a:t>Muy útil para commodities o para evaluar tasas de interés. ¿Capturex? </a:t>
            </a:r>
          </a:p>
          <a:p>
            <a:pPr marL="0" indent="0" algn="just">
              <a:lnSpc>
                <a:spcPct val="120000"/>
              </a:lnSpc>
              <a:buNone/>
            </a:pPr>
            <a:endParaRPr lang="es-ES" sz="1600" dirty="0">
              <a:solidFill>
                <a:schemeClr val="tx1"/>
              </a:solidFill>
            </a:endParaRPr>
          </a:p>
          <a:p>
            <a:pPr marL="0" indent="0" algn="just">
              <a:lnSpc>
                <a:spcPct val="120000"/>
              </a:lnSpc>
              <a:buNone/>
            </a:pPr>
            <a:r>
              <a:rPr lang="es-ES" sz="1600" dirty="0" smtClean="0">
                <a:solidFill>
                  <a:schemeClr val="tx1"/>
                </a:solidFill>
              </a:rPr>
              <a:t>Sin embargo también hay que tomar en cuenta </a:t>
            </a:r>
            <a:r>
              <a:rPr lang="es-ES" sz="1600" b="1" u="sng" dirty="0" smtClean="0">
                <a:solidFill>
                  <a:schemeClr val="tx1"/>
                </a:solidFill>
              </a:rPr>
              <a:t>puntos de riesgo</a:t>
            </a:r>
            <a:r>
              <a:rPr lang="es-ES" sz="1600" dirty="0" smtClean="0">
                <a:solidFill>
                  <a:schemeClr val="tx1"/>
                </a:solidFill>
              </a:rPr>
              <a:t>. El MPC no se acepta cuando:</a:t>
            </a:r>
          </a:p>
          <a:p>
            <a:pPr marL="0" indent="0" algn="just">
              <a:lnSpc>
                <a:spcPct val="120000"/>
              </a:lnSpc>
              <a:buNone/>
            </a:pPr>
            <a:endParaRPr lang="es-ES" sz="1600" dirty="0" smtClean="0">
              <a:solidFill>
                <a:schemeClr val="tx1"/>
              </a:solidFill>
            </a:endParaRPr>
          </a:p>
          <a:p>
            <a:pPr algn="just">
              <a:lnSpc>
                <a:spcPct val="120000"/>
              </a:lnSpc>
              <a:buFont typeface="Courier New"/>
              <a:buChar char="o"/>
            </a:pPr>
            <a:r>
              <a:rPr lang="es-ES" sz="1600" dirty="0" smtClean="0">
                <a:solidFill>
                  <a:schemeClr val="tx1"/>
                </a:solidFill>
              </a:rPr>
              <a:t>Los productos no son análogos por naturaleza o calidad. </a:t>
            </a:r>
          </a:p>
          <a:p>
            <a:pPr algn="just">
              <a:lnSpc>
                <a:spcPct val="120000"/>
              </a:lnSpc>
              <a:buFont typeface="Courier New"/>
              <a:buChar char="o"/>
            </a:pPr>
            <a:r>
              <a:rPr lang="es-ES" sz="1600" dirty="0" smtClean="0">
                <a:solidFill>
                  <a:schemeClr val="tx1"/>
                </a:solidFill>
              </a:rPr>
              <a:t>Los mercados no son comparables, bien sea por características o volumen.</a:t>
            </a:r>
          </a:p>
          <a:p>
            <a:pPr algn="just">
              <a:lnSpc>
                <a:spcPct val="120000"/>
              </a:lnSpc>
              <a:buFont typeface="Courier New"/>
              <a:buChar char="o"/>
            </a:pPr>
            <a:r>
              <a:rPr lang="es-ES" sz="1600" dirty="0" smtClean="0">
                <a:solidFill>
                  <a:schemeClr val="tx1"/>
                </a:solidFill>
              </a:rPr>
              <a:t>Bienes con fórmula propia y con una marca propia. </a:t>
            </a:r>
          </a:p>
          <a:p>
            <a:pPr algn="just">
              <a:lnSpc>
                <a:spcPct val="120000"/>
              </a:lnSpc>
              <a:buFont typeface="Courier New"/>
              <a:buChar char="o"/>
            </a:pPr>
            <a:endParaRPr lang="es-ES" sz="1600" dirty="0" smtClean="0">
              <a:solidFill>
                <a:schemeClr val="tx1"/>
              </a:solidFill>
            </a:endParaRPr>
          </a:p>
          <a:p>
            <a:pPr marL="0" indent="0" algn="just">
              <a:lnSpc>
                <a:spcPct val="120000"/>
              </a:lnSpc>
              <a:buNone/>
            </a:pPr>
            <a:endParaRPr lang="es-ES" sz="1600" dirty="0" smtClean="0">
              <a:solidFill>
                <a:schemeClr val="tx1"/>
              </a:solidFill>
            </a:endParaRPr>
          </a:p>
          <a:p>
            <a:pPr marL="0" indent="0" algn="just">
              <a:lnSpc>
                <a:spcPct val="120000"/>
              </a:lnSpc>
              <a:buNone/>
            </a:pPr>
            <a:endParaRPr lang="es-ES" sz="1600" dirty="0">
              <a:solidFill>
                <a:schemeClr val="tx1"/>
              </a:solidFill>
            </a:endParaRPr>
          </a:p>
        </p:txBody>
      </p:sp>
      <p:sp>
        <p:nvSpPr>
          <p:cNvPr id="4" name="Título 1"/>
          <p:cNvSpPr>
            <a:spLocks noGrp="1"/>
          </p:cNvSpPr>
          <p:nvPr>
            <p:ph type="title"/>
          </p:nvPr>
        </p:nvSpPr>
        <p:spPr>
          <a:xfrm>
            <a:off x="457200" y="243624"/>
            <a:ext cx="8229600" cy="719262"/>
          </a:xfrm>
        </p:spPr>
        <p:txBody>
          <a:bodyPr/>
          <a:lstStyle/>
          <a:p>
            <a:r>
              <a:rPr lang="es-ES" sz="2800" b="1" dirty="0" smtClean="0"/>
              <a:t>Método de precio comparable no controlado</a:t>
            </a:r>
            <a:endParaRPr lang="es-ES" sz="2800" b="1" dirty="0"/>
          </a:p>
        </p:txBody>
      </p:sp>
      <p:pic>
        <p:nvPicPr>
          <p:cNvPr id="5" name="Imagen 4"/>
          <p:cNvPicPr>
            <a:picLocks noChangeAspect="1"/>
          </p:cNvPicPr>
          <p:nvPr/>
        </p:nvPicPr>
        <p:blipFill>
          <a:blip r:embed="rId2"/>
          <a:stretch>
            <a:fillRect/>
          </a:stretch>
        </p:blipFill>
        <p:spPr>
          <a:xfrm>
            <a:off x="5795518" y="5093389"/>
            <a:ext cx="1255453" cy="1422874"/>
          </a:xfrm>
          <a:prstGeom prst="rect">
            <a:avLst/>
          </a:prstGeom>
        </p:spPr>
      </p:pic>
      <p:pic>
        <p:nvPicPr>
          <p:cNvPr id="6" name="Imagen 5"/>
          <p:cNvPicPr>
            <a:picLocks noChangeAspect="1"/>
          </p:cNvPicPr>
          <p:nvPr/>
        </p:nvPicPr>
        <p:blipFill>
          <a:blip r:embed="rId3"/>
          <a:stretch>
            <a:fillRect/>
          </a:stretch>
        </p:blipFill>
        <p:spPr>
          <a:xfrm>
            <a:off x="7050972" y="5062582"/>
            <a:ext cx="1320800" cy="1333500"/>
          </a:xfrm>
          <a:prstGeom prst="rect">
            <a:avLst/>
          </a:prstGeom>
        </p:spPr>
      </p:pic>
    </p:spTree>
    <p:extLst>
      <p:ext uri="{BB962C8B-B14F-4D97-AF65-F5344CB8AC3E}">
        <p14:creationId xmlns:p14="http://schemas.microsoft.com/office/powerpoint/2010/main" val="3490702237"/>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38640"/>
            <a:ext cx="8229600" cy="841039"/>
          </a:xfrm>
        </p:spPr>
        <p:txBody>
          <a:bodyPr/>
          <a:lstStyle/>
          <a:p>
            <a:r>
              <a:rPr lang="es-ES" sz="3200" b="1" dirty="0" smtClean="0"/>
              <a:t>2.- Método de Precio de reventa</a:t>
            </a:r>
            <a:endParaRPr lang="es-ES" sz="3200" b="1" dirty="0"/>
          </a:p>
        </p:txBody>
      </p:sp>
      <p:sp>
        <p:nvSpPr>
          <p:cNvPr id="3" name="Marcador de contenido 2"/>
          <p:cNvSpPr>
            <a:spLocks noGrp="1"/>
          </p:cNvSpPr>
          <p:nvPr>
            <p:ph idx="1"/>
          </p:nvPr>
        </p:nvSpPr>
        <p:spPr>
          <a:xfrm>
            <a:off x="457200" y="1600200"/>
            <a:ext cx="8229600" cy="4957735"/>
          </a:xfrm>
        </p:spPr>
        <p:txBody>
          <a:bodyPr>
            <a:normAutofit/>
          </a:bodyPr>
          <a:lstStyle/>
          <a:p>
            <a:pPr marL="0" indent="0" algn="just">
              <a:lnSpc>
                <a:spcPct val="150000"/>
              </a:lnSpc>
              <a:buNone/>
            </a:pPr>
            <a:r>
              <a:rPr lang="es-ES" sz="1600" b="1" i="1" dirty="0" err="1">
                <a:solidFill>
                  <a:srgbClr val="000090"/>
                </a:solidFill>
              </a:rPr>
              <a:t>Utiilizado</a:t>
            </a:r>
            <a:r>
              <a:rPr lang="es-ES" sz="1600" b="1" i="1" dirty="0">
                <a:solidFill>
                  <a:srgbClr val="000090"/>
                </a:solidFill>
              </a:rPr>
              <a:t> en: </a:t>
            </a:r>
            <a:r>
              <a:rPr lang="es-ES" sz="1600" dirty="0">
                <a:solidFill>
                  <a:schemeClr val="tx1"/>
                </a:solidFill>
              </a:rPr>
              <a:t>Importación de bienes </a:t>
            </a:r>
            <a:r>
              <a:rPr lang="es-ES" sz="1600" dirty="0" smtClean="0">
                <a:solidFill>
                  <a:schemeClr val="tx1"/>
                </a:solidFill>
              </a:rPr>
              <a:t>entre </a:t>
            </a:r>
            <a:r>
              <a:rPr lang="es-ES" sz="1600" dirty="0">
                <a:solidFill>
                  <a:schemeClr val="tx1"/>
                </a:solidFill>
              </a:rPr>
              <a:t>partes relacionadas, y posterior reventa a independientes, bienes sin valor agregado, empresas distribuidoras. </a:t>
            </a:r>
          </a:p>
          <a:p>
            <a:pPr marL="0" indent="0" algn="just">
              <a:lnSpc>
                <a:spcPct val="150000"/>
              </a:lnSpc>
              <a:buNone/>
            </a:pPr>
            <a:endParaRPr lang="es-ES" sz="1600" dirty="0" smtClean="0">
              <a:solidFill>
                <a:schemeClr val="tx1"/>
              </a:solidFill>
            </a:endParaRPr>
          </a:p>
          <a:p>
            <a:pPr marL="0" indent="0" algn="just">
              <a:lnSpc>
                <a:spcPct val="150000"/>
              </a:lnSpc>
              <a:buNone/>
            </a:pPr>
            <a:r>
              <a:rPr lang="es-ES" sz="1600" b="1" u="sng" dirty="0" smtClean="0">
                <a:solidFill>
                  <a:schemeClr val="tx1"/>
                </a:solidFill>
              </a:rPr>
              <a:t>Precio adquisición de un bien o servicio : </a:t>
            </a:r>
            <a:r>
              <a:rPr lang="es-ES" sz="1600" dirty="0" smtClean="0">
                <a:solidFill>
                  <a:schemeClr val="tx1"/>
                </a:solidFill>
              </a:rPr>
              <a:t>Precio de reventa * (1- %U.B (pactada  entre partes independientes.)</a:t>
            </a:r>
          </a:p>
          <a:p>
            <a:pPr marL="0" indent="0" algn="just">
              <a:lnSpc>
                <a:spcPct val="150000"/>
              </a:lnSpc>
              <a:buNone/>
            </a:pPr>
            <a:endParaRPr lang="es-ES" sz="1600" dirty="0">
              <a:solidFill>
                <a:schemeClr val="tx1"/>
              </a:solidFill>
            </a:endParaRPr>
          </a:p>
          <a:p>
            <a:pPr marL="0" indent="0" algn="just">
              <a:lnSpc>
                <a:spcPct val="150000"/>
              </a:lnSpc>
              <a:buNone/>
            </a:pPr>
            <a:r>
              <a:rPr lang="es-ES" sz="1600" dirty="0" smtClean="0">
                <a:solidFill>
                  <a:schemeClr val="tx1"/>
                </a:solidFill>
              </a:rPr>
              <a:t>Lo que queda al sustraer el margen bruto constituye, un precio de plena competencia de transmisión de bienes entre las empresas asociadas. </a:t>
            </a:r>
          </a:p>
          <a:p>
            <a:pPr marL="0" indent="0" algn="just">
              <a:lnSpc>
                <a:spcPct val="150000"/>
              </a:lnSpc>
              <a:buNone/>
            </a:pPr>
            <a:endParaRPr lang="es-ES" sz="1600" dirty="0">
              <a:solidFill>
                <a:schemeClr val="tx1"/>
              </a:solidFill>
            </a:endParaRPr>
          </a:p>
          <a:p>
            <a:pPr marL="0" indent="0" algn="just">
              <a:lnSpc>
                <a:spcPct val="150000"/>
              </a:lnSpc>
              <a:buNone/>
            </a:pPr>
            <a:r>
              <a:rPr lang="es-ES" sz="1600" dirty="0" smtClean="0">
                <a:solidFill>
                  <a:schemeClr val="tx1"/>
                </a:solidFill>
              </a:rPr>
              <a:t>El % de UB, se calcula dividiendo la UB entre las ventas netas. </a:t>
            </a:r>
          </a:p>
          <a:p>
            <a:pPr marL="0" indent="0" algn="just">
              <a:lnSpc>
                <a:spcPct val="150000"/>
              </a:lnSpc>
              <a:buNone/>
            </a:pPr>
            <a:endParaRPr lang="es-ES" sz="1600" dirty="0" smtClean="0">
              <a:solidFill>
                <a:schemeClr val="tx1"/>
              </a:solidFill>
            </a:endParaRPr>
          </a:p>
          <a:p>
            <a:pPr marL="0" indent="0" algn="just">
              <a:lnSpc>
                <a:spcPct val="150000"/>
              </a:lnSpc>
              <a:buNone/>
            </a:pPr>
            <a:endParaRPr lang="es-ES" sz="1600" dirty="0">
              <a:solidFill>
                <a:schemeClr val="tx1"/>
              </a:solidFill>
            </a:endParaRPr>
          </a:p>
          <a:p>
            <a:pPr marL="0" indent="0" algn="just">
              <a:lnSpc>
                <a:spcPct val="150000"/>
              </a:lnSpc>
              <a:buNone/>
            </a:pPr>
            <a:endParaRPr lang="es-ES" sz="1600" dirty="0" smtClean="0">
              <a:solidFill>
                <a:schemeClr val="tx1"/>
              </a:solidFill>
            </a:endParaRPr>
          </a:p>
          <a:p>
            <a:pPr marL="0" indent="0" algn="just">
              <a:lnSpc>
                <a:spcPct val="150000"/>
              </a:lnSpc>
              <a:buNone/>
            </a:pPr>
            <a:endParaRPr lang="es-ES" sz="1600" dirty="0">
              <a:solidFill>
                <a:schemeClr val="tx1"/>
              </a:solidFill>
            </a:endParaRPr>
          </a:p>
          <a:p>
            <a:pPr marL="0" indent="0" algn="just">
              <a:lnSpc>
                <a:spcPct val="150000"/>
              </a:lnSpc>
              <a:buNone/>
            </a:pPr>
            <a:endParaRPr lang="es-ES" sz="1600" dirty="0">
              <a:solidFill>
                <a:schemeClr val="tx1"/>
              </a:solidFill>
            </a:endParaRPr>
          </a:p>
        </p:txBody>
      </p:sp>
    </p:spTree>
    <p:extLst>
      <p:ext uri="{BB962C8B-B14F-4D97-AF65-F5344CB8AC3E}">
        <p14:creationId xmlns:p14="http://schemas.microsoft.com/office/powerpoint/2010/main" val="1793781736"/>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Marcador de contenido 3"/>
          <p:cNvGraphicFramePr>
            <a:graphicFrameLocks noGrp="1"/>
          </p:cNvGraphicFramePr>
          <p:nvPr>
            <p:ph idx="1"/>
            <p:extLst>
              <p:ext uri="{D42A27DB-BD31-4B8C-83A1-F6EECF244321}">
                <p14:modId xmlns:p14="http://schemas.microsoft.com/office/powerpoint/2010/main" val="664474680"/>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Abrir llave 4"/>
          <p:cNvSpPr/>
          <p:nvPr/>
        </p:nvSpPr>
        <p:spPr>
          <a:xfrm rot="16200000">
            <a:off x="3019006" y="558605"/>
            <a:ext cx="748046" cy="3931594"/>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
          </a:p>
        </p:txBody>
      </p:sp>
      <p:sp>
        <p:nvSpPr>
          <p:cNvPr id="6" name="Título 1"/>
          <p:cNvSpPr txBox="1">
            <a:spLocks/>
          </p:cNvSpPr>
          <p:nvPr/>
        </p:nvSpPr>
        <p:spPr>
          <a:xfrm>
            <a:off x="2349243" y="1935090"/>
            <a:ext cx="2678326" cy="430576"/>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s-ES" sz="1800" b="1" dirty="0" smtClean="0"/>
              <a:t>Partes independientes</a:t>
            </a:r>
            <a:endParaRPr lang="es-ES" sz="1800" b="1" dirty="0"/>
          </a:p>
        </p:txBody>
      </p:sp>
      <p:sp>
        <p:nvSpPr>
          <p:cNvPr id="7" name="Título 6"/>
          <p:cNvSpPr>
            <a:spLocks noGrp="1"/>
          </p:cNvSpPr>
          <p:nvPr>
            <p:ph type="title"/>
          </p:nvPr>
        </p:nvSpPr>
        <p:spPr>
          <a:xfrm>
            <a:off x="457200" y="6531871"/>
            <a:ext cx="8229600" cy="1600200"/>
          </a:xfrm>
        </p:spPr>
        <p:txBody>
          <a:bodyPr/>
          <a:lstStyle/>
          <a:p>
            <a:endParaRPr lang="es-ES" dirty="0"/>
          </a:p>
        </p:txBody>
      </p:sp>
      <p:sp>
        <p:nvSpPr>
          <p:cNvPr id="8" name="Título 1"/>
          <p:cNvSpPr txBox="1">
            <a:spLocks/>
          </p:cNvSpPr>
          <p:nvPr/>
        </p:nvSpPr>
        <p:spPr>
          <a:xfrm>
            <a:off x="457200" y="338640"/>
            <a:ext cx="8229600" cy="841039"/>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s-ES" sz="3200" b="1" dirty="0" smtClean="0"/>
              <a:t>2.- Método de Precio de reventa</a:t>
            </a:r>
            <a:endParaRPr lang="es-ES" sz="3200" b="1" dirty="0"/>
          </a:p>
        </p:txBody>
      </p:sp>
      <p:pic>
        <p:nvPicPr>
          <p:cNvPr id="9" name="Imagen 8"/>
          <p:cNvPicPr>
            <a:picLocks noChangeAspect="1"/>
          </p:cNvPicPr>
          <p:nvPr/>
        </p:nvPicPr>
        <p:blipFill>
          <a:blip r:embed="rId7"/>
          <a:stretch>
            <a:fillRect/>
          </a:stretch>
        </p:blipFill>
        <p:spPr>
          <a:xfrm>
            <a:off x="2174675" y="3533017"/>
            <a:ext cx="1319672" cy="989754"/>
          </a:xfrm>
          <a:prstGeom prst="rect">
            <a:avLst/>
          </a:prstGeom>
        </p:spPr>
      </p:pic>
      <p:sp>
        <p:nvSpPr>
          <p:cNvPr id="10" name="Rectángulo redondeado 9"/>
          <p:cNvSpPr/>
          <p:nvPr/>
        </p:nvSpPr>
        <p:spPr>
          <a:xfrm>
            <a:off x="313136" y="3259838"/>
            <a:ext cx="1391714" cy="1235049"/>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s-ES" dirty="0" smtClean="0"/>
              <a:t>Productor</a:t>
            </a:r>
            <a:endParaRPr lang="es-ES" dirty="0"/>
          </a:p>
        </p:txBody>
      </p:sp>
      <p:sp>
        <p:nvSpPr>
          <p:cNvPr id="14" name="Octágono 13"/>
          <p:cNvSpPr/>
          <p:nvPr/>
        </p:nvSpPr>
        <p:spPr>
          <a:xfrm>
            <a:off x="3983783" y="3249292"/>
            <a:ext cx="1844022" cy="1403970"/>
          </a:xfrm>
          <a:prstGeom prst="octago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s-ES" dirty="0" smtClean="0"/>
              <a:t>Revendedor</a:t>
            </a:r>
            <a:endParaRPr lang="es-ES" dirty="0"/>
          </a:p>
        </p:txBody>
      </p:sp>
      <p:sp>
        <p:nvSpPr>
          <p:cNvPr id="15" name="Rectángulo 14"/>
          <p:cNvSpPr/>
          <p:nvPr/>
        </p:nvSpPr>
        <p:spPr>
          <a:xfrm>
            <a:off x="6854193" y="3311966"/>
            <a:ext cx="1565679" cy="1210805"/>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s-ES" dirty="0" smtClean="0"/>
              <a:t>Tercero</a:t>
            </a:r>
          </a:p>
          <a:p>
            <a:pPr algn="ctr"/>
            <a:r>
              <a:rPr lang="es-ES" dirty="0" smtClean="0"/>
              <a:t>(Consumidor final)</a:t>
            </a:r>
            <a:endParaRPr lang="es-ES" dirty="0"/>
          </a:p>
        </p:txBody>
      </p:sp>
      <p:graphicFrame>
        <p:nvGraphicFramePr>
          <p:cNvPr id="16" name="Tabla 15"/>
          <p:cNvGraphicFramePr>
            <a:graphicFrameLocks noGrp="1"/>
          </p:cNvGraphicFramePr>
          <p:nvPr>
            <p:extLst>
              <p:ext uri="{D42A27DB-BD31-4B8C-83A1-F6EECF244321}">
                <p14:modId xmlns:p14="http://schemas.microsoft.com/office/powerpoint/2010/main" val="1092763206"/>
              </p:ext>
            </p:extLst>
          </p:nvPr>
        </p:nvGraphicFramePr>
        <p:xfrm>
          <a:off x="313136" y="4823602"/>
          <a:ext cx="1826625" cy="1407033"/>
        </p:xfrm>
        <a:graphic>
          <a:graphicData uri="http://schemas.openxmlformats.org/drawingml/2006/table">
            <a:tbl>
              <a:tblPr firstRow="1" bandRow="1">
                <a:tableStyleId>{2D5ABB26-0587-4C30-8999-92F81FD0307C}</a:tableStyleId>
              </a:tblPr>
              <a:tblGrid>
                <a:gridCol w="608875"/>
                <a:gridCol w="608875"/>
                <a:gridCol w="608875"/>
              </a:tblGrid>
              <a:tr h="469011">
                <a:tc>
                  <a:txBody>
                    <a:bodyPr/>
                    <a:lstStyle/>
                    <a:p>
                      <a:r>
                        <a:rPr lang="es-ES" sz="1400" dirty="0" smtClean="0"/>
                        <a:t>PV</a:t>
                      </a:r>
                      <a:endParaRPr lang="es-ES" sz="1400" dirty="0"/>
                    </a:p>
                  </a:txBody>
                  <a:tcPr/>
                </a:tc>
                <a:tc>
                  <a:txBody>
                    <a:bodyPr/>
                    <a:lstStyle/>
                    <a:p>
                      <a:r>
                        <a:rPr lang="es-ES" sz="1400" b="1" dirty="0" smtClean="0">
                          <a:solidFill>
                            <a:srgbClr val="FF0000"/>
                          </a:solidFill>
                        </a:rPr>
                        <a:t>700</a:t>
                      </a:r>
                      <a:endParaRPr lang="es-ES" sz="1400" b="1" dirty="0">
                        <a:solidFill>
                          <a:srgbClr val="FF0000"/>
                        </a:solidFill>
                      </a:endParaRPr>
                    </a:p>
                  </a:txBody>
                  <a:tcPr/>
                </a:tc>
                <a:tc>
                  <a:txBody>
                    <a:bodyPr/>
                    <a:lstStyle/>
                    <a:p>
                      <a:r>
                        <a:rPr lang="es-ES" sz="1400" dirty="0" smtClean="0"/>
                        <a:t>100%</a:t>
                      </a:r>
                      <a:endParaRPr lang="es-ES" sz="1400" dirty="0"/>
                    </a:p>
                  </a:txBody>
                  <a:tcPr/>
                </a:tc>
              </a:tr>
              <a:tr h="469011">
                <a:tc>
                  <a:txBody>
                    <a:bodyPr/>
                    <a:lstStyle/>
                    <a:p>
                      <a:r>
                        <a:rPr lang="es-ES" sz="1400" dirty="0" smtClean="0"/>
                        <a:t>CV</a:t>
                      </a:r>
                      <a:endParaRPr lang="es-ES" sz="1400" dirty="0"/>
                    </a:p>
                  </a:txBody>
                  <a:tcPr/>
                </a:tc>
                <a:tc>
                  <a:txBody>
                    <a:bodyPr/>
                    <a:lstStyle/>
                    <a:p>
                      <a:r>
                        <a:rPr lang="es-ES" sz="1400" u="sng" dirty="0" smtClean="0"/>
                        <a:t>350</a:t>
                      </a:r>
                      <a:endParaRPr lang="es-ES" sz="1400" u="sng" dirty="0"/>
                    </a:p>
                  </a:txBody>
                  <a:tcPr/>
                </a:tc>
                <a:tc>
                  <a:txBody>
                    <a:bodyPr/>
                    <a:lstStyle/>
                    <a:p>
                      <a:r>
                        <a:rPr lang="es-ES" sz="1400" dirty="0" smtClean="0"/>
                        <a:t>50%</a:t>
                      </a:r>
                      <a:endParaRPr lang="es-ES" sz="1400" dirty="0"/>
                    </a:p>
                  </a:txBody>
                  <a:tcPr/>
                </a:tc>
              </a:tr>
              <a:tr h="469011">
                <a:tc>
                  <a:txBody>
                    <a:bodyPr/>
                    <a:lstStyle/>
                    <a:p>
                      <a:r>
                        <a:rPr lang="es-ES" sz="1400" dirty="0" smtClean="0"/>
                        <a:t>UB</a:t>
                      </a:r>
                      <a:endParaRPr lang="es-ES" sz="1400" dirty="0"/>
                    </a:p>
                  </a:txBody>
                  <a:tcPr/>
                </a:tc>
                <a:tc>
                  <a:txBody>
                    <a:bodyPr/>
                    <a:lstStyle/>
                    <a:p>
                      <a:r>
                        <a:rPr lang="es-ES" sz="1400" dirty="0" smtClean="0"/>
                        <a:t>350</a:t>
                      </a:r>
                      <a:endParaRPr lang="es-ES" sz="1400" dirty="0"/>
                    </a:p>
                  </a:txBody>
                  <a:tcPr/>
                </a:tc>
                <a:tc>
                  <a:txBody>
                    <a:bodyPr/>
                    <a:lstStyle/>
                    <a:p>
                      <a:r>
                        <a:rPr lang="es-ES" sz="1400" dirty="0" smtClean="0"/>
                        <a:t>50%</a:t>
                      </a:r>
                      <a:endParaRPr lang="es-ES" sz="1400" dirty="0"/>
                    </a:p>
                  </a:txBody>
                  <a:tcPr/>
                </a:tc>
              </a:tr>
            </a:tbl>
          </a:graphicData>
        </a:graphic>
      </p:graphicFrame>
      <p:graphicFrame>
        <p:nvGraphicFramePr>
          <p:cNvPr id="18" name="Tabla 17"/>
          <p:cNvGraphicFramePr>
            <a:graphicFrameLocks noGrp="1"/>
          </p:cNvGraphicFramePr>
          <p:nvPr>
            <p:extLst>
              <p:ext uri="{D42A27DB-BD31-4B8C-83A1-F6EECF244321}">
                <p14:modId xmlns:p14="http://schemas.microsoft.com/office/powerpoint/2010/main" val="1022819534"/>
              </p:ext>
            </p:extLst>
          </p:nvPr>
        </p:nvGraphicFramePr>
        <p:xfrm>
          <a:off x="5027569" y="4859409"/>
          <a:ext cx="2127864" cy="1407033"/>
        </p:xfrm>
        <a:graphic>
          <a:graphicData uri="http://schemas.openxmlformats.org/drawingml/2006/table">
            <a:tbl>
              <a:tblPr firstRow="1" bandRow="1">
                <a:tableStyleId>{2D5ABB26-0587-4C30-8999-92F81FD0307C}</a:tableStyleId>
              </a:tblPr>
              <a:tblGrid>
                <a:gridCol w="709288"/>
                <a:gridCol w="709288"/>
                <a:gridCol w="709288"/>
              </a:tblGrid>
              <a:tr h="469011">
                <a:tc>
                  <a:txBody>
                    <a:bodyPr/>
                    <a:lstStyle/>
                    <a:p>
                      <a:r>
                        <a:rPr lang="es-ES" sz="1400" dirty="0" smtClean="0"/>
                        <a:t>PV</a:t>
                      </a:r>
                      <a:endParaRPr lang="es-ES" sz="1400" dirty="0"/>
                    </a:p>
                  </a:txBody>
                  <a:tcPr/>
                </a:tc>
                <a:tc>
                  <a:txBody>
                    <a:bodyPr/>
                    <a:lstStyle/>
                    <a:p>
                      <a:r>
                        <a:rPr lang="es-ES" sz="1400" dirty="0" smtClean="0"/>
                        <a:t>1,000</a:t>
                      </a:r>
                      <a:endParaRPr lang="es-ES" sz="1400" dirty="0"/>
                    </a:p>
                  </a:txBody>
                  <a:tcPr/>
                </a:tc>
                <a:tc>
                  <a:txBody>
                    <a:bodyPr/>
                    <a:lstStyle/>
                    <a:p>
                      <a:r>
                        <a:rPr lang="es-ES" sz="1400" dirty="0" smtClean="0"/>
                        <a:t>100%</a:t>
                      </a:r>
                      <a:endParaRPr lang="es-ES" sz="1400" dirty="0"/>
                    </a:p>
                  </a:txBody>
                  <a:tcPr/>
                </a:tc>
              </a:tr>
              <a:tr h="469011">
                <a:tc>
                  <a:txBody>
                    <a:bodyPr/>
                    <a:lstStyle/>
                    <a:p>
                      <a:r>
                        <a:rPr lang="es-ES" sz="1400" dirty="0" smtClean="0"/>
                        <a:t>CV</a:t>
                      </a:r>
                      <a:endParaRPr lang="es-ES" sz="1400" dirty="0"/>
                    </a:p>
                  </a:txBody>
                  <a:tcPr/>
                </a:tc>
                <a:tc>
                  <a:txBody>
                    <a:bodyPr/>
                    <a:lstStyle/>
                    <a:p>
                      <a:r>
                        <a:rPr lang="es-ES" sz="1400" u="sng" dirty="0" smtClean="0"/>
                        <a:t>700</a:t>
                      </a:r>
                      <a:endParaRPr lang="es-ES" sz="1400" u="sng" dirty="0"/>
                    </a:p>
                  </a:txBody>
                  <a:tcPr/>
                </a:tc>
                <a:tc>
                  <a:txBody>
                    <a:bodyPr/>
                    <a:lstStyle/>
                    <a:p>
                      <a:r>
                        <a:rPr lang="es-ES" sz="1400" dirty="0" smtClean="0"/>
                        <a:t>70%</a:t>
                      </a:r>
                      <a:endParaRPr lang="es-ES" sz="1400" dirty="0"/>
                    </a:p>
                  </a:txBody>
                  <a:tcPr/>
                </a:tc>
              </a:tr>
              <a:tr h="469011">
                <a:tc>
                  <a:txBody>
                    <a:bodyPr/>
                    <a:lstStyle/>
                    <a:p>
                      <a:r>
                        <a:rPr lang="es-ES" sz="1400" dirty="0" smtClean="0"/>
                        <a:t>UB</a:t>
                      </a:r>
                      <a:endParaRPr lang="es-ES" sz="1400" dirty="0"/>
                    </a:p>
                  </a:txBody>
                  <a:tcPr/>
                </a:tc>
                <a:tc>
                  <a:txBody>
                    <a:bodyPr/>
                    <a:lstStyle/>
                    <a:p>
                      <a:r>
                        <a:rPr lang="es-ES" sz="1400" dirty="0" smtClean="0"/>
                        <a:t>300</a:t>
                      </a:r>
                      <a:endParaRPr lang="es-ES" sz="1400" dirty="0"/>
                    </a:p>
                  </a:txBody>
                  <a:tcPr/>
                </a:tc>
                <a:tc>
                  <a:txBody>
                    <a:bodyPr/>
                    <a:lstStyle/>
                    <a:p>
                      <a:r>
                        <a:rPr lang="es-ES" sz="2000" b="1" dirty="0" smtClean="0">
                          <a:solidFill>
                            <a:srgbClr val="FF0000"/>
                          </a:solidFill>
                        </a:rPr>
                        <a:t>30%</a:t>
                      </a:r>
                      <a:endParaRPr lang="es-ES" sz="2000" b="1" dirty="0">
                        <a:solidFill>
                          <a:srgbClr val="FF0000"/>
                        </a:solidFill>
                      </a:endParaRPr>
                    </a:p>
                  </a:txBody>
                  <a:tcPr/>
                </a:tc>
              </a:tr>
            </a:tbl>
          </a:graphicData>
        </a:graphic>
      </p:graphicFrame>
    </p:spTree>
    <p:extLst>
      <p:ext uri="{BB962C8B-B14F-4D97-AF65-F5344CB8AC3E}">
        <p14:creationId xmlns:p14="http://schemas.microsoft.com/office/powerpoint/2010/main" val="4130333797"/>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Marcador de contenido 3"/>
          <p:cNvGraphicFramePr>
            <a:graphicFrameLocks noGrp="1"/>
          </p:cNvGraphicFramePr>
          <p:nvPr>
            <p:ph idx="1"/>
            <p:extLst>
              <p:ext uri="{D42A27DB-BD31-4B8C-83A1-F6EECF244321}">
                <p14:modId xmlns:p14="http://schemas.microsoft.com/office/powerpoint/2010/main" val="1793920001"/>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Abrir llave 4"/>
          <p:cNvSpPr/>
          <p:nvPr/>
        </p:nvSpPr>
        <p:spPr>
          <a:xfrm rot="16200000">
            <a:off x="3019006" y="558605"/>
            <a:ext cx="748046" cy="3931594"/>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
          </a:p>
        </p:txBody>
      </p:sp>
      <p:sp>
        <p:nvSpPr>
          <p:cNvPr id="6" name="Título 1"/>
          <p:cNvSpPr txBox="1">
            <a:spLocks/>
          </p:cNvSpPr>
          <p:nvPr/>
        </p:nvSpPr>
        <p:spPr>
          <a:xfrm>
            <a:off x="2349243" y="1935090"/>
            <a:ext cx="2678326" cy="430576"/>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s-ES" sz="1800" b="1" dirty="0" smtClean="0"/>
              <a:t>Partes relacionadas</a:t>
            </a:r>
            <a:endParaRPr lang="es-ES" sz="1800" b="1" dirty="0"/>
          </a:p>
        </p:txBody>
      </p:sp>
      <p:sp>
        <p:nvSpPr>
          <p:cNvPr id="7" name="Título 6"/>
          <p:cNvSpPr>
            <a:spLocks noGrp="1"/>
          </p:cNvSpPr>
          <p:nvPr>
            <p:ph type="title"/>
          </p:nvPr>
        </p:nvSpPr>
        <p:spPr>
          <a:xfrm>
            <a:off x="457200" y="6531871"/>
            <a:ext cx="8229600" cy="1600200"/>
          </a:xfrm>
        </p:spPr>
        <p:txBody>
          <a:bodyPr/>
          <a:lstStyle/>
          <a:p>
            <a:endParaRPr lang="es-ES" dirty="0"/>
          </a:p>
        </p:txBody>
      </p:sp>
      <p:sp>
        <p:nvSpPr>
          <p:cNvPr id="8" name="Título 1"/>
          <p:cNvSpPr txBox="1">
            <a:spLocks/>
          </p:cNvSpPr>
          <p:nvPr/>
        </p:nvSpPr>
        <p:spPr>
          <a:xfrm>
            <a:off x="457200" y="338640"/>
            <a:ext cx="8229600" cy="841039"/>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s-ES" sz="3200" b="1" dirty="0" smtClean="0"/>
              <a:t>2.- Método de Precio de reventa</a:t>
            </a:r>
            <a:endParaRPr lang="es-ES" sz="3200" b="1" dirty="0"/>
          </a:p>
        </p:txBody>
      </p:sp>
      <p:pic>
        <p:nvPicPr>
          <p:cNvPr id="9" name="Imagen 8"/>
          <p:cNvPicPr>
            <a:picLocks noChangeAspect="1"/>
          </p:cNvPicPr>
          <p:nvPr/>
        </p:nvPicPr>
        <p:blipFill>
          <a:blip r:embed="rId7"/>
          <a:stretch>
            <a:fillRect/>
          </a:stretch>
        </p:blipFill>
        <p:spPr>
          <a:xfrm>
            <a:off x="2174675" y="3533017"/>
            <a:ext cx="1319672" cy="989754"/>
          </a:xfrm>
          <a:prstGeom prst="rect">
            <a:avLst/>
          </a:prstGeom>
        </p:spPr>
      </p:pic>
      <p:sp>
        <p:nvSpPr>
          <p:cNvPr id="10" name="Rectángulo redondeado 9"/>
          <p:cNvSpPr/>
          <p:nvPr/>
        </p:nvSpPr>
        <p:spPr>
          <a:xfrm>
            <a:off x="313136" y="3259838"/>
            <a:ext cx="1391714" cy="1235049"/>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s-ES" dirty="0" smtClean="0"/>
              <a:t>Productor</a:t>
            </a:r>
            <a:endParaRPr lang="es-ES" dirty="0"/>
          </a:p>
        </p:txBody>
      </p:sp>
      <p:sp>
        <p:nvSpPr>
          <p:cNvPr id="14" name="Octágono 13"/>
          <p:cNvSpPr/>
          <p:nvPr/>
        </p:nvSpPr>
        <p:spPr>
          <a:xfrm>
            <a:off x="3983783" y="3339852"/>
            <a:ext cx="1844022" cy="1403970"/>
          </a:xfrm>
          <a:prstGeom prst="octago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s-ES" dirty="0" smtClean="0"/>
              <a:t>Revendedor</a:t>
            </a:r>
            <a:endParaRPr lang="es-ES" dirty="0"/>
          </a:p>
        </p:txBody>
      </p:sp>
      <p:sp>
        <p:nvSpPr>
          <p:cNvPr id="15" name="Rectángulo 14"/>
          <p:cNvSpPr/>
          <p:nvPr/>
        </p:nvSpPr>
        <p:spPr>
          <a:xfrm>
            <a:off x="6854193" y="3533017"/>
            <a:ext cx="1565679" cy="1210805"/>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s-ES" dirty="0" smtClean="0"/>
              <a:t>Tercero</a:t>
            </a:r>
          </a:p>
          <a:p>
            <a:pPr algn="ctr"/>
            <a:r>
              <a:rPr lang="es-ES" dirty="0" smtClean="0"/>
              <a:t>(Consumidor final)</a:t>
            </a:r>
            <a:endParaRPr lang="es-ES" dirty="0"/>
          </a:p>
        </p:txBody>
      </p:sp>
      <p:graphicFrame>
        <p:nvGraphicFramePr>
          <p:cNvPr id="16" name="Tabla 15"/>
          <p:cNvGraphicFramePr>
            <a:graphicFrameLocks noGrp="1"/>
          </p:cNvGraphicFramePr>
          <p:nvPr>
            <p:extLst>
              <p:ext uri="{D42A27DB-BD31-4B8C-83A1-F6EECF244321}">
                <p14:modId xmlns:p14="http://schemas.microsoft.com/office/powerpoint/2010/main" val="262975403"/>
              </p:ext>
            </p:extLst>
          </p:nvPr>
        </p:nvGraphicFramePr>
        <p:xfrm>
          <a:off x="313136" y="4823602"/>
          <a:ext cx="1826625" cy="1407033"/>
        </p:xfrm>
        <a:graphic>
          <a:graphicData uri="http://schemas.openxmlformats.org/drawingml/2006/table">
            <a:tbl>
              <a:tblPr firstRow="1" bandRow="1">
                <a:tableStyleId>{2D5ABB26-0587-4C30-8999-92F81FD0307C}</a:tableStyleId>
              </a:tblPr>
              <a:tblGrid>
                <a:gridCol w="608875"/>
                <a:gridCol w="608875"/>
                <a:gridCol w="608875"/>
              </a:tblGrid>
              <a:tr h="469011">
                <a:tc>
                  <a:txBody>
                    <a:bodyPr/>
                    <a:lstStyle/>
                    <a:p>
                      <a:r>
                        <a:rPr lang="es-ES" sz="1400" dirty="0" smtClean="0"/>
                        <a:t>PV</a:t>
                      </a:r>
                      <a:endParaRPr lang="es-ES" sz="1400" dirty="0"/>
                    </a:p>
                  </a:txBody>
                  <a:tcPr/>
                </a:tc>
                <a:tc>
                  <a:txBody>
                    <a:bodyPr/>
                    <a:lstStyle/>
                    <a:p>
                      <a:r>
                        <a:rPr lang="es-ES" sz="2000" b="1" dirty="0" smtClean="0">
                          <a:solidFill>
                            <a:srgbClr val="FF0000"/>
                          </a:solidFill>
                        </a:rPr>
                        <a:t>700</a:t>
                      </a:r>
                      <a:endParaRPr lang="es-ES" sz="2000" b="1" dirty="0">
                        <a:solidFill>
                          <a:srgbClr val="FF0000"/>
                        </a:solidFill>
                      </a:endParaRPr>
                    </a:p>
                  </a:txBody>
                  <a:tcPr/>
                </a:tc>
                <a:tc>
                  <a:txBody>
                    <a:bodyPr/>
                    <a:lstStyle/>
                    <a:p>
                      <a:r>
                        <a:rPr lang="es-ES" sz="1400" dirty="0" smtClean="0"/>
                        <a:t>100%</a:t>
                      </a:r>
                      <a:endParaRPr lang="es-ES" sz="1400" dirty="0"/>
                    </a:p>
                  </a:txBody>
                  <a:tcPr/>
                </a:tc>
              </a:tr>
              <a:tr h="469011">
                <a:tc>
                  <a:txBody>
                    <a:bodyPr/>
                    <a:lstStyle/>
                    <a:p>
                      <a:r>
                        <a:rPr lang="es-ES" sz="1400" dirty="0" smtClean="0"/>
                        <a:t>CV</a:t>
                      </a:r>
                      <a:endParaRPr lang="es-ES" sz="1400" dirty="0"/>
                    </a:p>
                  </a:txBody>
                  <a:tcPr/>
                </a:tc>
                <a:tc>
                  <a:txBody>
                    <a:bodyPr/>
                    <a:lstStyle/>
                    <a:p>
                      <a:r>
                        <a:rPr lang="es-ES" sz="1400" u="sng" dirty="0" smtClean="0"/>
                        <a:t>350</a:t>
                      </a:r>
                      <a:endParaRPr lang="es-ES" sz="1400" u="sng" dirty="0"/>
                    </a:p>
                  </a:txBody>
                  <a:tcPr/>
                </a:tc>
                <a:tc>
                  <a:txBody>
                    <a:bodyPr/>
                    <a:lstStyle/>
                    <a:p>
                      <a:r>
                        <a:rPr lang="es-ES" sz="1400" dirty="0" smtClean="0"/>
                        <a:t>50%</a:t>
                      </a:r>
                      <a:endParaRPr lang="es-ES" sz="1400" dirty="0"/>
                    </a:p>
                  </a:txBody>
                  <a:tcPr/>
                </a:tc>
              </a:tr>
              <a:tr h="469011">
                <a:tc>
                  <a:txBody>
                    <a:bodyPr/>
                    <a:lstStyle/>
                    <a:p>
                      <a:r>
                        <a:rPr lang="es-ES" sz="1400" dirty="0" smtClean="0"/>
                        <a:t>UB</a:t>
                      </a:r>
                      <a:endParaRPr lang="es-ES" sz="1400" dirty="0"/>
                    </a:p>
                  </a:txBody>
                  <a:tcPr/>
                </a:tc>
                <a:tc>
                  <a:txBody>
                    <a:bodyPr/>
                    <a:lstStyle/>
                    <a:p>
                      <a:r>
                        <a:rPr lang="es-ES" sz="1400" dirty="0" smtClean="0"/>
                        <a:t>350</a:t>
                      </a:r>
                      <a:endParaRPr lang="es-ES" sz="1400" dirty="0"/>
                    </a:p>
                  </a:txBody>
                  <a:tcPr/>
                </a:tc>
                <a:tc>
                  <a:txBody>
                    <a:bodyPr/>
                    <a:lstStyle/>
                    <a:p>
                      <a:r>
                        <a:rPr lang="es-ES" sz="1400" dirty="0" smtClean="0"/>
                        <a:t>50%</a:t>
                      </a:r>
                      <a:endParaRPr lang="es-ES" sz="1400" dirty="0"/>
                    </a:p>
                  </a:txBody>
                  <a:tcPr/>
                </a:tc>
              </a:tr>
            </a:tbl>
          </a:graphicData>
        </a:graphic>
      </p:graphicFrame>
      <p:graphicFrame>
        <p:nvGraphicFramePr>
          <p:cNvPr id="18" name="Tabla 17"/>
          <p:cNvGraphicFramePr>
            <a:graphicFrameLocks noGrp="1"/>
          </p:cNvGraphicFramePr>
          <p:nvPr>
            <p:extLst>
              <p:ext uri="{D42A27DB-BD31-4B8C-83A1-F6EECF244321}">
                <p14:modId xmlns:p14="http://schemas.microsoft.com/office/powerpoint/2010/main" val="318241140"/>
              </p:ext>
            </p:extLst>
          </p:nvPr>
        </p:nvGraphicFramePr>
        <p:xfrm>
          <a:off x="5027569" y="4859409"/>
          <a:ext cx="2127864" cy="1407033"/>
        </p:xfrm>
        <a:graphic>
          <a:graphicData uri="http://schemas.openxmlformats.org/drawingml/2006/table">
            <a:tbl>
              <a:tblPr firstRow="1" bandRow="1">
                <a:tableStyleId>{2D5ABB26-0587-4C30-8999-92F81FD0307C}</a:tableStyleId>
              </a:tblPr>
              <a:tblGrid>
                <a:gridCol w="709288"/>
                <a:gridCol w="709288"/>
                <a:gridCol w="709288"/>
              </a:tblGrid>
              <a:tr h="469011">
                <a:tc>
                  <a:txBody>
                    <a:bodyPr/>
                    <a:lstStyle/>
                    <a:p>
                      <a:r>
                        <a:rPr lang="es-ES" sz="1400" dirty="0" smtClean="0"/>
                        <a:t>PV</a:t>
                      </a:r>
                      <a:endParaRPr lang="es-ES" sz="1400" dirty="0"/>
                    </a:p>
                  </a:txBody>
                  <a:tcPr/>
                </a:tc>
                <a:tc>
                  <a:txBody>
                    <a:bodyPr/>
                    <a:lstStyle/>
                    <a:p>
                      <a:r>
                        <a:rPr lang="es-ES" sz="1400" dirty="0" smtClean="0"/>
                        <a:t>1,000</a:t>
                      </a:r>
                      <a:endParaRPr lang="es-ES" sz="1400" dirty="0"/>
                    </a:p>
                  </a:txBody>
                  <a:tcPr/>
                </a:tc>
                <a:tc>
                  <a:txBody>
                    <a:bodyPr/>
                    <a:lstStyle/>
                    <a:p>
                      <a:r>
                        <a:rPr lang="es-ES" sz="1400" dirty="0" smtClean="0"/>
                        <a:t>100%</a:t>
                      </a:r>
                      <a:endParaRPr lang="es-ES" sz="1400" dirty="0"/>
                    </a:p>
                  </a:txBody>
                  <a:tcPr/>
                </a:tc>
              </a:tr>
              <a:tr h="469011">
                <a:tc>
                  <a:txBody>
                    <a:bodyPr/>
                    <a:lstStyle/>
                    <a:p>
                      <a:r>
                        <a:rPr lang="es-ES" sz="1400" dirty="0" smtClean="0"/>
                        <a:t>CA</a:t>
                      </a:r>
                      <a:endParaRPr lang="es-ES" sz="1400" dirty="0"/>
                    </a:p>
                  </a:txBody>
                  <a:tcPr/>
                </a:tc>
                <a:tc>
                  <a:txBody>
                    <a:bodyPr/>
                    <a:lstStyle/>
                    <a:p>
                      <a:r>
                        <a:rPr lang="es-ES" sz="1800" b="1" u="sng" dirty="0" smtClean="0">
                          <a:solidFill>
                            <a:srgbClr val="FF0000"/>
                          </a:solidFill>
                        </a:rPr>
                        <a:t>700</a:t>
                      </a:r>
                      <a:endParaRPr lang="es-ES" sz="1800" b="1" u="sng" dirty="0">
                        <a:solidFill>
                          <a:srgbClr val="FF0000"/>
                        </a:solidFill>
                      </a:endParaRPr>
                    </a:p>
                  </a:txBody>
                  <a:tcPr/>
                </a:tc>
                <a:tc>
                  <a:txBody>
                    <a:bodyPr/>
                    <a:lstStyle/>
                    <a:p>
                      <a:r>
                        <a:rPr lang="es-ES" sz="1400" dirty="0" smtClean="0"/>
                        <a:t>70%</a:t>
                      </a:r>
                      <a:endParaRPr lang="es-ES" sz="1400" dirty="0"/>
                    </a:p>
                  </a:txBody>
                  <a:tcPr/>
                </a:tc>
              </a:tr>
              <a:tr h="469011">
                <a:tc>
                  <a:txBody>
                    <a:bodyPr/>
                    <a:lstStyle/>
                    <a:p>
                      <a:r>
                        <a:rPr lang="es-ES" sz="1400" dirty="0" smtClean="0"/>
                        <a:t>UB</a:t>
                      </a:r>
                      <a:endParaRPr lang="es-ES" sz="1400" dirty="0"/>
                    </a:p>
                  </a:txBody>
                  <a:tcPr/>
                </a:tc>
                <a:tc>
                  <a:txBody>
                    <a:bodyPr/>
                    <a:lstStyle/>
                    <a:p>
                      <a:r>
                        <a:rPr lang="es-ES" sz="1400" dirty="0" smtClean="0"/>
                        <a:t>300</a:t>
                      </a:r>
                      <a:endParaRPr lang="es-ES" sz="1400" dirty="0"/>
                    </a:p>
                  </a:txBody>
                  <a:tcPr/>
                </a:tc>
                <a:tc>
                  <a:txBody>
                    <a:bodyPr/>
                    <a:lstStyle/>
                    <a:p>
                      <a:r>
                        <a:rPr lang="es-ES" sz="2000" b="1" dirty="0" smtClean="0">
                          <a:solidFill>
                            <a:srgbClr val="FF0000"/>
                          </a:solidFill>
                        </a:rPr>
                        <a:t>30%</a:t>
                      </a:r>
                      <a:endParaRPr lang="es-ES" sz="2000" b="1" dirty="0">
                        <a:solidFill>
                          <a:srgbClr val="FF0000"/>
                        </a:solidFill>
                      </a:endParaRPr>
                    </a:p>
                  </a:txBody>
                  <a:tcPr/>
                </a:tc>
              </a:tr>
            </a:tbl>
          </a:graphicData>
        </a:graphic>
      </p:graphicFrame>
      <p:sp>
        <p:nvSpPr>
          <p:cNvPr id="2" name="CuadroTexto 1"/>
          <p:cNvSpPr txBox="1"/>
          <p:nvPr/>
        </p:nvSpPr>
        <p:spPr>
          <a:xfrm>
            <a:off x="4874062" y="1415534"/>
            <a:ext cx="2640304" cy="369332"/>
          </a:xfrm>
          <a:prstGeom prst="rect">
            <a:avLst/>
          </a:prstGeom>
          <a:noFill/>
        </p:spPr>
        <p:txBody>
          <a:bodyPr wrap="none" rtlCol="0">
            <a:spAutoFit/>
          </a:bodyPr>
          <a:lstStyle/>
          <a:p>
            <a:r>
              <a:rPr lang="es-ES" dirty="0" smtClean="0"/>
              <a:t>1,000 * (1-0.30) = </a:t>
            </a:r>
            <a:r>
              <a:rPr lang="es-ES" b="1" u="sng" dirty="0" smtClean="0"/>
              <a:t>$700.00 </a:t>
            </a:r>
            <a:endParaRPr lang="es-ES" b="1" u="sng" dirty="0"/>
          </a:p>
        </p:txBody>
      </p:sp>
      <p:sp>
        <p:nvSpPr>
          <p:cNvPr id="3" name="CuadroTexto 2"/>
          <p:cNvSpPr txBox="1"/>
          <p:nvPr/>
        </p:nvSpPr>
        <p:spPr>
          <a:xfrm>
            <a:off x="5436584" y="1821973"/>
            <a:ext cx="3549770" cy="1569660"/>
          </a:xfrm>
          <a:prstGeom prst="rect">
            <a:avLst/>
          </a:prstGeom>
          <a:noFill/>
        </p:spPr>
        <p:txBody>
          <a:bodyPr wrap="none" rtlCol="0">
            <a:spAutoFit/>
          </a:bodyPr>
          <a:lstStyle/>
          <a:p>
            <a:pPr algn="just"/>
            <a:r>
              <a:rPr lang="es-ES" sz="1600" b="1" i="1" dirty="0" smtClean="0"/>
              <a:t>Si dos revendedores, venden </a:t>
            </a:r>
          </a:p>
          <a:p>
            <a:pPr algn="just"/>
            <a:r>
              <a:rPr lang="es-ES" sz="1600" b="1" i="1" dirty="0"/>
              <a:t>p</a:t>
            </a:r>
            <a:r>
              <a:rPr lang="es-ES" sz="1600" b="1" i="1" dirty="0" smtClean="0"/>
              <a:t>roductos similares, asumiendo</a:t>
            </a:r>
          </a:p>
          <a:p>
            <a:pPr algn="just"/>
            <a:r>
              <a:rPr lang="es-ES" sz="1600" b="1" i="1" dirty="0"/>
              <a:t>r</a:t>
            </a:r>
            <a:r>
              <a:rPr lang="es-ES" sz="1600" b="1" i="1" dirty="0" smtClean="0"/>
              <a:t>iesgos comparables  e involucrando</a:t>
            </a:r>
          </a:p>
          <a:p>
            <a:pPr algn="just"/>
            <a:r>
              <a:rPr lang="es-ES" sz="1600" b="1" i="1" dirty="0"/>
              <a:t>a</a:t>
            </a:r>
            <a:r>
              <a:rPr lang="es-ES" sz="1600" b="1" i="1" dirty="0" smtClean="0"/>
              <a:t>ctivos parejos, pretenderán </a:t>
            </a:r>
          </a:p>
          <a:p>
            <a:pPr algn="just"/>
            <a:r>
              <a:rPr lang="es-ES" sz="1600" b="1" i="1" dirty="0"/>
              <a:t>r</a:t>
            </a:r>
            <a:r>
              <a:rPr lang="es-ES" sz="1600" b="1" i="1" dirty="0" smtClean="0"/>
              <a:t>ecibir a cambio una rentabilidad</a:t>
            </a:r>
          </a:p>
          <a:p>
            <a:pPr algn="just"/>
            <a:r>
              <a:rPr lang="es-ES" sz="1600" b="1" i="1" dirty="0"/>
              <a:t>e</a:t>
            </a:r>
            <a:r>
              <a:rPr lang="es-ES" sz="1600" b="1" i="1" dirty="0" smtClean="0"/>
              <a:t>quivalente. </a:t>
            </a:r>
            <a:endParaRPr lang="es-ES" sz="1600" b="1" i="1" dirty="0"/>
          </a:p>
        </p:txBody>
      </p:sp>
    </p:spTree>
    <p:extLst>
      <p:ext uri="{BB962C8B-B14F-4D97-AF65-F5344CB8AC3E}">
        <p14:creationId xmlns:p14="http://schemas.microsoft.com/office/powerpoint/2010/main" val="272334308"/>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38640"/>
            <a:ext cx="8229600" cy="841039"/>
          </a:xfrm>
        </p:spPr>
        <p:txBody>
          <a:bodyPr/>
          <a:lstStyle/>
          <a:p>
            <a:r>
              <a:rPr lang="es-ES" sz="3200" b="1" dirty="0" smtClean="0"/>
              <a:t>2.- Método de Precio de reventa</a:t>
            </a:r>
            <a:endParaRPr lang="es-ES" sz="3200" b="1" dirty="0"/>
          </a:p>
        </p:txBody>
      </p:sp>
      <p:graphicFrame>
        <p:nvGraphicFramePr>
          <p:cNvPr id="5" name="Diagrama 4"/>
          <p:cNvGraphicFramePr/>
          <p:nvPr>
            <p:extLst>
              <p:ext uri="{D42A27DB-BD31-4B8C-83A1-F6EECF244321}">
                <p14:modId xmlns:p14="http://schemas.microsoft.com/office/powerpoint/2010/main" val="24620825"/>
              </p:ext>
            </p:extLst>
          </p:nvPr>
        </p:nvGraphicFramePr>
        <p:xfrm>
          <a:off x="1809750" y="1687679"/>
          <a:ext cx="6096000" cy="49798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Marcador de contenido 5"/>
          <p:cNvSpPr>
            <a:spLocks noGrp="1"/>
          </p:cNvSpPr>
          <p:nvPr>
            <p:ph idx="1"/>
          </p:nvPr>
        </p:nvSpPr>
        <p:spPr>
          <a:xfrm>
            <a:off x="727075" y="1495592"/>
            <a:ext cx="3178175" cy="574674"/>
          </a:xfrm>
        </p:spPr>
        <p:txBody>
          <a:bodyPr/>
          <a:lstStyle/>
          <a:p>
            <a:pPr marL="0" indent="0">
              <a:buNone/>
            </a:pPr>
            <a:r>
              <a:rPr lang="es-ES" b="1" i="1" dirty="0" smtClean="0">
                <a:solidFill>
                  <a:srgbClr val="000000"/>
                </a:solidFill>
              </a:rPr>
              <a:t>¿Cuándo utilizarlo?</a:t>
            </a:r>
            <a:endParaRPr lang="es-ES" b="1" i="1" dirty="0">
              <a:solidFill>
                <a:srgbClr val="000000"/>
              </a:solidFill>
            </a:endParaRPr>
          </a:p>
        </p:txBody>
      </p:sp>
    </p:spTree>
    <p:extLst>
      <p:ext uri="{BB962C8B-B14F-4D97-AF65-F5344CB8AC3E}">
        <p14:creationId xmlns:p14="http://schemas.microsoft.com/office/powerpoint/2010/main" val="119299200"/>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Marcador de contenido 4"/>
          <p:cNvGraphicFramePr>
            <a:graphicFrameLocks noGrp="1"/>
          </p:cNvGraphicFramePr>
          <p:nvPr>
            <p:ph idx="1"/>
            <p:extLst>
              <p:ext uri="{D42A27DB-BD31-4B8C-83A1-F6EECF244321}">
                <p14:modId xmlns:p14="http://schemas.microsoft.com/office/powerpoint/2010/main" val="4211998782"/>
              </p:ext>
            </p:extLst>
          </p:nvPr>
        </p:nvGraphicFramePr>
        <p:xfrm>
          <a:off x="457200" y="188595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ítulo 1"/>
          <p:cNvSpPr txBox="1">
            <a:spLocks noGrp="1"/>
          </p:cNvSpPr>
          <p:nvPr>
            <p:ph type="title"/>
          </p:nvPr>
        </p:nvSpPr>
        <p:spPr>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s-ES" sz="3200" b="1" dirty="0" smtClean="0"/>
              <a:t>2.- Método de Costo Adicionado</a:t>
            </a:r>
            <a:endParaRPr lang="es-ES" sz="3200" b="1" dirty="0"/>
          </a:p>
        </p:txBody>
      </p:sp>
      <p:sp>
        <p:nvSpPr>
          <p:cNvPr id="6" name="CuadroTexto 5"/>
          <p:cNvSpPr txBox="1"/>
          <p:nvPr/>
        </p:nvSpPr>
        <p:spPr>
          <a:xfrm>
            <a:off x="2413000" y="6253164"/>
            <a:ext cx="4857750" cy="369332"/>
          </a:xfrm>
          <a:prstGeom prst="rect">
            <a:avLst/>
          </a:prstGeom>
          <a:noFill/>
        </p:spPr>
        <p:txBody>
          <a:bodyPr wrap="square" rtlCol="0">
            <a:spAutoFit/>
          </a:bodyPr>
          <a:lstStyle/>
          <a:p>
            <a:r>
              <a:rPr lang="es-ES" dirty="0" smtClean="0"/>
              <a:t>Punto de partida es el </a:t>
            </a:r>
            <a:r>
              <a:rPr lang="es-ES" b="1" i="1" dirty="0" smtClean="0"/>
              <a:t>Costo de Ventas</a:t>
            </a:r>
            <a:endParaRPr lang="es-ES" b="1" i="1" dirty="0"/>
          </a:p>
        </p:txBody>
      </p:sp>
    </p:spTree>
    <p:extLst>
      <p:ext uri="{BB962C8B-B14F-4D97-AF65-F5344CB8AC3E}">
        <p14:creationId xmlns:p14="http://schemas.microsoft.com/office/powerpoint/2010/main" val="2132522389"/>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928934"/>
            <a:ext cx="8229600" cy="4525963"/>
          </a:xfrm>
        </p:spPr>
        <p:txBody>
          <a:bodyPr>
            <a:normAutofit/>
          </a:bodyPr>
          <a:lstStyle/>
          <a:p>
            <a:pPr marL="0" indent="0" algn="just">
              <a:buNone/>
            </a:pPr>
            <a:endParaRPr lang="es-ES" sz="1600" dirty="0" smtClean="0">
              <a:solidFill>
                <a:srgbClr val="000000"/>
              </a:solidFill>
            </a:endParaRPr>
          </a:p>
          <a:p>
            <a:pPr marL="0" indent="0" algn="just">
              <a:buNone/>
            </a:pPr>
            <a:r>
              <a:rPr lang="es-ES" sz="1600" dirty="0" smtClean="0">
                <a:solidFill>
                  <a:srgbClr val="000000"/>
                </a:solidFill>
              </a:rPr>
              <a:t>Durante 2013, NAOSA realizó venta de refacciones  a sus partes relacionadas por un monto total de $11,650,967.</a:t>
            </a:r>
          </a:p>
          <a:p>
            <a:pPr marL="0" indent="0" algn="just">
              <a:buNone/>
            </a:pPr>
            <a:endParaRPr lang="es-ES" sz="1600" dirty="0" smtClean="0">
              <a:solidFill>
                <a:srgbClr val="000000"/>
              </a:solidFill>
            </a:endParaRPr>
          </a:p>
          <a:p>
            <a:pPr marL="0" indent="0" algn="just">
              <a:buNone/>
            </a:pPr>
            <a:r>
              <a:rPr lang="es-ES" sz="1600" b="1" i="1" dirty="0" smtClean="0">
                <a:solidFill>
                  <a:srgbClr val="000000"/>
                </a:solidFill>
              </a:rPr>
              <a:t>¿Por qué utilizar CA?</a:t>
            </a:r>
          </a:p>
          <a:p>
            <a:pPr marL="0" indent="0" algn="just">
              <a:buNone/>
            </a:pPr>
            <a:r>
              <a:rPr lang="es-ES" sz="1600" dirty="0" smtClean="0">
                <a:solidFill>
                  <a:srgbClr val="000000"/>
                </a:solidFill>
              </a:rPr>
              <a:t>*</a:t>
            </a:r>
            <a:r>
              <a:rPr lang="es-ES" sz="1600" b="1" i="1" dirty="0" smtClean="0">
                <a:solidFill>
                  <a:srgbClr val="000090"/>
                </a:solidFill>
              </a:rPr>
              <a:t>Refacciones especializadas</a:t>
            </a:r>
            <a:r>
              <a:rPr lang="es-ES" sz="1600" i="1" dirty="0" smtClean="0">
                <a:solidFill>
                  <a:srgbClr val="000000"/>
                </a:solidFill>
              </a:rPr>
              <a:t>, en la que es difícil encontrar un distribuidor que cuente con los mismos tipos y clases de refacciones. </a:t>
            </a:r>
          </a:p>
          <a:p>
            <a:pPr marL="0" indent="0" algn="just">
              <a:buNone/>
            </a:pPr>
            <a:r>
              <a:rPr lang="es-ES" sz="1600" i="1" dirty="0" smtClean="0">
                <a:solidFill>
                  <a:srgbClr val="000000"/>
                </a:solidFill>
              </a:rPr>
              <a:t>*Se busca un precio que además de cubrir el costo de adquisición de las refacciones, </a:t>
            </a:r>
            <a:r>
              <a:rPr lang="es-ES" sz="1600" b="1" i="1" dirty="0" smtClean="0">
                <a:solidFill>
                  <a:srgbClr val="000090"/>
                </a:solidFill>
              </a:rPr>
              <a:t>cubra costos específicos del área de refacciones. </a:t>
            </a:r>
          </a:p>
        </p:txBody>
      </p:sp>
      <p:sp>
        <p:nvSpPr>
          <p:cNvPr id="4" name="Título 1"/>
          <p:cNvSpPr txBox="1">
            <a:spLocks noGrp="1"/>
          </p:cNvSpPr>
          <p:nvPr>
            <p:ph type="title"/>
          </p:nvPr>
        </p:nvSpPr>
        <p:spPr>
          <a:xfrm>
            <a:off x="457200" y="0"/>
            <a:ext cx="8229600" cy="928934"/>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s-ES" sz="3200" b="1" dirty="0"/>
              <a:t>3</a:t>
            </a:r>
            <a:r>
              <a:rPr lang="es-ES" sz="3200" b="1" dirty="0" smtClean="0"/>
              <a:t>.- Método de Costo Adicionado</a:t>
            </a:r>
            <a:endParaRPr lang="es-ES" sz="3200" b="1" dirty="0"/>
          </a:p>
        </p:txBody>
      </p:sp>
      <p:pic>
        <p:nvPicPr>
          <p:cNvPr id="5" name="Imagen 4"/>
          <p:cNvPicPr>
            <a:picLocks noChangeAspect="1"/>
          </p:cNvPicPr>
          <p:nvPr/>
        </p:nvPicPr>
        <p:blipFill>
          <a:blip r:embed="rId2"/>
          <a:stretch>
            <a:fillRect/>
          </a:stretch>
        </p:blipFill>
        <p:spPr>
          <a:xfrm>
            <a:off x="457200" y="4246558"/>
            <a:ext cx="4319763" cy="2009777"/>
          </a:xfrm>
          <a:prstGeom prst="rect">
            <a:avLst/>
          </a:prstGeom>
        </p:spPr>
      </p:pic>
      <p:pic>
        <p:nvPicPr>
          <p:cNvPr id="6" name="Imagen 5"/>
          <p:cNvPicPr>
            <a:picLocks noChangeAspect="1"/>
          </p:cNvPicPr>
          <p:nvPr/>
        </p:nvPicPr>
        <p:blipFill>
          <a:blip r:embed="rId3"/>
          <a:stretch>
            <a:fillRect/>
          </a:stretch>
        </p:blipFill>
        <p:spPr>
          <a:xfrm>
            <a:off x="5189514" y="4246558"/>
            <a:ext cx="3270099" cy="2004792"/>
          </a:xfrm>
          <a:prstGeom prst="rect">
            <a:avLst/>
          </a:prstGeom>
        </p:spPr>
      </p:pic>
    </p:spTree>
    <p:extLst>
      <p:ext uri="{BB962C8B-B14F-4D97-AF65-F5344CB8AC3E}">
        <p14:creationId xmlns:p14="http://schemas.microsoft.com/office/powerpoint/2010/main" val="2076537368"/>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95436" y="1600200"/>
            <a:ext cx="6191364" cy="4525963"/>
          </a:xfrm>
        </p:spPr>
        <p:txBody>
          <a:bodyPr>
            <a:normAutofit/>
          </a:bodyPr>
          <a:lstStyle/>
          <a:p>
            <a:endParaRPr lang="es-ES" sz="2000" dirty="0" smtClean="0">
              <a:solidFill>
                <a:schemeClr val="tx1"/>
              </a:solidFill>
            </a:endParaRPr>
          </a:p>
          <a:p>
            <a:endParaRPr lang="es-ES" sz="2000" dirty="0">
              <a:solidFill>
                <a:schemeClr val="tx1"/>
              </a:solidFill>
            </a:endParaRPr>
          </a:p>
          <a:p>
            <a:r>
              <a:rPr lang="es-ES" sz="2000" dirty="0" smtClean="0">
                <a:solidFill>
                  <a:schemeClr val="tx1"/>
                </a:solidFill>
              </a:rPr>
              <a:t>Aplicar margen comparable a una base de costos comparables: gastos incrementales. </a:t>
            </a:r>
          </a:p>
          <a:p>
            <a:pPr marL="0" indent="0">
              <a:buNone/>
            </a:pPr>
            <a:endParaRPr lang="es-ES" sz="2000" dirty="0" smtClean="0">
              <a:solidFill>
                <a:schemeClr val="tx1"/>
              </a:solidFill>
            </a:endParaRPr>
          </a:p>
          <a:p>
            <a:pPr marL="0" indent="0">
              <a:buNone/>
            </a:pPr>
            <a:endParaRPr lang="es-ES" sz="2000" dirty="0">
              <a:solidFill>
                <a:schemeClr val="tx1"/>
              </a:solidFill>
            </a:endParaRPr>
          </a:p>
          <a:p>
            <a:r>
              <a:rPr lang="es-ES" sz="2000" dirty="0" smtClean="0">
                <a:solidFill>
                  <a:schemeClr val="tx1"/>
                </a:solidFill>
              </a:rPr>
              <a:t>No es de fácil aplicación cuando el producto asume riesgos significativos. </a:t>
            </a:r>
            <a:endParaRPr lang="es-ES" sz="2000" dirty="0">
              <a:solidFill>
                <a:schemeClr val="tx1"/>
              </a:solidFill>
            </a:endParaRPr>
          </a:p>
        </p:txBody>
      </p:sp>
      <p:sp>
        <p:nvSpPr>
          <p:cNvPr id="4" name="Título 1"/>
          <p:cNvSpPr txBox="1">
            <a:spLocks/>
          </p:cNvSpPr>
          <p:nvPr/>
        </p:nvSpPr>
        <p:spPr>
          <a:xfrm>
            <a:off x="457200" y="0"/>
            <a:ext cx="8229600" cy="928934"/>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s-ES" sz="3200" b="1" dirty="0" smtClean="0"/>
              <a:t>3.- Método de Costo Adicionado</a:t>
            </a:r>
            <a:endParaRPr lang="es-ES" sz="3200" b="1" dirty="0"/>
          </a:p>
        </p:txBody>
      </p:sp>
      <p:pic>
        <p:nvPicPr>
          <p:cNvPr id="6" name="Imagen 5"/>
          <p:cNvPicPr>
            <a:picLocks noChangeAspect="1"/>
          </p:cNvPicPr>
          <p:nvPr/>
        </p:nvPicPr>
        <p:blipFill>
          <a:blip r:embed="rId2"/>
          <a:stretch>
            <a:fillRect/>
          </a:stretch>
        </p:blipFill>
        <p:spPr>
          <a:xfrm>
            <a:off x="305551" y="2350771"/>
            <a:ext cx="2038236" cy="2140613"/>
          </a:xfrm>
          <a:prstGeom prst="rect">
            <a:avLst/>
          </a:prstGeom>
        </p:spPr>
      </p:pic>
    </p:spTree>
    <p:extLst>
      <p:ext uri="{BB962C8B-B14F-4D97-AF65-F5344CB8AC3E}">
        <p14:creationId xmlns:p14="http://schemas.microsoft.com/office/powerpoint/2010/main" val="1464796525"/>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81767"/>
            <a:ext cx="8229600" cy="841039"/>
          </a:xfrm>
        </p:spPr>
        <p:txBody>
          <a:bodyPr/>
          <a:lstStyle/>
          <a:p>
            <a:pPr>
              <a:lnSpc>
                <a:spcPct val="100000"/>
              </a:lnSpc>
            </a:pPr>
            <a:r>
              <a:rPr lang="es-ES" sz="2400" b="1" dirty="0" smtClean="0"/>
              <a:t>4.- Método de márgenes transaccionales</a:t>
            </a:r>
            <a:br>
              <a:rPr lang="es-ES" sz="2400" b="1" dirty="0" smtClean="0"/>
            </a:br>
            <a:r>
              <a:rPr lang="es-ES" sz="2400" b="1" dirty="0" smtClean="0"/>
              <a:t> de utilidad de operación (MMTUO)</a:t>
            </a:r>
            <a:endParaRPr lang="es-ES" sz="2400" b="1" dirty="0"/>
          </a:p>
        </p:txBody>
      </p:sp>
      <p:sp>
        <p:nvSpPr>
          <p:cNvPr id="3" name="Marcador de contenido 2"/>
          <p:cNvSpPr>
            <a:spLocks noGrp="1"/>
          </p:cNvSpPr>
          <p:nvPr>
            <p:ph idx="1"/>
          </p:nvPr>
        </p:nvSpPr>
        <p:spPr>
          <a:xfrm>
            <a:off x="457200" y="1600200"/>
            <a:ext cx="8229600" cy="4957735"/>
          </a:xfrm>
        </p:spPr>
        <p:txBody>
          <a:bodyPr>
            <a:normAutofit/>
          </a:bodyPr>
          <a:lstStyle/>
          <a:p>
            <a:pPr marL="0" indent="0" algn="just">
              <a:lnSpc>
                <a:spcPct val="150000"/>
              </a:lnSpc>
              <a:buNone/>
            </a:pPr>
            <a:r>
              <a:rPr lang="es-ES" sz="1600" dirty="0" smtClean="0">
                <a:solidFill>
                  <a:schemeClr val="tx1"/>
                </a:solidFill>
              </a:rPr>
              <a:t>Se determina la </a:t>
            </a:r>
            <a:r>
              <a:rPr lang="es-ES" sz="1600" b="1" u="sng" dirty="0" smtClean="0">
                <a:solidFill>
                  <a:schemeClr val="tx1"/>
                </a:solidFill>
              </a:rPr>
              <a:t>utilidad operativa </a:t>
            </a:r>
            <a:r>
              <a:rPr lang="es-ES" sz="1600" dirty="0" smtClean="0">
                <a:solidFill>
                  <a:schemeClr val="tx1"/>
                </a:solidFill>
              </a:rPr>
              <a:t>que hubieran obtenido partes independientes en operaciones comparables. Se toman en cuenta factores de rentabilidad como:</a:t>
            </a:r>
          </a:p>
          <a:p>
            <a:pPr marL="0" indent="0" algn="just">
              <a:lnSpc>
                <a:spcPct val="150000"/>
              </a:lnSpc>
              <a:buNone/>
            </a:pPr>
            <a:endParaRPr lang="es-ES" sz="1600" dirty="0">
              <a:solidFill>
                <a:schemeClr val="tx1"/>
              </a:solidFill>
            </a:endParaRPr>
          </a:p>
          <a:p>
            <a:pPr marL="0" indent="0" algn="just">
              <a:lnSpc>
                <a:spcPct val="150000"/>
              </a:lnSpc>
              <a:buNone/>
            </a:pPr>
            <a:endParaRPr lang="es-ES" sz="1600" dirty="0" smtClean="0">
              <a:solidFill>
                <a:schemeClr val="tx1"/>
              </a:solidFill>
            </a:endParaRPr>
          </a:p>
          <a:p>
            <a:pPr marL="0" indent="0" algn="just">
              <a:lnSpc>
                <a:spcPct val="150000"/>
              </a:lnSpc>
              <a:buNone/>
            </a:pPr>
            <a:endParaRPr lang="es-ES" sz="1600" dirty="0">
              <a:solidFill>
                <a:schemeClr val="tx1"/>
              </a:solidFill>
            </a:endParaRPr>
          </a:p>
          <a:p>
            <a:pPr marL="0" indent="0" algn="just">
              <a:lnSpc>
                <a:spcPct val="150000"/>
              </a:lnSpc>
              <a:buNone/>
            </a:pPr>
            <a:endParaRPr lang="es-ES" sz="1600" dirty="0" smtClean="0">
              <a:solidFill>
                <a:schemeClr val="tx1"/>
              </a:solidFill>
            </a:endParaRPr>
          </a:p>
          <a:p>
            <a:pPr marL="0" indent="0" algn="just">
              <a:lnSpc>
                <a:spcPct val="150000"/>
              </a:lnSpc>
              <a:buNone/>
            </a:pPr>
            <a:endParaRPr lang="es-ES" sz="1600" dirty="0">
              <a:solidFill>
                <a:schemeClr val="tx1"/>
              </a:solidFill>
            </a:endParaRPr>
          </a:p>
          <a:p>
            <a:pPr marL="0" indent="0" algn="just">
              <a:lnSpc>
                <a:spcPct val="150000"/>
              </a:lnSpc>
              <a:buNone/>
            </a:pPr>
            <a:endParaRPr lang="es-ES" sz="1600" dirty="0" smtClean="0">
              <a:solidFill>
                <a:schemeClr val="tx1"/>
              </a:solidFill>
            </a:endParaRPr>
          </a:p>
          <a:p>
            <a:pPr marL="0" indent="0" algn="just">
              <a:lnSpc>
                <a:spcPct val="150000"/>
              </a:lnSpc>
              <a:buNone/>
            </a:pPr>
            <a:endParaRPr lang="es-ES" sz="1600" dirty="0" smtClean="0">
              <a:solidFill>
                <a:schemeClr val="tx1"/>
              </a:solidFill>
            </a:endParaRPr>
          </a:p>
          <a:p>
            <a:pPr marL="0" indent="0" algn="just">
              <a:lnSpc>
                <a:spcPct val="150000"/>
              </a:lnSpc>
              <a:buNone/>
            </a:pPr>
            <a:endParaRPr lang="es-ES" sz="1600" dirty="0">
              <a:solidFill>
                <a:schemeClr val="tx1"/>
              </a:solidFill>
            </a:endParaRPr>
          </a:p>
          <a:p>
            <a:pPr marL="0" indent="0" algn="just">
              <a:lnSpc>
                <a:spcPct val="150000"/>
              </a:lnSpc>
              <a:buNone/>
            </a:pPr>
            <a:endParaRPr lang="es-ES" sz="1600" dirty="0" smtClean="0">
              <a:solidFill>
                <a:schemeClr val="tx1"/>
              </a:solidFill>
            </a:endParaRPr>
          </a:p>
          <a:p>
            <a:pPr marL="0" indent="0" algn="just">
              <a:lnSpc>
                <a:spcPct val="150000"/>
              </a:lnSpc>
              <a:buNone/>
            </a:pPr>
            <a:endParaRPr lang="es-ES" sz="1600" dirty="0">
              <a:solidFill>
                <a:schemeClr val="tx1"/>
              </a:solidFill>
            </a:endParaRPr>
          </a:p>
          <a:p>
            <a:pPr marL="0" indent="0" algn="just">
              <a:lnSpc>
                <a:spcPct val="150000"/>
              </a:lnSpc>
              <a:buNone/>
            </a:pPr>
            <a:endParaRPr lang="es-ES" sz="1600" dirty="0" smtClean="0">
              <a:solidFill>
                <a:schemeClr val="tx1"/>
              </a:solidFill>
            </a:endParaRPr>
          </a:p>
          <a:p>
            <a:pPr marL="0" indent="0" algn="just">
              <a:lnSpc>
                <a:spcPct val="150000"/>
              </a:lnSpc>
              <a:buNone/>
            </a:pPr>
            <a:endParaRPr lang="es-ES" sz="1600" dirty="0">
              <a:solidFill>
                <a:schemeClr val="tx1"/>
              </a:solidFill>
            </a:endParaRPr>
          </a:p>
          <a:p>
            <a:pPr marL="0" indent="0" algn="just">
              <a:lnSpc>
                <a:spcPct val="150000"/>
              </a:lnSpc>
              <a:buNone/>
            </a:pPr>
            <a:endParaRPr lang="es-ES" sz="1600" dirty="0">
              <a:solidFill>
                <a:schemeClr val="tx1"/>
              </a:solidFill>
            </a:endParaRPr>
          </a:p>
        </p:txBody>
      </p:sp>
      <p:graphicFrame>
        <p:nvGraphicFramePr>
          <p:cNvPr id="6" name="Diagrama 5"/>
          <p:cNvGraphicFramePr/>
          <p:nvPr>
            <p:extLst>
              <p:ext uri="{D42A27DB-BD31-4B8C-83A1-F6EECF244321}">
                <p14:modId xmlns:p14="http://schemas.microsoft.com/office/powerpoint/2010/main" val="3596102875"/>
              </p:ext>
            </p:extLst>
          </p:nvPr>
        </p:nvGraphicFramePr>
        <p:xfrm>
          <a:off x="1770431" y="2761964"/>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83287486"/>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normAutofit/>
          </a:bodyPr>
          <a:lstStyle/>
          <a:p>
            <a:pPr marL="0" indent="0" algn="just">
              <a:lnSpc>
                <a:spcPct val="150000"/>
              </a:lnSpc>
              <a:buNone/>
            </a:pPr>
            <a:r>
              <a:rPr lang="es-ES" sz="2000" dirty="0" smtClean="0">
                <a:solidFill>
                  <a:srgbClr val="000000"/>
                </a:solidFill>
              </a:rPr>
              <a:t>Durante 2013, INGUSA realizó ventas de producto manufacturado a sus partes relacionadas por un total de $360,194,822.</a:t>
            </a:r>
          </a:p>
          <a:p>
            <a:pPr marL="0" indent="0" algn="just">
              <a:lnSpc>
                <a:spcPct val="150000"/>
              </a:lnSpc>
              <a:buNone/>
            </a:pPr>
            <a:endParaRPr lang="es-ES" sz="2000" dirty="0">
              <a:solidFill>
                <a:srgbClr val="000000"/>
              </a:solidFill>
            </a:endParaRPr>
          </a:p>
          <a:p>
            <a:pPr marL="0" indent="0" algn="ctr">
              <a:lnSpc>
                <a:spcPct val="150000"/>
              </a:lnSpc>
              <a:buNone/>
            </a:pPr>
            <a:r>
              <a:rPr lang="es-ES" sz="2000" b="1" i="1" dirty="0" smtClean="0">
                <a:solidFill>
                  <a:srgbClr val="000000"/>
                </a:solidFill>
              </a:rPr>
              <a:t>¿Qué método utilizar para analizar esta operación?</a:t>
            </a:r>
            <a:endParaRPr lang="es-ES" sz="2000" b="1" i="1" dirty="0">
              <a:solidFill>
                <a:srgbClr val="000000"/>
              </a:solidFill>
            </a:endParaRPr>
          </a:p>
        </p:txBody>
      </p:sp>
      <p:sp>
        <p:nvSpPr>
          <p:cNvPr id="4" name="Título 1"/>
          <p:cNvSpPr>
            <a:spLocks noGrp="1"/>
          </p:cNvSpPr>
          <p:nvPr>
            <p:ph type="title"/>
          </p:nvPr>
        </p:nvSpPr>
        <p:spPr>
          <a:xfrm>
            <a:off x="457200" y="360199"/>
            <a:ext cx="8229600" cy="936675"/>
          </a:xfrm>
        </p:spPr>
        <p:txBody>
          <a:bodyPr/>
          <a:lstStyle/>
          <a:p>
            <a:pPr>
              <a:lnSpc>
                <a:spcPct val="100000"/>
              </a:lnSpc>
            </a:pPr>
            <a:r>
              <a:rPr lang="es-ES" sz="2400" b="1" dirty="0" smtClean="0"/>
              <a:t>4.- Método de márgenes transaccionales</a:t>
            </a:r>
            <a:br>
              <a:rPr lang="es-ES" sz="2400" b="1" dirty="0" smtClean="0"/>
            </a:br>
            <a:r>
              <a:rPr lang="es-ES" sz="2400" b="1" dirty="0" smtClean="0"/>
              <a:t> de utilidad de operación (MMTUO)</a:t>
            </a:r>
            <a:endParaRPr lang="es-ES" sz="2400" b="1" dirty="0"/>
          </a:p>
        </p:txBody>
      </p:sp>
      <p:pic>
        <p:nvPicPr>
          <p:cNvPr id="5" name="Imagen 4"/>
          <p:cNvPicPr>
            <a:picLocks noChangeAspect="1"/>
          </p:cNvPicPr>
          <p:nvPr/>
        </p:nvPicPr>
        <p:blipFill>
          <a:blip r:embed="rId2"/>
          <a:stretch>
            <a:fillRect/>
          </a:stretch>
        </p:blipFill>
        <p:spPr>
          <a:xfrm>
            <a:off x="3278908" y="4254491"/>
            <a:ext cx="2374900" cy="1346200"/>
          </a:xfrm>
          <a:prstGeom prst="rect">
            <a:avLst/>
          </a:prstGeom>
        </p:spPr>
      </p:pic>
    </p:spTree>
    <p:extLst>
      <p:ext uri="{BB962C8B-B14F-4D97-AF65-F5344CB8AC3E}">
        <p14:creationId xmlns:p14="http://schemas.microsoft.com/office/powerpoint/2010/main" val="1203300023"/>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normAutofit/>
          </a:bodyPr>
          <a:lstStyle/>
          <a:p>
            <a:pPr marL="0" indent="0" algn="just">
              <a:lnSpc>
                <a:spcPct val="150000"/>
              </a:lnSpc>
              <a:buNone/>
            </a:pPr>
            <a:r>
              <a:rPr lang="es-ES" sz="2000" b="1" dirty="0" smtClean="0">
                <a:solidFill>
                  <a:srgbClr val="000090"/>
                </a:solidFill>
              </a:rPr>
              <a:t>Venta de producto manufacturado de Ingusa:</a:t>
            </a:r>
            <a:endParaRPr lang="es-ES" sz="2000" b="1" dirty="0">
              <a:solidFill>
                <a:srgbClr val="000090"/>
              </a:solidFill>
            </a:endParaRPr>
          </a:p>
        </p:txBody>
      </p:sp>
      <p:sp>
        <p:nvSpPr>
          <p:cNvPr id="4" name="Título 1"/>
          <p:cNvSpPr>
            <a:spLocks noGrp="1"/>
          </p:cNvSpPr>
          <p:nvPr>
            <p:ph type="title"/>
          </p:nvPr>
        </p:nvSpPr>
        <p:spPr>
          <a:xfrm>
            <a:off x="457200" y="360199"/>
            <a:ext cx="8229600" cy="936675"/>
          </a:xfrm>
        </p:spPr>
        <p:txBody>
          <a:bodyPr/>
          <a:lstStyle/>
          <a:p>
            <a:pPr>
              <a:lnSpc>
                <a:spcPct val="100000"/>
              </a:lnSpc>
            </a:pPr>
            <a:r>
              <a:rPr lang="es-ES" sz="2400" b="1" dirty="0" smtClean="0"/>
              <a:t>4.- Método de márgenes transaccionales</a:t>
            </a:r>
            <a:br>
              <a:rPr lang="es-ES" sz="2400" b="1" dirty="0" smtClean="0"/>
            </a:br>
            <a:r>
              <a:rPr lang="es-ES" sz="2400" b="1" dirty="0" smtClean="0"/>
              <a:t> de utilidad de operación (MMTUO)</a:t>
            </a:r>
            <a:endParaRPr lang="es-ES" sz="2400" b="1" dirty="0"/>
          </a:p>
        </p:txBody>
      </p:sp>
      <p:graphicFrame>
        <p:nvGraphicFramePr>
          <p:cNvPr id="7" name="Diagrama 6"/>
          <p:cNvGraphicFramePr/>
          <p:nvPr>
            <p:extLst>
              <p:ext uri="{D42A27DB-BD31-4B8C-83A1-F6EECF244321}">
                <p14:modId xmlns:p14="http://schemas.microsoft.com/office/powerpoint/2010/main" val="2625114978"/>
              </p:ext>
            </p:extLst>
          </p:nvPr>
        </p:nvGraphicFramePr>
        <p:xfrm>
          <a:off x="1486088" y="2269061"/>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11575164"/>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normAutofit/>
          </a:bodyPr>
          <a:lstStyle/>
          <a:p>
            <a:pPr marL="0" indent="0" algn="just">
              <a:lnSpc>
                <a:spcPct val="150000"/>
              </a:lnSpc>
              <a:buNone/>
            </a:pPr>
            <a:r>
              <a:rPr lang="es-ES" sz="2000" b="1" u="sng" dirty="0" smtClean="0">
                <a:solidFill>
                  <a:srgbClr val="000000"/>
                </a:solidFill>
              </a:rPr>
              <a:t>MMTUO</a:t>
            </a:r>
            <a:r>
              <a:rPr lang="es-ES" sz="2000" u="sng" dirty="0" smtClean="0">
                <a:solidFill>
                  <a:srgbClr val="000000"/>
                </a:solidFill>
              </a:rPr>
              <a:t>:</a:t>
            </a:r>
            <a:r>
              <a:rPr lang="es-ES" sz="2000" dirty="0" smtClean="0">
                <a:solidFill>
                  <a:srgbClr val="000000"/>
                </a:solidFill>
              </a:rPr>
              <a:t>  Enfocado en </a:t>
            </a:r>
            <a:r>
              <a:rPr lang="es-ES" sz="2000" b="1" dirty="0" smtClean="0">
                <a:solidFill>
                  <a:srgbClr val="000000"/>
                </a:solidFill>
              </a:rPr>
              <a:t>medir niveles de utilidad operativa</a:t>
            </a:r>
            <a:r>
              <a:rPr lang="es-ES" sz="2000" dirty="0" smtClean="0">
                <a:solidFill>
                  <a:srgbClr val="000000"/>
                </a:solidFill>
              </a:rPr>
              <a:t>, respecto a costos y gastos, o bien respecto a activos o inversión, etc. </a:t>
            </a:r>
          </a:p>
          <a:p>
            <a:pPr marL="0" indent="0" algn="just">
              <a:lnSpc>
                <a:spcPct val="150000"/>
              </a:lnSpc>
              <a:buNone/>
            </a:pPr>
            <a:r>
              <a:rPr lang="es-ES" sz="2000" dirty="0" smtClean="0">
                <a:solidFill>
                  <a:srgbClr val="000000"/>
                </a:solidFill>
              </a:rPr>
              <a:t>Razón financiera: </a:t>
            </a:r>
            <a:r>
              <a:rPr lang="es-ES" sz="2000" b="1" dirty="0" smtClean="0">
                <a:solidFill>
                  <a:srgbClr val="000000"/>
                </a:solidFill>
              </a:rPr>
              <a:t>UO / Costos totales</a:t>
            </a:r>
            <a:r>
              <a:rPr lang="es-ES" sz="2000" dirty="0" smtClean="0">
                <a:solidFill>
                  <a:srgbClr val="000000"/>
                </a:solidFill>
              </a:rPr>
              <a:t> (costo de venta y operativos)</a:t>
            </a:r>
          </a:p>
        </p:txBody>
      </p:sp>
      <p:sp>
        <p:nvSpPr>
          <p:cNvPr id="4" name="Título 1"/>
          <p:cNvSpPr>
            <a:spLocks noGrp="1"/>
          </p:cNvSpPr>
          <p:nvPr>
            <p:ph type="title"/>
          </p:nvPr>
        </p:nvSpPr>
        <p:spPr>
          <a:xfrm>
            <a:off x="457200" y="360199"/>
            <a:ext cx="8229600" cy="936675"/>
          </a:xfrm>
        </p:spPr>
        <p:txBody>
          <a:bodyPr/>
          <a:lstStyle/>
          <a:p>
            <a:pPr>
              <a:lnSpc>
                <a:spcPct val="100000"/>
              </a:lnSpc>
            </a:pPr>
            <a:r>
              <a:rPr lang="es-ES" sz="2400" b="1" dirty="0" smtClean="0"/>
              <a:t>4.- Método de márgenes transaccionales</a:t>
            </a:r>
            <a:br>
              <a:rPr lang="es-ES" sz="2400" b="1" dirty="0" smtClean="0"/>
            </a:br>
            <a:r>
              <a:rPr lang="es-ES" sz="2400" b="1" dirty="0" smtClean="0"/>
              <a:t> de utilidad de operación (MMTUO)</a:t>
            </a:r>
            <a:endParaRPr lang="es-ES" sz="2400" b="1" dirty="0"/>
          </a:p>
        </p:txBody>
      </p:sp>
      <p:pic>
        <p:nvPicPr>
          <p:cNvPr id="2" name="Imagen 1"/>
          <p:cNvPicPr>
            <a:picLocks noChangeAspect="1"/>
          </p:cNvPicPr>
          <p:nvPr/>
        </p:nvPicPr>
        <p:blipFill>
          <a:blip r:embed="rId2"/>
          <a:stretch>
            <a:fillRect/>
          </a:stretch>
        </p:blipFill>
        <p:spPr>
          <a:xfrm>
            <a:off x="909457" y="4152511"/>
            <a:ext cx="7493000" cy="1727200"/>
          </a:xfrm>
          <a:prstGeom prst="rect">
            <a:avLst/>
          </a:prstGeom>
        </p:spPr>
      </p:pic>
    </p:spTree>
    <p:extLst>
      <p:ext uri="{BB962C8B-B14F-4D97-AF65-F5344CB8AC3E}">
        <p14:creationId xmlns:p14="http://schemas.microsoft.com/office/powerpoint/2010/main" val="2311697966"/>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38640"/>
            <a:ext cx="8229600" cy="841039"/>
          </a:xfrm>
        </p:spPr>
        <p:txBody>
          <a:bodyPr/>
          <a:lstStyle/>
          <a:p>
            <a:r>
              <a:rPr lang="es-ES" sz="3200" b="1" dirty="0"/>
              <a:t>5</a:t>
            </a:r>
            <a:r>
              <a:rPr lang="es-ES" sz="3200" b="1" dirty="0" smtClean="0"/>
              <a:t>.- Método de partición de utilidades</a:t>
            </a:r>
            <a:endParaRPr lang="es-ES" sz="3200" b="1" dirty="0"/>
          </a:p>
        </p:txBody>
      </p:sp>
      <p:sp>
        <p:nvSpPr>
          <p:cNvPr id="3" name="Marcador de contenido 2"/>
          <p:cNvSpPr>
            <a:spLocks noGrp="1"/>
          </p:cNvSpPr>
          <p:nvPr>
            <p:ph idx="1"/>
          </p:nvPr>
        </p:nvSpPr>
        <p:spPr>
          <a:xfrm>
            <a:off x="457200" y="1600200"/>
            <a:ext cx="8229600" cy="4957735"/>
          </a:xfrm>
        </p:spPr>
        <p:txBody>
          <a:bodyPr>
            <a:normAutofit/>
          </a:bodyPr>
          <a:lstStyle/>
          <a:p>
            <a:pPr marL="0" indent="0" algn="just">
              <a:lnSpc>
                <a:spcPct val="150000"/>
              </a:lnSpc>
              <a:buNone/>
            </a:pPr>
            <a:r>
              <a:rPr lang="es-ES" sz="1600" dirty="0" smtClean="0">
                <a:solidFill>
                  <a:schemeClr val="tx1"/>
                </a:solidFill>
              </a:rPr>
              <a:t>Se asigna la </a:t>
            </a:r>
            <a:r>
              <a:rPr lang="es-ES" sz="1600" b="1" dirty="0" smtClean="0">
                <a:solidFill>
                  <a:schemeClr val="tx1"/>
                </a:solidFill>
              </a:rPr>
              <a:t>utilidad de operación </a:t>
            </a:r>
            <a:r>
              <a:rPr lang="es-ES" sz="1600" dirty="0" smtClean="0">
                <a:solidFill>
                  <a:schemeClr val="tx1"/>
                </a:solidFill>
              </a:rPr>
              <a:t>obtenida por partes relacionadas, en la proporción que hubiera sido asignada con o entre partes independientes., conforme a lo siguiente:</a:t>
            </a:r>
          </a:p>
          <a:p>
            <a:pPr marL="0" indent="0" algn="just">
              <a:lnSpc>
                <a:spcPct val="150000"/>
              </a:lnSpc>
              <a:buNone/>
            </a:pPr>
            <a:endParaRPr lang="es-ES" sz="1600" dirty="0">
              <a:solidFill>
                <a:schemeClr val="tx1"/>
              </a:solidFill>
            </a:endParaRPr>
          </a:p>
          <a:p>
            <a:pPr marL="0" indent="0" algn="just">
              <a:lnSpc>
                <a:spcPct val="150000"/>
              </a:lnSpc>
              <a:buNone/>
            </a:pPr>
            <a:endParaRPr lang="es-ES" sz="1600" dirty="0" smtClean="0">
              <a:solidFill>
                <a:schemeClr val="tx1"/>
              </a:solidFill>
            </a:endParaRPr>
          </a:p>
          <a:p>
            <a:pPr marL="0" indent="0" algn="just">
              <a:lnSpc>
                <a:spcPct val="150000"/>
              </a:lnSpc>
              <a:buNone/>
            </a:pPr>
            <a:endParaRPr lang="es-ES" sz="1600" dirty="0" smtClean="0">
              <a:solidFill>
                <a:schemeClr val="tx1"/>
              </a:solidFill>
            </a:endParaRPr>
          </a:p>
          <a:p>
            <a:pPr marL="0" indent="0" algn="just">
              <a:lnSpc>
                <a:spcPct val="150000"/>
              </a:lnSpc>
              <a:buNone/>
            </a:pPr>
            <a:endParaRPr lang="es-ES" sz="1600" dirty="0">
              <a:solidFill>
                <a:schemeClr val="tx1"/>
              </a:solidFill>
            </a:endParaRPr>
          </a:p>
          <a:p>
            <a:pPr marL="0" indent="0" algn="just">
              <a:lnSpc>
                <a:spcPct val="150000"/>
              </a:lnSpc>
              <a:buNone/>
            </a:pPr>
            <a:endParaRPr lang="es-ES" sz="1600" dirty="0" smtClean="0">
              <a:solidFill>
                <a:schemeClr val="tx1"/>
              </a:solidFill>
            </a:endParaRPr>
          </a:p>
          <a:p>
            <a:pPr marL="0" indent="0" algn="just">
              <a:lnSpc>
                <a:spcPct val="150000"/>
              </a:lnSpc>
              <a:buNone/>
            </a:pPr>
            <a:endParaRPr lang="es-ES" sz="1600" dirty="0">
              <a:solidFill>
                <a:schemeClr val="tx1"/>
              </a:solidFill>
            </a:endParaRPr>
          </a:p>
          <a:p>
            <a:pPr marL="0" indent="0" algn="just">
              <a:lnSpc>
                <a:spcPct val="150000"/>
              </a:lnSpc>
              <a:buNone/>
            </a:pPr>
            <a:endParaRPr lang="es-ES" sz="1600" dirty="0" smtClean="0">
              <a:solidFill>
                <a:schemeClr val="tx1"/>
              </a:solidFill>
            </a:endParaRPr>
          </a:p>
          <a:p>
            <a:pPr marL="0" indent="0" algn="just">
              <a:lnSpc>
                <a:spcPct val="150000"/>
              </a:lnSpc>
              <a:buNone/>
            </a:pPr>
            <a:endParaRPr lang="es-ES" sz="1600" dirty="0">
              <a:solidFill>
                <a:schemeClr val="tx1"/>
              </a:solidFill>
            </a:endParaRPr>
          </a:p>
          <a:p>
            <a:pPr marL="0" indent="0" algn="just">
              <a:lnSpc>
                <a:spcPct val="150000"/>
              </a:lnSpc>
              <a:buNone/>
            </a:pPr>
            <a:endParaRPr lang="es-ES" sz="1600" dirty="0">
              <a:solidFill>
                <a:schemeClr val="tx1"/>
              </a:solidFill>
            </a:endParaRPr>
          </a:p>
        </p:txBody>
      </p:sp>
      <p:graphicFrame>
        <p:nvGraphicFramePr>
          <p:cNvPr id="5" name="Diagrama 4"/>
          <p:cNvGraphicFramePr/>
          <p:nvPr>
            <p:extLst>
              <p:ext uri="{D42A27DB-BD31-4B8C-83A1-F6EECF244321}">
                <p14:modId xmlns:p14="http://schemas.microsoft.com/office/powerpoint/2010/main" val="2684308206"/>
              </p:ext>
            </p:extLst>
          </p:nvPr>
        </p:nvGraphicFramePr>
        <p:xfrm>
          <a:off x="1486087" y="2312856"/>
          <a:ext cx="6968381" cy="38116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60246505"/>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457200" y="342900"/>
            <a:ext cx="8229600" cy="838200"/>
          </a:xfrm>
        </p:spPr>
        <p:txBody>
          <a:bodyPr/>
          <a:lstStyle/>
          <a:p>
            <a:r>
              <a:rPr lang="es-ES" sz="3200" b="1" dirty="0"/>
              <a:t>5</a:t>
            </a:r>
            <a:r>
              <a:rPr lang="es-ES" sz="3200" b="1" dirty="0" smtClean="0"/>
              <a:t>.- Método de partición de utilidades</a:t>
            </a:r>
            <a:endParaRPr lang="es-ES" sz="3200" b="1" dirty="0"/>
          </a:p>
        </p:txBody>
      </p:sp>
      <p:sp>
        <p:nvSpPr>
          <p:cNvPr id="5" name="Rectángulo 4"/>
          <p:cNvSpPr/>
          <p:nvPr/>
        </p:nvSpPr>
        <p:spPr>
          <a:xfrm>
            <a:off x="1476827" y="1600200"/>
            <a:ext cx="2775857" cy="740229"/>
          </a:xfrm>
          <a:prstGeom prst="rect">
            <a:avLst/>
          </a:prstGeom>
          <a:solidFill>
            <a:schemeClr val="accent5">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s-ES" b="1" dirty="0" smtClean="0">
                <a:solidFill>
                  <a:schemeClr val="tx1"/>
                </a:solidFill>
              </a:rPr>
              <a:t>Fábrica</a:t>
            </a:r>
            <a:endParaRPr lang="es-ES" b="1" dirty="0">
              <a:solidFill>
                <a:schemeClr val="tx1"/>
              </a:solidFill>
            </a:endParaRPr>
          </a:p>
        </p:txBody>
      </p:sp>
      <p:sp>
        <p:nvSpPr>
          <p:cNvPr id="7" name="Rectángulo 6"/>
          <p:cNvSpPr/>
          <p:nvPr/>
        </p:nvSpPr>
        <p:spPr>
          <a:xfrm>
            <a:off x="4651828" y="1600200"/>
            <a:ext cx="2775857" cy="740229"/>
          </a:xfrm>
          <a:prstGeom prst="rect">
            <a:avLst/>
          </a:prstGeom>
          <a:solidFill>
            <a:schemeClr val="accent5">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s-ES" b="1" dirty="0" smtClean="0">
                <a:solidFill>
                  <a:schemeClr val="tx1"/>
                </a:solidFill>
              </a:rPr>
              <a:t>Distribuidor</a:t>
            </a:r>
            <a:endParaRPr lang="es-ES" b="1" dirty="0">
              <a:solidFill>
                <a:schemeClr val="tx1"/>
              </a:solidFill>
            </a:endParaRPr>
          </a:p>
        </p:txBody>
      </p:sp>
      <p:sp>
        <p:nvSpPr>
          <p:cNvPr id="10" name="Rectángulo 9"/>
          <p:cNvSpPr/>
          <p:nvPr/>
        </p:nvSpPr>
        <p:spPr>
          <a:xfrm>
            <a:off x="1379058" y="2999535"/>
            <a:ext cx="2775857" cy="740229"/>
          </a:xfrm>
          <a:prstGeom prst="rect">
            <a:avLst/>
          </a:prstGeom>
          <a:solidFill>
            <a:schemeClr val="accent5">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s-ES" b="1" dirty="0" smtClean="0">
                <a:solidFill>
                  <a:schemeClr val="tx1"/>
                </a:solidFill>
              </a:rPr>
              <a:t>Mejor calidad: Precio más alto</a:t>
            </a:r>
            <a:endParaRPr lang="es-ES" b="1" dirty="0">
              <a:solidFill>
                <a:schemeClr val="tx1"/>
              </a:solidFill>
            </a:endParaRPr>
          </a:p>
        </p:txBody>
      </p:sp>
      <p:sp>
        <p:nvSpPr>
          <p:cNvPr id="11" name="Rectángulo 10"/>
          <p:cNvSpPr/>
          <p:nvPr/>
        </p:nvSpPr>
        <p:spPr>
          <a:xfrm>
            <a:off x="4651828" y="2991631"/>
            <a:ext cx="3113314" cy="714829"/>
          </a:xfrm>
          <a:prstGeom prst="rect">
            <a:avLst/>
          </a:prstGeom>
          <a:solidFill>
            <a:schemeClr val="accent5">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s-ES" b="1" dirty="0" smtClean="0">
                <a:solidFill>
                  <a:schemeClr val="tx1"/>
                </a:solidFill>
              </a:rPr>
              <a:t>Red de distribución local: Volumen de ventas más alto</a:t>
            </a:r>
            <a:endParaRPr lang="es-ES" b="1" dirty="0">
              <a:solidFill>
                <a:schemeClr val="tx1"/>
              </a:solidFill>
            </a:endParaRPr>
          </a:p>
        </p:txBody>
      </p:sp>
      <p:sp>
        <p:nvSpPr>
          <p:cNvPr id="12" name="CuadroTexto 11"/>
          <p:cNvSpPr txBox="1"/>
          <p:nvPr/>
        </p:nvSpPr>
        <p:spPr>
          <a:xfrm>
            <a:off x="954313" y="3991428"/>
            <a:ext cx="2810385" cy="369332"/>
          </a:xfrm>
          <a:prstGeom prst="rect">
            <a:avLst/>
          </a:prstGeom>
          <a:noFill/>
        </p:spPr>
        <p:txBody>
          <a:bodyPr wrap="none" rtlCol="0">
            <a:spAutoFit/>
          </a:bodyPr>
          <a:lstStyle/>
          <a:p>
            <a:r>
              <a:rPr lang="es-ES" dirty="0" smtClean="0"/>
              <a:t>Utilidad operativa: $50.00</a:t>
            </a:r>
            <a:endParaRPr lang="es-ES" dirty="0"/>
          </a:p>
        </p:txBody>
      </p:sp>
      <p:sp>
        <p:nvSpPr>
          <p:cNvPr id="14" name="CuadroTexto 13"/>
          <p:cNvSpPr txBox="1"/>
          <p:nvPr/>
        </p:nvSpPr>
        <p:spPr>
          <a:xfrm>
            <a:off x="4887686" y="3987016"/>
            <a:ext cx="2810385" cy="369332"/>
          </a:xfrm>
          <a:prstGeom prst="rect">
            <a:avLst/>
          </a:prstGeom>
          <a:noFill/>
        </p:spPr>
        <p:txBody>
          <a:bodyPr wrap="none" rtlCol="0">
            <a:spAutoFit/>
          </a:bodyPr>
          <a:lstStyle/>
          <a:p>
            <a:r>
              <a:rPr lang="es-ES" dirty="0" smtClean="0"/>
              <a:t>Utilidad operativa: $70.00</a:t>
            </a:r>
            <a:endParaRPr lang="es-ES" dirty="0"/>
          </a:p>
        </p:txBody>
      </p:sp>
      <p:sp>
        <p:nvSpPr>
          <p:cNvPr id="15" name="Rectángulo 14"/>
          <p:cNvSpPr/>
          <p:nvPr/>
        </p:nvSpPr>
        <p:spPr>
          <a:xfrm>
            <a:off x="2304141" y="4662713"/>
            <a:ext cx="4397829" cy="1832429"/>
          </a:xfrm>
          <a:prstGeom prst="rect">
            <a:avLst/>
          </a:prstGeom>
          <a:solidFill>
            <a:schemeClr val="accent3">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b="1" dirty="0" smtClean="0">
              <a:solidFill>
                <a:srgbClr val="000000"/>
              </a:solidFill>
            </a:endParaRPr>
          </a:p>
          <a:p>
            <a:pPr algn="ctr"/>
            <a:r>
              <a:rPr lang="es-ES" b="1" dirty="0" smtClean="0">
                <a:solidFill>
                  <a:srgbClr val="000000"/>
                </a:solidFill>
              </a:rPr>
              <a:t>Utilidad operativa total: $120.00</a:t>
            </a:r>
          </a:p>
          <a:p>
            <a:pPr algn="ctr"/>
            <a:r>
              <a:rPr lang="es-ES" b="1" dirty="0" smtClean="0">
                <a:solidFill>
                  <a:srgbClr val="000000"/>
                </a:solidFill>
              </a:rPr>
              <a:t>¿Cómo distribuirla?</a:t>
            </a:r>
          </a:p>
          <a:p>
            <a:pPr algn="ctr"/>
            <a:r>
              <a:rPr lang="es-ES" b="1" dirty="0" smtClean="0">
                <a:solidFill>
                  <a:srgbClr val="000000"/>
                </a:solidFill>
              </a:rPr>
              <a:t>Riesgos</a:t>
            </a:r>
          </a:p>
          <a:p>
            <a:pPr algn="ctr"/>
            <a:r>
              <a:rPr lang="es-ES" b="1" dirty="0" smtClean="0">
                <a:solidFill>
                  <a:srgbClr val="000000"/>
                </a:solidFill>
              </a:rPr>
              <a:t>Activos</a:t>
            </a:r>
          </a:p>
          <a:p>
            <a:pPr algn="ctr"/>
            <a:r>
              <a:rPr lang="es-ES" b="1" dirty="0" smtClean="0">
                <a:solidFill>
                  <a:srgbClr val="000000"/>
                </a:solidFill>
              </a:rPr>
              <a:t>Costos </a:t>
            </a:r>
          </a:p>
          <a:p>
            <a:pPr algn="ctr"/>
            <a:r>
              <a:rPr lang="es-ES" b="1" dirty="0" smtClean="0">
                <a:solidFill>
                  <a:srgbClr val="000000"/>
                </a:solidFill>
              </a:rPr>
              <a:t>Gastos</a:t>
            </a:r>
          </a:p>
          <a:p>
            <a:pPr algn="ctr"/>
            <a:endParaRPr lang="es-ES" b="1" dirty="0">
              <a:solidFill>
                <a:srgbClr val="000000"/>
              </a:solidFill>
            </a:endParaRPr>
          </a:p>
        </p:txBody>
      </p:sp>
      <p:sp>
        <p:nvSpPr>
          <p:cNvPr id="16" name="Flecha derecha 15"/>
          <p:cNvSpPr/>
          <p:nvPr/>
        </p:nvSpPr>
        <p:spPr>
          <a:xfrm rot="5400000">
            <a:off x="2606645" y="2532783"/>
            <a:ext cx="627096" cy="306411"/>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18" name="Flecha derecha 17"/>
          <p:cNvSpPr/>
          <p:nvPr/>
        </p:nvSpPr>
        <p:spPr>
          <a:xfrm rot="5400000">
            <a:off x="5815109" y="2532782"/>
            <a:ext cx="627096" cy="306411"/>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08215174"/>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8354"/>
            <a:ext cx="8229600" cy="841039"/>
          </a:xfrm>
        </p:spPr>
        <p:txBody>
          <a:bodyPr/>
          <a:lstStyle/>
          <a:p>
            <a:r>
              <a:rPr lang="es-ES" sz="2800" b="1" dirty="0"/>
              <a:t>6</a:t>
            </a:r>
            <a:r>
              <a:rPr lang="es-ES" sz="2800" b="1" dirty="0" smtClean="0"/>
              <a:t>.- Método residual de partición de utilidades</a:t>
            </a:r>
            <a:endParaRPr lang="es-ES" sz="2800" b="1" dirty="0"/>
          </a:p>
        </p:txBody>
      </p:sp>
      <p:sp>
        <p:nvSpPr>
          <p:cNvPr id="3" name="Marcador de contenido 2"/>
          <p:cNvSpPr>
            <a:spLocks noGrp="1"/>
          </p:cNvSpPr>
          <p:nvPr>
            <p:ph idx="1"/>
          </p:nvPr>
        </p:nvSpPr>
        <p:spPr>
          <a:xfrm>
            <a:off x="457200" y="929700"/>
            <a:ext cx="8229600" cy="4957735"/>
          </a:xfrm>
        </p:spPr>
        <p:txBody>
          <a:bodyPr>
            <a:normAutofit/>
          </a:bodyPr>
          <a:lstStyle/>
          <a:p>
            <a:pPr marL="0" indent="0" algn="just">
              <a:lnSpc>
                <a:spcPct val="150000"/>
              </a:lnSpc>
              <a:buNone/>
            </a:pPr>
            <a:r>
              <a:rPr lang="es-ES" sz="1600" dirty="0" smtClean="0">
                <a:solidFill>
                  <a:schemeClr val="tx1"/>
                </a:solidFill>
              </a:rPr>
              <a:t>Se asigna la </a:t>
            </a:r>
            <a:r>
              <a:rPr lang="es-ES" sz="1600" b="1" dirty="0" smtClean="0">
                <a:solidFill>
                  <a:schemeClr val="tx1"/>
                </a:solidFill>
              </a:rPr>
              <a:t>utilidad de operación </a:t>
            </a:r>
            <a:r>
              <a:rPr lang="es-ES" sz="1600" dirty="0" smtClean="0">
                <a:solidFill>
                  <a:schemeClr val="tx1"/>
                </a:solidFill>
              </a:rPr>
              <a:t>obtenida por partes relacionadas, en la proporción que hubiera sido asignada con o entre partes independientes., conforme a lo siguiente:</a:t>
            </a:r>
          </a:p>
          <a:p>
            <a:pPr marL="0" indent="0" algn="just">
              <a:lnSpc>
                <a:spcPct val="150000"/>
              </a:lnSpc>
              <a:buNone/>
            </a:pPr>
            <a:endParaRPr lang="es-ES" sz="1600" dirty="0">
              <a:solidFill>
                <a:schemeClr val="tx1"/>
              </a:solidFill>
            </a:endParaRPr>
          </a:p>
          <a:p>
            <a:pPr marL="0" indent="0" algn="just">
              <a:lnSpc>
                <a:spcPct val="150000"/>
              </a:lnSpc>
              <a:buNone/>
            </a:pPr>
            <a:endParaRPr lang="es-ES" sz="1600" dirty="0" smtClean="0">
              <a:solidFill>
                <a:schemeClr val="tx1"/>
              </a:solidFill>
            </a:endParaRPr>
          </a:p>
          <a:p>
            <a:pPr marL="0" indent="0" algn="just">
              <a:lnSpc>
                <a:spcPct val="150000"/>
              </a:lnSpc>
              <a:buNone/>
            </a:pPr>
            <a:endParaRPr lang="es-ES" sz="1600" dirty="0" smtClean="0">
              <a:solidFill>
                <a:schemeClr val="tx1"/>
              </a:solidFill>
            </a:endParaRPr>
          </a:p>
          <a:p>
            <a:pPr marL="0" indent="0" algn="just">
              <a:lnSpc>
                <a:spcPct val="150000"/>
              </a:lnSpc>
              <a:buNone/>
            </a:pPr>
            <a:endParaRPr lang="es-ES" sz="1600" dirty="0">
              <a:solidFill>
                <a:schemeClr val="tx1"/>
              </a:solidFill>
            </a:endParaRPr>
          </a:p>
          <a:p>
            <a:pPr marL="0" indent="0" algn="just">
              <a:lnSpc>
                <a:spcPct val="150000"/>
              </a:lnSpc>
              <a:buNone/>
            </a:pPr>
            <a:endParaRPr lang="es-ES" sz="1600" dirty="0" smtClean="0">
              <a:solidFill>
                <a:schemeClr val="tx1"/>
              </a:solidFill>
            </a:endParaRPr>
          </a:p>
          <a:p>
            <a:pPr marL="0" indent="0" algn="just">
              <a:lnSpc>
                <a:spcPct val="150000"/>
              </a:lnSpc>
              <a:buNone/>
            </a:pPr>
            <a:endParaRPr lang="es-ES" sz="1600" dirty="0">
              <a:solidFill>
                <a:schemeClr val="tx1"/>
              </a:solidFill>
            </a:endParaRPr>
          </a:p>
          <a:p>
            <a:pPr marL="0" indent="0" algn="just">
              <a:lnSpc>
                <a:spcPct val="150000"/>
              </a:lnSpc>
              <a:buNone/>
            </a:pPr>
            <a:endParaRPr lang="es-ES" sz="1600" dirty="0" smtClean="0">
              <a:solidFill>
                <a:schemeClr val="tx1"/>
              </a:solidFill>
            </a:endParaRPr>
          </a:p>
          <a:p>
            <a:pPr marL="0" indent="0" algn="just">
              <a:lnSpc>
                <a:spcPct val="150000"/>
              </a:lnSpc>
              <a:buNone/>
            </a:pPr>
            <a:endParaRPr lang="es-ES" sz="1600" dirty="0">
              <a:solidFill>
                <a:schemeClr val="tx1"/>
              </a:solidFill>
            </a:endParaRPr>
          </a:p>
          <a:p>
            <a:pPr marL="0" indent="0" algn="just">
              <a:lnSpc>
                <a:spcPct val="150000"/>
              </a:lnSpc>
              <a:buNone/>
            </a:pPr>
            <a:endParaRPr lang="es-ES" sz="1600" dirty="0">
              <a:solidFill>
                <a:schemeClr val="tx1"/>
              </a:solidFill>
            </a:endParaRPr>
          </a:p>
        </p:txBody>
      </p:sp>
      <p:graphicFrame>
        <p:nvGraphicFramePr>
          <p:cNvPr id="5" name="Diagrama 4"/>
          <p:cNvGraphicFramePr/>
          <p:nvPr>
            <p:extLst>
              <p:ext uri="{D42A27DB-BD31-4B8C-83A1-F6EECF244321}">
                <p14:modId xmlns:p14="http://schemas.microsoft.com/office/powerpoint/2010/main" val="129445575"/>
              </p:ext>
            </p:extLst>
          </p:nvPr>
        </p:nvGraphicFramePr>
        <p:xfrm>
          <a:off x="1159515" y="2312856"/>
          <a:ext cx="6968381" cy="38116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9" name="Agrupar 8"/>
          <p:cNvGrpSpPr/>
          <p:nvPr/>
        </p:nvGrpSpPr>
        <p:grpSpPr>
          <a:xfrm>
            <a:off x="457200" y="2360920"/>
            <a:ext cx="7652554" cy="3763604"/>
            <a:chOff x="457200" y="2838999"/>
            <a:chExt cx="7652554" cy="3763604"/>
          </a:xfrm>
        </p:grpSpPr>
        <p:pic>
          <p:nvPicPr>
            <p:cNvPr id="6" name="Imagen 5"/>
            <p:cNvPicPr>
              <a:picLocks noChangeAspect="1"/>
            </p:cNvPicPr>
            <p:nvPr/>
          </p:nvPicPr>
          <p:blipFill>
            <a:blip r:embed="rId7"/>
            <a:stretch>
              <a:fillRect/>
            </a:stretch>
          </p:blipFill>
          <p:spPr>
            <a:xfrm>
              <a:off x="7232547" y="2838999"/>
              <a:ext cx="814614" cy="814614"/>
            </a:xfrm>
            <a:prstGeom prst="rect">
              <a:avLst/>
            </a:prstGeom>
          </p:spPr>
        </p:pic>
        <p:pic>
          <p:nvPicPr>
            <p:cNvPr id="7" name="Imagen 6"/>
            <p:cNvPicPr>
              <a:picLocks noChangeAspect="1"/>
            </p:cNvPicPr>
            <p:nvPr/>
          </p:nvPicPr>
          <p:blipFill>
            <a:blip r:embed="rId8"/>
            <a:stretch>
              <a:fillRect/>
            </a:stretch>
          </p:blipFill>
          <p:spPr>
            <a:xfrm>
              <a:off x="7343364" y="4024800"/>
              <a:ext cx="766390" cy="770382"/>
            </a:xfrm>
            <a:prstGeom prst="rect">
              <a:avLst/>
            </a:prstGeom>
          </p:spPr>
        </p:pic>
        <p:pic>
          <p:nvPicPr>
            <p:cNvPr id="4" name="Imagen 3"/>
            <p:cNvPicPr>
              <a:picLocks noChangeAspect="1"/>
            </p:cNvPicPr>
            <p:nvPr/>
          </p:nvPicPr>
          <p:blipFill>
            <a:blip r:embed="rId9"/>
            <a:stretch>
              <a:fillRect/>
            </a:stretch>
          </p:blipFill>
          <p:spPr>
            <a:xfrm>
              <a:off x="457200" y="4795182"/>
              <a:ext cx="2413000" cy="1807421"/>
            </a:xfrm>
            <a:prstGeom prst="rect">
              <a:avLst/>
            </a:prstGeom>
          </p:spPr>
        </p:pic>
      </p:grpSp>
      <p:sp>
        <p:nvSpPr>
          <p:cNvPr id="8" name="CuadroTexto 7"/>
          <p:cNvSpPr txBox="1"/>
          <p:nvPr/>
        </p:nvSpPr>
        <p:spPr>
          <a:xfrm>
            <a:off x="3011715" y="5287771"/>
            <a:ext cx="2527931" cy="646331"/>
          </a:xfrm>
          <a:prstGeom prst="rect">
            <a:avLst/>
          </a:prstGeom>
          <a:noFill/>
        </p:spPr>
        <p:txBody>
          <a:bodyPr wrap="none" rtlCol="0">
            <a:spAutoFit/>
          </a:bodyPr>
          <a:lstStyle/>
          <a:p>
            <a:r>
              <a:rPr lang="es-ES" b="1" u="sng" dirty="0" smtClean="0">
                <a:solidFill>
                  <a:srgbClr val="FF0000"/>
                </a:solidFill>
              </a:rPr>
              <a:t>Ojo:</a:t>
            </a:r>
          </a:p>
          <a:p>
            <a:r>
              <a:rPr lang="es-ES" dirty="0" smtClean="0"/>
              <a:t>Intangible significativo</a:t>
            </a:r>
            <a:endParaRPr lang="es-ES" dirty="0"/>
          </a:p>
        </p:txBody>
      </p:sp>
    </p:spTree>
    <p:extLst>
      <p:ext uri="{BB962C8B-B14F-4D97-AF65-F5344CB8AC3E}">
        <p14:creationId xmlns:p14="http://schemas.microsoft.com/office/powerpoint/2010/main" val="4009330672"/>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457200" y="34471"/>
            <a:ext cx="8229600" cy="838200"/>
          </a:xfrm>
        </p:spPr>
        <p:txBody>
          <a:bodyPr/>
          <a:lstStyle/>
          <a:p>
            <a:r>
              <a:rPr lang="es-ES" sz="2800" b="1" dirty="0"/>
              <a:t>6</a:t>
            </a:r>
            <a:r>
              <a:rPr lang="es-ES" sz="2800" b="1" dirty="0" smtClean="0"/>
              <a:t>.- Método residual de partición de utilidades</a:t>
            </a:r>
            <a:endParaRPr lang="es-ES" sz="2800" b="1" dirty="0"/>
          </a:p>
        </p:txBody>
      </p:sp>
      <p:pic>
        <p:nvPicPr>
          <p:cNvPr id="2" name="Imagen 1"/>
          <p:cNvPicPr>
            <a:picLocks noChangeAspect="1"/>
          </p:cNvPicPr>
          <p:nvPr/>
        </p:nvPicPr>
        <p:blipFill>
          <a:blip r:embed="rId2"/>
          <a:stretch>
            <a:fillRect/>
          </a:stretch>
        </p:blipFill>
        <p:spPr>
          <a:xfrm>
            <a:off x="0" y="1052286"/>
            <a:ext cx="9144000" cy="5461000"/>
          </a:xfrm>
          <a:prstGeom prst="rect">
            <a:avLst/>
          </a:prstGeom>
        </p:spPr>
      </p:pic>
    </p:spTree>
    <p:extLst>
      <p:ext uri="{BB962C8B-B14F-4D97-AF65-F5344CB8AC3E}">
        <p14:creationId xmlns:p14="http://schemas.microsoft.com/office/powerpoint/2010/main" val="1215188392"/>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35858"/>
            <a:ext cx="8229600" cy="801914"/>
          </a:xfrm>
        </p:spPr>
        <p:txBody>
          <a:bodyPr/>
          <a:lstStyle/>
          <a:p>
            <a:r>
              <a:rPr lang="es-ES" sz="2800" b="1" dirty="0" smtClean="0"/>
              <a:t>¿Cómo ajustar una vez utilizados los métodos?</a:t>
            </a:r>
            <a:endParaRPr lang="es-ES" sz="2800" b="1" dirty="0"/>
          </a:p>
        </p:txBody>
      </p:sp>
      <p:graphicFrame>
        <p:nvGraphicFramePr>
          <p:cNvPr id="5" name="Marcador de contenido 4"/>
          <p:cNvGraphicFramePr>
            <a:graphicFrameLocks noGrp="1"/>
          </p:cNvGraphicFramePr>
          <p:nvPr>
            <p:ph idx="1"/>
            <p:extLst>
              <p:ext uri="{D42A27DB-BD31-4B8C-83A1-F6EECF244321}">
                <p14:modId xmlns:p14="http://schemas.microsoft.com/office/powerpoint/2010/main" val="1468040647"/>
              </p:ext>
            </p:extLst>
          </p:nvPr>
        </p:nvGraphicFramePr>
        <p:xfrm>
          <a:off x="475343" y="1182914"/>
          <a:ext cx="8229600" cy="5312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uadroTexto 5"/>
          <p:cNvSpPr txBox="1"/>
          <p:nvPr/>
        </p:nvSpPr>
        <p:spPr>
          <a:xfrm>
            <a:off x="217714" y="5083405"/>
            <a:ext cx="1594570" cy="646331"/>
          </a:xfrm>
          <a:prstGeom prst="rect">
            <a:avLst/>
          </a:prstGeom>
          <a:noFill/>
        </p:spPr>
        <p:txBody>
          <a:bodyPr wrap="none" rtlCol="0">
            <a:spAutoFit/>
          </a:bodyPr>
          <a:lstStyle/>
          <a:p>
            <a:r>
              <a:rPr lang="es-ES" b="1" dirty="0" smtClean="0"/>
              <a:t>**Intangibles</a:t>
            </a:r>
          </a:p>
          <a:p>
            <a:r>
              <a:rPr lang="es-ES" b="1" dirty="0" smtClean="0"/>
              <a:t>**Acciones</a:t>
            </a:r>
            <a:endParaRPr lang="es-ES" b="1" dirty="0"/>
          </a:p>
        </p:txBody>
      </p:sp>
    </p:spTree>
    <p:extLst>
      <p:ext uri="{BB962C8B-B14F-4D97-AF65-F5344CB8AC3E}">
        <p14:creationId xmlns:p14="http://schemas.microsoft.com/office/powerpoint/2010/main" val="1642968138"/>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lstStyle/>
          <a:p>
            <a:endParaRPr lang="es-ES" dirty="0"/>
          </a:p>
        </p:txBody>
      </p:sp>
      <p:sp>
        <p:nvSpPr>
          <p:cNvPr id="4" name="Título 1"/>
          <p:cNvSpPr>
            <a:spLocks noGrp="1"/>
          </p:cNvSpPr>
          <p:nvPr>
            <p:ph type="title"/>
          </p:nvPr>
        </p:nvSpPr>
        <p:spPr>
          <a:xfrm>
            <a:off x="457200" y="253998"/>
            <a:ext cx="8229600" cy="765629"/>
          </a:xfrm>
        </p:spPr>
        <p:txBody>
          <a:bodyPr/>
          <a:lstStyle/>
          <a:p>
            <a:r>
              <a:rPr lang="es-ES" sz="2800" b="1" dirty="0" smtClean="0"/>
              <a:t>¿Cómo ajustar una vez utilizados los métodos?</a:t>
            </a:r>
            <a:endParaRPr lang="es-ES" sz="2800" b="1" dirty="0"/>
          </a:p>
        </p:txBody>
      </p:sp>
      <p:pic>
        <p:nvPicPr>
          <p:cNvPr id="7" name="Imagen 6"/>
          <p:cNvPicPr>
            <a:picLocks noChangeAspect="1"/>
          </p:cNvPicPr>
          <p:nvPr/>
        </p:nvPicPr>
        <p:blipFill>
          <a:blip r:embed="rId2"/>
          <a:stretch>
            <a:fillRect/>
          </a:stretch>
        </p:blipFill>
        <p:spPr>
          <a:xfrm>
            <a:off x="1103085" y="1672957"/>
            <a:ext cx="3059432" cy="2556236"/>
          </a:xfrm>
          <a:prstGeom prst="rect">
            <a:avLst/>
          </a:prstGeom>
        </p:spPr>
      </p:pic>
      <p:pic>
        <p:nvPicPr>
          <p:cNvPr id="9" name="Imagen 8"/>
          <p:cNvPicPr>
            <a:picLocks noChangeAspect="1"/>
          </p:cNvPicPr>
          <p:nvPr/>
        </p:nvPicPr>
        <p:blipFill>
          <a:blip r:embed="rId3"/>
          <a:stretch>
            <a:fillRect/>
          </a:stretch>
        </p:blipFill>
        <p:spPr>
          <a:xfrm>
            <a:off x="4553857" y="1672957"/>
            <a:ext cx="3556000" cy="2286000"/>
          </a:xfrm>
          <a:prstGeom prst="rect">
            <a:avLst/>
          </a:prstGeom>
        </p:spPr>
      </p:pic>
      <p:pic>
        <p:nvPicPr>
          <p:cNvPr id="11" name="Imagen 10"/>
          <p:cNvPicPr>
            <a:picLocks noChangeAspect="1"/>
          </p:cNvPicPr>
          <p:nvPr/>
        </p:nvPicPr>
        <p:blipFill>
          <a:blip r:embed="rId4"/>
          <a:stretch>
            <a:fillRect/>
          </a:stretch>
        </p:blipFill>
        <p:spPr>
          <a:xfrm>
            <a:off x="2979057" y="3958957"/>
            <a:ext cx="3149600" cy="2578100"/>
          </a:xfrm>
          <a:prstGeom prst="rect">
            <a:avLst/>
          </a:prstGeom>
        </p:spPr>
      </p:pic>
    </p:spTree>
    <p:extLst>
      <p:ext uri="{BB962C8B-B14F-4D97-AF65-F5344CB8AC3E}">
        <p14:creationId xmlns:p14="http://schemas.microsoft.com/office/powerpoint/2010/main" val="1631387449"/>
      </p:ext>
    </p:extLst>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7713" y="0"/>
            <a:ext cx="8926287" cy="1237343"/>
          </a:xfrm>
        </p:spPr>
        <p:txBody>
          <a:bodyPr/>
          <a:lstStyle/>
          <a:p>
            <a:pPr>
              <a:lnSpc>
                <a:spcPct val="120000"/>
              </a:lnSpc>
            </a:pPr>
            <a:r>
              <a:rPr lang="es-ES" sz="2400" b="1" dirty="0" smtClean="0"/>
              <a:t>¿Qué pasa si una operación entre PR</a:t>
            </a:r>
            <a:br>
              <a:rPr lang="es-ES" sz="2400" b="1" dirty="0" smtClean="0"/>
            </a:br>
            <a:r>
              <a:rPr lang="es-ES" sz="2400" b="1" dirty="0" smtClean="0"/>
              <a:t> no se pacta conforme a precios de transferencia?</a:t>
            </a:r>
            <a:endParaRPr lang="es-ES" sz="2400" b="1" dirty="0"/>
          </a:p>
        </p:txBody>
      </p:sp>
      <p:sp>
        <p:nvSpPr>
          <p:cNvPr id="3" name="Marcador de contenido 2"/>
          <p:cNvSpPr>
            <a:spLocks noGrp="1"/>
          </p:cNvSpPr>
          <p:nvPr>
            <p:ph idx="1"/>
          </p:nvPr>
        </p:nvSpPr>
        <p:spPr>
          <a:xfrm>
            <a:off x="457200" y="1418771"/>
            <a:ext cx="8229600" cy="5239658"/>
          </a:xfrm>
        </p:spPr>
        <p:txBody>
          <a:bodyPr/>
          <a:lstStyle/>
          <a:p>
            <a:r>
              <a:rPr lang="es-ES" dirty="0" smtClean="0">
                <a:solidFill>
                  <a:schemeClr val="tx1"/>
                </a:solidFill>
              </a:rPr>
              <a:t>Art. 179 párrafo 2, LISR</a:t>
            </a:r>
            <a:endParaRPr lang="es-ES" dirty="0">
              <a:solidFill>
                <a:schemeClr val="tx1"/>
              </a:solidFill>
            </a:endParaRPr>
          </a:p>
          <a:p>
            <a:pPr marL="0" indent="0" algn="just">
              <a:buNone/>
            </a:pPr>
            <a:r>
              <a:rPr lang="es-ES" dirty="0" smtClean="0">
                <a:solidFill>
                  <a:schemeClr val="tx1"/>
                </a:solidFill>
              </a:rPr>
              <a:t>“…La autoridad fiscal podrá determinar los ingresos acumulables y deducciones autorizadas de los contribuyentes, considerando para esas operaciones precios y montos que hubieran fijado partes independientes”…</a:t>
            </a:r>
            <a:endParaRPr lang="es-ES" dirty="0">
              <a:solidFill>
                <a:schemeClr val="tx1"/>
              </a:solidFill>
            </a:endParaRPr>
          </a:p>
        </p:txBody>
      </p:sp>
      <p:pic>
        <p:nvPicPr>
          <p:cNvPr id="4" name="Imagen 3"/>
          <p:cNvPicPr>
            <a:picLocks noChangeAspect="1"/>
          </p:cNvPicPr>
          <p:nvPr/>
        </p:nvPicPr>
        <p:blipFill>
          <a:blip r:embed="rId2"/>
          <a:stretch>
            <a:fillRect/>
          </a:stretch>
        </p:blipFill>
        <p:spPr>
          <a:xfrm>
            <a:off x="725715" y="4630057"/>
            <a:ext cx="3048000" cy="1701800"/>
          </a:xfrm>
          <a:prstGeom prst="rect">
            <a:avLst/>
          </a:prstGeom>
        </p:spPr>
      </p:pic>
      <p:sp>
        <p:nvSpPr>
          <p:cNvPr id="5" name="CuadroTexto 4"/>
          <p:cNvSpPr txBox="1"/>
          <p:nvPr/>
        </p:nvSpPr>
        <p:spPr>
          <a:xfrm>
            <a:off x="4426857" y="3320922"/>
            <a:ext cx="3955143" cy="4524316"/>
          </a:xfrm>
          <a:prstGeom prst="rect">
            <a:avLst/>
          </a:prstGeom>
          <a:noFill/>
        </p:spPr>
        <p:txBody>
          <a:bodyPr wrap="square" rtlCol="0">
            <a:spAutoFit/>
          </a:bodyPr>
          <a:lstStyle/>
          <a:p>
            <a:r>
              <a:rPr lang="es-ES" dirty="0" smtClean="0"/>
              <a:t>PV : $100.00</a:t>
            </a:r>
          </a:p>
          <a:p>
            <a:r>
              <a:rPr lang="es-ES" dirty="0" smtClean="0"/>
              <a:t>CV:   </a:t>
            </a:r>
            <a:r>
              <a:rPr lang="es-ES" u="sng" dirty="0" smtClean="0"/>
              <a:t>  70.00</a:t>
            </a:r>
          </a:p>
          <a:p>
            <a:r>
              <a:rPr lang="es-ES" dirty="0" smtClean="0"/>
              <a:t>UB      30.00    </a:t>
            </a:r>
            <a:r>
              <a:rPr lang="es-ES" b="1" dirty="0" smtClean="0"/>
              <a:t>UB/CV: </a:t>
            </a:r>
            <a:r>
              <a:rPr lang="es-ES" dirty="0" smtClean="0"/>
              <a:t>30/70= 43% mercado</a:t>
            </a:r>
          </a:p>
          <a:p>
            <a:endParaRPr lang="es-ES" dirty="0"/>
          </a:p>
          <a:p>
            <a:endParaRPr lang="es-ES" dirty="0" smtClean="0"/>
          </a:p>
          <a:p>
            <a:r>
              <a:rPr lang="es-ES" dirty="0"/>
              <a:t>PV : </a:t>
            </a:r>
            <a:r>
              <a:rPr lang="es-ES" dirty="0" smtClean="0"/>
              <a:t>$130.00</a:t>
            </a:r>
          </a:p>
          <a:p>
            <a:r>
              <a:rPr lang="es-ES" dirty="0" smtClean="0"/>
              <a:t>CV</a:t>
            </a:r>
            <a:r>
              <a:rPr lang="es-ES" dirty="0"/>
              <a:t>:   </a:t>
            </a:r>
            <a:r>
              <a:rPr lang="es-ES" u="sng" dirty="0" smtClean="0"/>
              <a:t>70.00</a:t>
            </a:r>
            <a:endParaRPr lang="es-ES" u="sng" dirty="0"/>
          </a:p>
          <a:p>
            <a:r>
              <a:rPr lang="es-ES" dirty="0"/>
              <a:t>UB    6</a:t>
            </a:r>
            <a:r>
              <a:rPr lang="es-ES" dirty="0" smtClean="0"/>
              <a:t>0.00    </a:t>
            </a:r>
            <a:r>
              <a:rPr lang="es-ES" b="1" dirty="0"/>
              <a:t>UB/CV: </a:t>
            </a:r>
            <a:r>
              <a:rPr lang="es-ES" dirty="0"/>
              <a:t>6</a:t>
            </a:r>
            <a:r>
              <a:rPr lang="es-ES" dirty="0" smtClean="0"/>
              <a:t>0/</a:t>
            </a:r>
            <a:r>
              <a:rPr lang="es-ES" dirty="0"/>
              <a:t>70= </a:t>
            </a:r>
            <a:r>
              <a:rPr lang="es-ES" dirty="0" smtClean="0"/>
              <a:t>86% parte relacionada</a:t>
            </a:r>
          </a:p>
          <a:p>
            <a:endParaRPr lang="es-ES" dirty="0"/>
          </a:p>
          <a:p>
            <a:r>
              <a:rPr lang="es-ES" dirty="0" smtClean="0"/>
              <a:t>30* 100,000= $3,000,000 bajar ingreso </a:t>
            </a:r>
            <a:endParaRPr lang="es-ES" dirty="0"/>
          </a:p>
          <a:p>
            <a:endParaRPr lang="es-ES" dirty="0" smtClean="0"/>
          </a:p>
          <a:p>
            <a:endParaRPr lang="es-ES" dirty="0"/>
          </a:p>
          <a:p>
            <a:endParaRPr lang="es-ES" dirty="0" smtClean="0"/>
          </a:p>
          <a:p>
            <a:endParaRPr lang="es-ES" dirty="0"/>
          </a:p>
        </p:txBody>
      </p:sp>
    </p:spTree>
    <p:extLst>
      <p:ext uri="{BB962C8B-B14F-4D97-AF65-F5344CB8AC3E}">
        <p14:creationId xmlns:p14="http://schemas.microsoft.com/office/powerpoint/2010/main" val="3191022947"/>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506184"/>
            <a:ext cx="8229600" cy="729343"/>
          </a:xfrm>
        </p:spPr>
        <p:txBody>
          <a:bodyPr/>
          <a:lstStyle/>
          <a:p>
            <a:r>
              <a:rPr lang="es-ES" sz="3200" b="1" dirty="0" smtClean="0"/>
              <a:t>Sanciones</a:t>
            </a:r>
            <a:endParaRPr lang="es-ES" sz="3200" b="1" dirty="0"/>
          </a:p>
        </p:txBody>
      </p:sp>
      <p:sp>
        <p:nvSpPr>
          <p:cNvPr id="3" name="Marcador de contenido 2"/>
          <p:cNvSpPr>
            <a:spLocks noGrp="1"/>
          </p:cNvSpPr>
          <p:nvPr>
            <p:ph idx="1"/>
          </p:nvPr>
        </p:nvSpPr>
        <p:spPr/>
        <p:txBody>
          <a:bodyPr>
            <a:normAutofit/>
          </a:bodyPr>
          <a:lstStyle/>
          <a:p>
            <a:pPr algn="just"/>
            <a:r>
              <a:rPr lang="es-ES" sz="1800" dirty="0" smtClean="0">
                <a:solidFill>
                  <a:srgbClr val="000000"/>
                </a:solidFill>
              </a:rPr>
              <a:t>Si no se presenta declaración informativa de operaciones con partes relacionadas, multas que varían entre $61,000 a $122,010 MXP aproximadamente. (fracción XVII art. 81 y 82 CFF)</a:t>
            </a:r>
          </a:p>
          <a:p>
            <a:pPr algn="just"/>
            <a:endParaRPr lang="es-ES" sz="1800" dirty="0">
              <a:solidFill>
                <a:srgbClr val="000000"/>
              </a:solidFill>
            </a:endParaRPr>
          </a:p>
          <a:p>
            <a:pPr algn="just"/>
            <a:r>
              <a:rPr lang="es-ES" sz="1800" dirty="0" smtClean="0">
                <a:solidFill>
                  <a:srgbClr val="000000"/>
                </a:solidFill>
              </a:rPr>
              <a:t>SAT está facultado para revisar la veracidad de la aplicación del principio de valor mercado en las operaciones con PR, de no ser así, calcula:</a:t>
            </a:r>
          </a:p>
          <a:p>
            <a:pPr lvl="1" algn="just">
              <a:buFont typeface="Wingdings" charset="2"/>
              <a:buChar char="u"/>
            </a:pPr>
            <a:r>
              <a:rPr lang="es-ES" dirty="0" smtClean="0">
                <a:solidFill>
                  <a:srgbClr val="000000"/>
                </a:solidFill>
              </a:rPr>
              <a:t>Impuesto omitido</a:t>
            </a:r>
          </a:p>
          <a:p>
            <a:pPr lvl="1" algn="just">
              <a:buFont typeface="Wingdings" charset="2"/>
              <a:buChar char="u"/>
            </a:pPr>
            <a:r>
              <a:rPr lang="es-ES" dirty="0" smtClean="0">
                <a:solidFill>
                  <a:srgbClr val="000000"/>
                </a:solidFill>
              </a:rPr>
              <a:t>Actualización por inflación. </a:t>
            </a:r>
          </a:p>
          <a:p>
            <a:pPr lvl="1" algn="just">
              <a:buFont typeface="Wingdings" charset="2"/>
              <a:buChar char="u"/>
            </a:pPr>
            <a:r>
              <a:rPr lang="es-ES" dirty="0" smtClean="0">
                <a:solidFill>
                  <a:srgbClr val="000000"/>
                </a:solidFill>
              </a:rPr>
              <a:t>Recargos</a:t>
            </a:r>
          </a:p>
          <a:p>
            <a:pPr lvl="1" algn="just">
              <a:buFont typeface="Wingdings" charset="2"/>
              <a:buChar char="u"/>
            </a:pPr>
            <a:r>
              <a:rPr lang="es-ES" dirty="0" smtClean="0">
                <a:solidFill>
                  <a:srgbClr val="000000"/>
                </a:solidFill>
              </a:rPr>
              <a:t>Multa que puede variar entre el 55% y el 75% del impuesto omitido (Art. 76 CFF)</a:t>
            </a:r>
          </a:p>
          <a:p>
            <a:pPr algn="just"/>
            <a:endParaRPr lang="es-ES" dirty="0">
              <a:solidFill>
                <a:srgbClr val="000000"/>
              </a:solidFill>
            </a:endParaRPr>
          </a:p>
          <a:p>
            <a:pPr algn="just"/>
            <a:endParaRPr lang="es-ES" dirty="0" smtClean="0">
              <a:solidFill>
                <a:srgbClr val="000000"/>
              </a:solidFill>
            </a:endParaRPr>
          </a:p>
          <a:p>
            <a:pPr marL="0" indent="0">
              <a:buNone/>
            </a:pPr>
            <a:endParaRPr lang="es-ES" dirty="0">
              <a:solidFill>
                <a:srgbClr val="000000"/>
              </a:solidFill>
            </a:endParaRPr>
          </a:p>
          <a:p>
            <a:pPr marL="0" indent="0">
              <a:buNone/>
            </a:pPr>
            <a:endParaRPr lang="es-ES" dirty="0">
              <a:solidFill>
                <a:srgbClr val="000000"/>
              </a:solidFill>
            </a:endParaRPr>
          </a:p>
        </p:txBody>
      </p:sp>
    </p:spTree>
    <p:extLst>
      <p:ext uri="{BB962C8B-B14F-4D97-AF65-F5344CB8AC3E}">
        <p14:creationId xmlns:p14="http://schemas.microsoft.com/office/powerpoint/2010/main" val="356489829"/>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ES" dirty="0" smtClean="0"/>
              <a:t>Actividad</a:t>
            </a:r>
            <a:endParaRPr lang="es-ES" dirty="0"/>
          </a:p>
        </p:txBody>
      </p:sp>
      <p:sp>
        <p:nvSpPr>
          <p:cNvPr id="5" name="Marcador de texto 4"/>
          <p:cNvSpPr>
            <a:spLocks noGrp="1"/>
          </p:cNvSpPr>
          <p:nvPr>
            <p:ph type="body" idx="1"/>
          </p:nvPr>
        </p:nvSpPr>
        <p:spPr/>
        <p:txBody>
          <a:bodyPr/>
          <a:lstStyle/>
          <a:p>
            <a:r>
              <a:rPr lang="es-ES" b="1" i="1" dirty="0" smtClean="0">
                <a:solidFill>
                  <a:schemeClr val="tx1"/>
                </a:solidFill>
              </a:rPr>
              <a:t>¿Qué tanto aprendimos sobre precios de transferencia?</a:t>
            </a:r>
            <a:endParaRPr lang="es-ES" b="1" i="1" dirty="0">
              <a:solidFill>
                <a:schemeClr val="tx1"/>
              </a:solidFill>
            </a:endParaRPr>
          </a:p>
        </p:txBody>
      </p:sp>
      <p:pic>
        <p:nvPicPr>
          <p:cNvPr id="6" name="Imagen 5"/>
          <p:cNvPicPr>
            <a:picLocks noChangeAspect="1"/>
          </p:cNvPicPr>
          <p:nvPr/>
        </p:nvPicPr>
        <p:blipFill>
          <a:blip r:embed="rId2"/>
          <a:stretch>
            <a:fillRect/>
          </a:stretch>
        </p:blipFill>
        <p:spPr>
          <a:xfrm>
            <a:off x="3490686" y="614589"/>
            <a:ext cx="2590800" cy="2590800"/>
          </a:xfrm>
          <a:prstGeom prst="rect">
            <a:avLst/>
          </a:prstGeom>
        </p:spPr>
      </p:pic>
    </p:spTree>
    <p:extLst>
      <p:ext uri="{BB962C8B-B14F-4D97-AF65-F5344CB8AC3E}">
        <p14:creationId xmlns:p14="http://schemas.microsoft.com/office/powerpoint/2010/main" val="231082348"/>
      </p:ext>
    </p:extLst>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457200" y="286656"/>
            <a:ext cx="8229600" cy="1055915"/>
          </a:xfrm>
        </p:spPr>
        <p:txBody>
          <a:bodyPr/>
          <a:lstStyle/>
          <a:p>
            <a:pPr algn="l"/>
            <a:r>
              <a:rPr lang="es-ES" sz="2400" b="1" u="sng" dirty="0" smtClean="0"/>
              <a:t>¿La oración es correcta o incorrecta? ¿Le cambiarías algo?</a:t>
            </a:r>
            <a:endParaRPr lang="es-ES" sz="2400" b="1" u="sng" dirty="0"/>
          </a:p>
        </p:txBody>
      </p:sp>
      <p:sp>
        <p:nvSpPr>
          <p:cNvPr id="6" name="Marcador de contenido 5"/>
          <p:cNvSpPr>
            <a:spLocks noGrp="1"/>
          </p:cNvSpPr>
          <p:nvPr>
            <p:ph idx="1"/>
          </p:nvPr>
        </p:nvSpPr>
        <p:spPr/>
        <p:txBody>
          <a:bodyPr>
            <a:normAutofit/>
          </a:bodyPr>
          <a:lstStyle/>
          <a:p>
            <a:pPr marL="0" indent="0">
              <a:buNone/>
            </a:pPr>
            <a:r>
              <a:rPr lang="es-ES" sz="1800" dirty="0" smtClean="0">
                <a:solidFill>
                  <a:srgbClr val="000000"/>
                </a:solidFill>
              </a:rPr>
              <a:t>1.- Precios de transferencia:</a:t>
            </a:r>
          </a:p>
          <a:p>
            <a:pPr marL="0" indent="0">
              <a:buNone/>
            </a:pPr>
            <a:endParaRPr lang="es-ES" sz="1800" dirty="0">
              <a:solidFill>
                <a:srgbClr val="000000"/>
              </a:solidFill>
            </a:endParaRPr>
          </a:p>
          <a:p>
            <a:pPr marL="457200" indent="-457200" algn="just">
              <a:buAutoNum type="alphaLcParenR"/>
            </a:pPr>
            <a:r>
              <a:rPr lang="es-ES" sz="1800" b="1" dirty="0" smtClean="0">
                <a:solidFill>
                  <a:schemeClr val="tx1"/>
                </a:solidFill>
                <a:cs typeface="Century Gothic"/>
              </a:rPr>
              <a:t>Regula </a:t>
            </a:r>
            <a:r>
              <a:rPr lang="es-ES" sz="1800" b="1" dirty="0">
                <a:solidFill>
                  <a:schemeClr val="tx1"/>
                </a:solidFill>
                <a:cs typeface="Century Gothic"/>
              </a:rPr>
              <a:t>los precios máximos o mínimos a los cuales </a:t>
            </a:r>
            <a:r>
              <a:rPr lang="es-ES" sz="1800" b="1" dirty="0" smtClean="0">
                <a:solidFill>
                  <a:schemeClr val="tx1"/>
                </a:solidFill>
                <a:cs typeface="Century Gothic"/>
              </a:rPr>
              <a:t>se pueden comprar o vender bienes o servicios a otras empresas que </a:t>
            </a:r>
            <a:r>
              <a:rPr lang="es-ES" sz="1800" b="1" dirty="0">
                <a:solidFill>
                  <a:schemeClr val="tx1"/>
                </a:solidFill>
                <a:cs typeface="Century Gothic"/>
              </a:rPr>
              <a:t>son partes </a:t>
            </a:r>
            <a:r>
              <a:rPr lang="es-ES" sz="1800" b="1" dirty="0" smtClean="0">
                <a:solidFill>
                  <a:schemeClr val="tx1"/>
                </a:solidFill>
                <a:cs typeface="Century Gothic"/>
              </a:rPr>
              <a:t>independientes. </a:t>
            </a:r>
          </a:p>
          <a:p>
            <a:pPr marL="0" indent="0" algn="just">
              <a:buNone/>
            </a:pPr>
            <a:endParaRPr lang="es-ES" sz="1800" b="1" dirty="0">
              <a:solidFill>
                <a:schemeClr val="tx1"/>
              </a:solidFill>
              <a:cs typeface="Century Gothic"/>
            </a:endParaRPr>
          </a:p>
          <a:p>
            <a:pPr marL="0" indent="0" algn="just">
              <a:buNone/>
            </a:pPr>
            <a:r>
              <a:rPr lang="es-ES" sz="1800" b="1" dirty="0" smtClean="0">
                <a:solidFill>
                  <a:schemeClr val="tx1"/>
                </a:solidFill>
                <a:cs typeface="Century Gothic"/>
              </a:rPr>
              <a:t>Respuesta: ¿?</a:t>
            </a:r>
          </a:p>
          <a:p>
            <a:pPr marL="0" indent="0" algn="just">
              <a:buNone/>
            </a:pPr>
            <a:endParaRPr lang="es-ES" sz="1800" b="1" dirty="0">
              <a:solidFill>
                <a:schemeClr val="tx1"/>
              </a:solidFill>
              <a:cs typeface="Century Gothic"/>
            </a:endParaRPr>
          </a:p>
          <a:p>
            <a:pPr marL="0" indent="0" algn="just">
              <a:buNone/>
            </a:pPr>
            <a:r>
              <a:rPr lang="es-ES" sz="1800" b="1" dirty="0" smtClean="0">
                <a:solidFill>
                  <a:schemeClr val="tx1"/>
                </a:solidFill>
                <a:cs typeface="Century Gothic"/>
              </a:rPr>
              <a:t>Frase </a:t>
            </a:r>
            <a:r>
              <a:rPr lang="es-ES" sz="1800" b="1" u="sng" dirty="0" smtClean="0">
                <a:solidFill>
                  <a:srgbClr val="FF0000"/>
                </a:solidFill>
                <a:cs typeface="Century Gothic"/>
              </a:rPr>
              <a:t>Incorrecta. </a:t>
            </a:r>
          </a:p>
          <a:p>
            <a:pPr marL="0" indent="0" algn="just">
              <a:buNone/>
            </a:pPr>
            <a:endParaRPr lang="es-ES" sz="1800" b="1" u="sng" dirty="0">
              <a:solidFill>
                <a:srgbClr val="FF0000"/>
              </a:solidFill>
              <a:cs typeface="Century Gothic"/>
            </a:endParaRPr>
          </a:p>
          <a:p>
            <a:pPr marL="0" indent="0" algn="just">
              <a:buNone/>
            </a:pPr>
            <a:r>
              <a:rPr lang="es-ES" sz="1800" b="1" i="1" dirty="0" smtClean="0">
                <a:solidFill>
                  <a:schemeClr val="tx1"/>
                </a:solidFill>
                <a:cs typeface="Century Gothic"/>
              </a:rPr>
              <a:t>Precios de transferencia regula </a:t>
            </a:r>
            <a:r>
              <a:rPr lang="es-ES" sz="1800" b="1" i="1" dirty="0">
                <a:solidFill>
                  <a:schemeClr val="tx1"/>
                </a:solidFill>
                <a:cs typeface="Century Gothic"/>
              </a:rPr>
              <a:t>los precios máximos o mínimos a los cuales se pueden comprar o vender bienes o servicios a otras empresas que son partes </a:t>
            </a:r>
            <a:r>
              <a:rPr lang="es-ES" b="1" i="1" dirty="0" smtClean="0">
                <a:solidFill>
                  <a:schemeClr val="accent5">
                    <a:lumMod val="75000"/>
                  </a:schemeClr>
                </a:solidFill>
                <a:cs typeface="Century Gothic"/>
              </a:rPr>
              <a:t>RELACIONADAS. </a:t>
            </a:r>
            <a:endParaRPr lang="es-ES" b="1" i="1" dirty="0">
              <a:solidFill>
                <a:schemeClr val="accent5">
                  <a:lumMod val="75000"/>
                </a:schemeClr>
              </a:solidFill>
              <a:cs typeface="Century Gothic"/>
            </a:endParaRPr>
          </a:p>
          <a:p>
            <a:pPr marL="0" indent="0" algn="just">
              <a:buNone/>
            </a:pPr>
            <a:endParaRPr lang="es-ES" sz="1800" b="1" u="sng" dirty="0">
              <a:solidFill>
                <a:srgbClr val="FF0000"/>
              </a:solidFill>
              <a:cs typeface="Century Gothic"/>
            </a:endParaRPr>
          </a:p>
          <a:p>
            <a:pPr marL="0" indent="0">
              <a:buNone/>
            </a:pPr>
            <a:endParaRPr lang="es-ES" sz="1800" dirty="0">
              <a:solidFill>
                <a:srgbClr val="000000"/>
              </a:solidFill>
            </a:endParaRPr>
          </a:p>
        </p:txBody>
      </p:sp>
    </p:spTree>
    <p:extLst>
      <p:ext uri="{BB962C8B-B14F-4D97-AF65-F5344CB8AC3E}">
        <p14:creationId xmlns:p14="http://schemas.microsoft.com/office/powerpoint/2010/main" val="46384344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nodeType="clickEffect">
                                  <p:stCondLst>
                                    <p:cond delay="0"/>
                                  </p:stCondLst>
                                  <p:childTnLst>
                                    <p:set>
                                      <p:cBhvr>
                                        <p:cTn id="10" dur="1" fill="hold">
                                          <p:stCondLst>
                                            <p:cond delay="0"/>
                                          </p:stCondLst>
                                        </p:cTn>
                                        <p:tgtEl>
                                          <p:spTgt spid="6">
                                            <p:txEl>
                                              <p:pRg st="4" end="4"/>
                                            </p:txEl>
                                          </p:spTgt>
                                        </p:tgtEl>
                                        <p:attrNameLst>
                                          <p:attrName>style.visibility</p:attrName>
                                        </p:attrNameLst>
                                      </p:cBhvr>
                                      <p:to>
                                        <p:strVal val="visible"/>
                                      </p:to>
                                    </p:set>
                                    <p:animEffect transition="in" filter="dissolve">
                                      <p:cBhvr>
                                        <p:cTn id="11" dur="500"/>
                                        <p:tgtEl>
                                          <p:spTgt spid="6">
                                            <p:txEl>
                                              <p:pRg st="4" end="4"/>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6">
                                            <p:txEl>
                                              <p:pRg st="6" end="6"/>
                                            </p:txEl>
                                          </p:spTgt>
                                        </p:tgtEl>
                                        <p:attrNameLst>
                                          <p:attrName>style.visibility</p:attrName>
                                        </p:attrNameLst>
                                      </p:cBhvr>
                                      <p:to>
                                        <p:strVal val="visible"/>
                                      </p:to>
                                    </p:set>
                                    <p:animEffect transition="in" filter="wipe(down)">
                                      <p:cBhvr>
                                        <p:cTn id="16" dur="500"/>
                                        <p:tgtEl>
                                          <p:spTgt spid="6">
                                            <p:txEl>
                                              <p:pRg st="6" end="6"/>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6">
                                            <p:txEl>
                                              <p:pRg st="8" end="8"/>
                                            </p:txEl>
                                          </p:spTgt>
                                        </p:tgtEl>
                                        <p:attrNameLst>
                                          <p:attrName>style.visibility</p:attrName>
                                        </p:attrNameLst>
                                      </p:cBhvr>
                                      <p:to>
                                        <p:strVal val="visible"/>
                                      </p:to>
                                    </p:set>
                                    <p:anim calcmode="lin" valueType="num">
                                      <p:cBhvr additive="base">
                                        <p:cTn id="21"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457200" y="254000"/>
            <a:ext cx="8229600" cy="580571"/>
          </a:xfrm>
        </p:spPr>
        <p:txBody>
          <a:bodyPr/>
          <a:lstStyle/>
          <a:p>
            <a:pPr algn="l"/>
            <a:r>
              <a:rPr lang="es-ES" sz="2400" b="1" u="sng" dirty="0" smtClean="0"/>
              <a:t>FALSO O VERDADERO</a:t>
            </a:r>
            <a:endParaRPr lang="es-ES" sz="2400" b="1" u="sng" dirty="0"/>
          </a:p>
        </p:txBody>
      </p:sp>
      <p:sp>
        <p:nvSpPr>
          <p:cNvPr id="6" name="Marcador de contenido 5"/>
          <p:cNvSpPr>
            <a:spLocks noGrp="1"/>
          </p:cNvSpPr>
          <p:nvPr>
            <p:ph idx="1"/>
          </p:nvPr>
        </p:nvSpPr>
        <p:spPr>
          <a:xfrm>
            <a:off x="457200" y="1291771"/>
            <a:ext cx="8229600" cy="4525963"/>
          </a:xfrm>
        </p:spPr>
        <p:txBody>
          <a:bodyPr>
            <a:normAutofit fontScale="85000" lnSpcReduction="20000"/>
          </a:bodyPr>
          <a:lstStyle/>
          <a:p>
            <a:pPr marL="0" indent="0">
              <a:spcAft>
                <a:spcPts val="1200"/>
              </a:spcAft>
              <a:buNone/>
            </a:pPr>
            <a:r>
              <a:rPr lang="es-ES" sz="1800" i="1" dirty="0" smtClean="0">
                <a:solidFill>
                  <a:srgbClr val="000000"/>
                </a:solidFill>
              </a:rPr>
              <a:t> Los métodos que deben aplicar los contribuyentes conforme a LISR, para </a:t>
            </a:r>
          </a:p>
          <a:p>
            <a:pPr marL="0" indent="0">
              <a:spcAft>
                <a:spcPts val="1200"/>
              </a:spcAft>
              <a:buNone/>
            </a:pPr>
            <a:r>
              <a:rPr lang="es-ES" sz="1800" i="1" dirty="0" smtClean="0">
                <a:solidFill>
                  <a:srgbClr val="000000"/>
                </a:solidFill>
              </a:rPr>
              <a:t>valuar y determinar sus precios de transferencia son 6.</a:t>
            </a:r>
          </a:p>
          <a:p>
            <a:pPr marL="0" indent="0">
              <a:spcAft>
                <a:spcPts val="1200"/>
              </a:spcAft>
              <a:buNone/>
            </a:pPr>
            <a:r>
              <a:rPr lang="es-ES" sz="1800" i="1" dirty="0" smtClean="0">
                <a:solidFill>
                  <a:srgbClr val="000000"/>
                </a:solidFill>
              </a:rPr>
              <a:t>1.-  Método de precio comparable</a:t>
            </a:r>
          </a:p>
          <a:p>
            <a:pPr marL="0" indent="0">
              <a:spcAft>
                <a:spcPts val="1200"/>
              </a:spcAft>
              <a:buNone/>
            </a:pPr>
            <a:r>
              <a:rPr lang="es-ES" sz="1800" i="1" dirty="0" smtClean="0">
                <a:solidFill>
                  <a:srgbClr val="000000"/>
                </a:solidFill>
              </a:rPr>
              <a:t>2.- Método de costo adicionado</a:t>
            </a:r>
          </a:p>
          <a:p>
            <a:pPr marL="0" indent="0">
              <a:spcAft>
                <a:spcPts val="1200"/>
              </a:spcAft>
              <a:buNone/>
            </a:pPr>
            <a:r>
              <a:rPr lang="es-ES" sz="1800" i="1" dirty="0" smtClean="0">
                <a:solidFill>
                  <a:srgbClr val="000000"/>
                </a:solidFill>
              </a:rPr>
              <a:t>3.- Método de precio de reventa</a:t>
            </a:r>
          </a:p>
          <a:p>
            <a:pPr marL="0" indent="0">
              <a:spcAft>
                <a:spcPts val="1200"/>
              </a:spcAft>
              <a:buNone/>
            </a:pPr>
            <a:r>
              <a:rPr lang="es-ES" sz="1800" i="1" dirty="0" smtClean="0">
                <a:solidFill>
                  <a:srgbClr val="000000"/>
                </a:solidFill>
              </a:rPr>
              <a:t>4. Método de márgenes transaccionales de utilidad de operación</a:t>
            </a:r>
          </a:p>
          <a:p>
            <a:pPr marL="0" indent="0">
              <a:spcAft>
                <a:spcPts val="1200"/>
              </a:spcAft>
              <a:buNone/>
            </a:pPr>
            <a:r>
              <a:rPr lang="es-ES" sz="1800" i="1" dirty="0" smtClean="0">
                <a:solidFill>
                  <a:srgbClr val="000000"/>
                </a:solidFill>
              </a:rPr>
              <a:t>5.- Método de partición de utilidades</a:t>
            </a:r>
          </a:p>
          <a:p>
            <a:pPr marL="0" indent="0">
              <a:spcAft>
                <a:spcPts val="1200"/>
              </a:spcAft>
              <a:buNone/>
            </a:pPr>
            <a:r>
              <a:rPr lang="es-ES" sz="1800" i="1" dirty="0" smtClean="0">
                <a:solidFill>
                  <a:srgbClr val="000000"/>
                </a:solidFill>
              </a:rPr>
              <a:t>6.- Método residual de partición de utilidades</a:t>
            </a:r>
          </a:p>
          <a:p>
            <a:pPr marL="0" indent="0">
              <a:spcAft>
                <a:spcPts val="1200"/>
              </a:spcAft>
              <a:buNone/>
            </a:pPr>
            <a:r>
              <a:rPr lang="es-ES" sz="1800" b="1" dirty="0" smtClean="0">
                <a:solidFill>
                  <a:srgbClr val="000000"/>
                </a:solidFill>
              </a:rPr>
              <a:t>Respuesta: ¿?</a:t>
            </a:r>
          </a:p>
          <a:p>
            <a:pPr marL="0" indent="0">
              <a:spcAft>
                <a:spcPts val="1200"/>
              </a:spcAft>
              <a:buNone/>
            </a:pPr>
            <a:endParaRPr lang="es-ES" sz="1800" b="1" dirty="0">
              <a:solidFill>
                <a:srgbClr val="000000"/>
              </a:solidFill>
            </a:endParaRPr>
          </a:p>
          <a:p>
            <a:pPr marL="0" indent="0">
              <a:spcAft>
                <a:spcPts val="1200"/>
              </a:spcAft>
              <a:buNone/>
            </a:pPr>
            <a:r>
              <a:rPr lang="es-ES" sz="1800" b="1" dirty="0" smtClean="0">
                <a:solidFill>
                  <a:srgbClr val="000000"/>
                </a:solidFill>
              </a:rPr>
              <a:t>Respuesta: </a:t>
            </a:r>
            <a:r>
              <a:rPr lang="es-ES" sz="2200" b="1" dirty="0" smtClean="0">
                <a:solidFill>
                  <a:srgbClr val="000090"/>
                </a:solidFill>
              </a:rPr>
              <a:t>Verdadero</a:t>
            </a:r>
          </a:p>
          <a:p>
            <a:pPr marL="0" indent="0">
              <a:spcAft>
                <a:spcPts val="1200"/>
              </a:spcAft>
              <a:buNone/>
            </a:pPr>
            <a:endParaRPr lang="es-ES" sz="1800" dirty="0">
              <a:solidFill>
                <a:srgbClr val="000000"/>
              </a:solidFill>
            </a:endParaRPr>
          </a:p>
          <a:p>
            <a:pPr marL="0" indent="0" algn="just">
              <a:buNone/>
            </a:pPr>
            <a:endParaRPr lang="es-ES" sz="1800" b="1" u="sng" dirty="0">
              <a:solidFill>
                <a:srgbClr val="FF0000"/>
              </a:solidFill>
              <a:cs typeface="Century Gothic"/>
            </a:endParaRPr>
          </a:p>
          <a:p>
            <a:pPr marL="0" indent="0">
              <a:buNone/>
            </a:pPr>
            <a:endParaRPr lang="es-ES" sz="1800" dirty="0">
              <a:solidFill>
                <a:srgbClr val="000000"/>
              </a:solidFill>
            </a:endParaRPr>
          </a:p>
        </p:txBody>
      </p:sp>
    </p:spTree>
    <p:extLst>
      <p:ext uri="{BB962C8B-B14F-4D97-AF65-F5344CB8AC3E}">
        <p14:creationId xmlns:p14="http://schemas.microsoft.com/office/powerpoint/2010/main" val="255941145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500"/>
                                        <p:tgtEl>
                                          <p:spTgt spid="6">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wipe(down)">
                                      <p:cBhvr>
                                        <p:cTn id="10" dur="500"/>
                                        <p:tgtEl>
                                          <p:spTgt spid="6">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wipe(down)">
                                      <p:cBhvr>
                                        <p:cTn id="13" dur="500"/>
                                        <p:tgtEl>
                                          <p:spTgt spid="6">
                                            <p:txEl>
                                              <p:pRg st="2" end="2"/>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6">
                                            <p:txEl>
                                              <p:pRg st="3" end="3"/>
                                            </p:txEl>
                                          </p:spTgt>
                                        </p:tgtEl>
                                        <p:attrNameLst>
                                          <p:attrName>style.visibility</p:attrName>
                                        </p:attrNameLst>
                                      </p:cBhvr>
                                      <p:to>
                                        <p:strVal val="visible"/>
                                      </p:to>
                                    </p:set>
                                    <p:animEffect transition="in" filter="wipe(down)">
                                      <p:cBhvr>
                                        <p:cTn id="16" dur="500"/>
                                        <p:tgtEl>
                                          <p:spTgt spid="6">
                                            <p:txEl>
                                              <p:pRg st="3" end="3"/>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wipe(down)">
                                      <p:cBhvr>
                                        <p:cTn id="19" dur="500"/>
                                        <p:tgtEl>
                                          <p:spTgt spid="6">
                                            <p:txEl>
                                              <p:pRg st="4" end="4"/>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wipe(down)">
                                      <p:cBhvr>
                                        <p:cTn id="22" dur="500"/>
                                        <p:tgtEl>
                                          <p:spTgt spid="6">
                                            <p:txEl>
                                              <p:pRg st="5" end="5"/>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6">
                                            <p:txEl>
                                              <p:pRg st="6" end="6"/>
                                            </p:txEl>
                                          </p:spTgt>
                                        </p:tgtEl>
                                        <p:attrNameLst>
                                          <p:attrName>style.visibility</p:attrName>
                                        </p:attrNameLst>
                                      </p:cBhvr>
                                      <p:to>
                                        <p:strVal val="visible"/>
                                      </p:to>
                                    </p:set>
                                    <p:animEffect transition="in" filter="wipe(down)">
                                      <p:cBhvr>
                                        <p:cTn id="25" dur="500"/>
                                        <p:tgtEl>
                                          <p:spTgt spid="6">
                                            <p:txEl>
                                              <p:pRg st="6" end="6"/>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6">
                                            <p:txEl>
                                              <p:pRg st="7" end="7"/>
                                            </p:txEl>
                                          </p:spTgt>
                                        </p:tgtEl>
                                        <p:attrNameLst>
                                          <p:attrName>style.visibility</p:attrName>
                                        </p:attrNameLst>
                                      </p:cBhvr>
                                      <p:to>
                                        <p:strVal val="visible"/>
                                      </p:to>
                                    </p:set>
                                    <p:animEffect transition="in" filter="wipe(down)">
                                      <p:cBhvr>
                                        <p:cTn id="28" dur="500"/>
                                        <p:tgtEl>
                                          <p:spTgt spid="6">
                                            <p:txEl>
                                              <p:pRg st="7" end="7"/>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6">
                                            <p:txEl>
                                              <p:pRg st="8" end="8"/>
                                            </p:txEl>
                                          </p:spTgt>
                                        </p:tgtEl>
                                        <p:attrNameLst>
                                          <p:attrName>style.visibility</p:attrName>
                                        </p:attrNameLst>
                                      </p:cBhvr>
                                      <p:to>
                                        <p:strVal val="visible"/>
                                      </p:to>
                                    </p:set>
                                    <p:animEffect transition="in" filter="circle(in)">
                                      <p:cBhvr>
                                        <p:cTn id="33" dur="2000"/>
                                        <p:tgtEl>
                                          <p:spTgt spid="6">
                                            <p:txEl>
                                              <p:pRg st="8" end="8"/>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6">
                                            <p:txEl>
                                              <p:pRg st="10" end="10"/>
                                            </p:txEl>
                                          </p:spTgt>
                                        </p:tgtEl>
                                        <p:attrNameLst>
                                          <p:attrName>style.visibility</p:attrName>
                                        </p:attrNameLst>
                                      </p:cBhvr>
                                      <p:to>
                                        <p:strVal val="visible"/>
                                      </p:to>
                                    </p:set>
                                    <p:anim calcmode="lin" valueType="num">
                                      <p:cBhvr additive="base">
                                        <p:cTn id="38" dur="500" fill="hold"/>
                                        <p:tgtEl>
                                          <p:spTgt spid="6">
                                            <p:txEl>
                                              <p:pRg st="10" end="10"/>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6">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457200" y="254000"/>
            <a:ext cx="8229600" cy="580571"/>
          </a:xfrm>
        </p:spPr>
        <p:txBody>
          <a:bodyPr/>
          <a:lstStyle/>
          <a:p>
            <a:pPr algn="l"/>
            <a:r>
              <a:rPr lang="es-ES" sz="2400" b="1" u="sng" dirty="0" smtClean="0"/>
              <a:t>ELIGE LA OPCIÓN CORRECTA</a:t>
            </a:r>
            <a:endParaRPr lang="es-ES" sz="2400" b="1" u="sng" dirty="0"/>
          </a:p>
        </p:txBody>
      </p:sp>
      <p:sp>
        <p:nvSpPr>
          <p:cNvPr id="6" name="Marcador de contenido 5"/>
          <p:cNvSpPr>
            <a:spLocks noGrp="1"/>
          </p:cNvSpPr>
          <p:nvPr>
            <p:ph idx="1"/>
          </p:nvPr>
        </p:nvSpPr>
        <p:spPr>
          <a:xfrm>
            <a:off x="457200" y="1291771"/>
            <a:ext cx="8229600" cy="4525963"/>
          </a:xfrm>
        </p:spPr>
        <p:txBody>
          <a:bodyPr>
            <a:normAutofit fontScale="85000" lnSpcReduction="20000"/>
          </a:bodyPr>
          <a:lstStyle/>
          <a:p>
            <a:pPr>
              <a:lnSpc>
                <a:spcPct val="160000"/>
              </a:lnSpc>
              <a:spcAft>
                <a:spcPts val="2400"/>
              </a:spcAft>
            </a:pPr>
            <a:r>
              <a:rPr lang="es-ES" sz="1800" b="1" i="1" dirty="0" smtClean="0">
                <a:solidFill>
                  <a:srgbClr val="000000"/>
                </a:solidFill>
              </a:rPr>
              <a:t> Es el método, que conforme a LISR deben aplicar en primer instancia los contribuyentes para efecto de PT. Se fija el precio del producto o servicio, tomando como referencia el precio al cual se vende un bien idéntico o muy similar, a un tercero. </a:t>
            </a:r>
          </a:p>
          <a:p>
            <a:pPr>
              <a:spcAft>
                <a:spcPts val="1200"/>
              </a:spcAft>
              <a:buAutoNum type="alphaLcParenR"/>
            </a:pPr>
            <a:r>
              <a:rPr lang="es-ES" sz="1800" b="1" i="1" dirty="0" smtClean="0">
                <a:solidFill>
                  <a:srgbClr val="000090"/>
                </a:solidFill>
              </a:rPr>
              <a:t>Método de costo adicionado</a:t>
            </a:r>
          </a:p>
          <a:p>
            <a:pPr>
              <a:spcAft>
                <a:spcPts val="1200"/>
              </a:spcAft>
              <a:buAutoNum type="alphaLcParenR"/>
            </a:pPr>
            <a:endParaRPr lang="es-ES" sz="1800" b="1" i="1" dirty="0">
              <a:solidFill>
                <a:srgbClr val="000090"/>
              </a:solidFill>
            </a:endParaRPr>
          </a:p>
          <a:p>
            <a:pPr>
              <a:spcAft>
                <a:spcPts val="1200"/>
              </a:spcAft>
              <a:buAutoNum type="alphaLcParenR"/>
            </a:pPr>
            <a:r>
              <a:rPr lang="es-ES" sz="1800" b="1" i="1" dirty="0" smtClean="0">
                <a:solidFill>
                  <a:srgbClr val="000090"/>
                </a:solidFill>
              </a:rPr>
              <a:t>Método de precio de reventa</a:t>
            </a:r>
          </a:p>
          <a:p>
            <a:pPr>
              <a:spcAft>
                <a:spcPts val="1200"/>
              </a:spcAft>
              <a:buAutoNum type="alphaLcParenR"/>
            </a:pPr>
            <a:endParaRPr lang="es-ES" sz="1800" b="1" i="1" dirty="0">
              <a:solidFill>
                <a:srgbClr val="000090"/>
              </a:solidFill>
            </a:endParaRPr>
          </a:p>
          <a:p>
            <a:pPr>
              <a:spcAft>
                <a:spcPts val="1200"/>
              </a:spcAft>
              <a:buAutoNum type="alphaLcParenR"/>
            </a:pPr>
            <a:r>
              <a:rPr lang="es-ES" sz="1800" b="1" i="1" dirty="0" smtClean="0">
                <a:solidFill>
                  <a:srgbClr val="000090"/>
                </a:solidFill>
              </a:rPr>
              <a:t>Método de precio comparable</a:t>
            </a:r>
          </a:p>
          <a:p>
            <a:pPr>
              <a:spcAft>
                <a:spcPts val="1200"/>
              </a:spcAft>
              <a:buAutoNum type="alphaLcParenR"/>
            </a:pPr>
            <a:endParaRPr lang="es-ES" sz="1800" b="1" i="1" dirty="0">
              <a:solidFill>
                <a:srgbClr val="000090"/>
              </a:solidFill>
            </a:endParaRPr>
          </a:p>
          <a:p>
            <a:pPr>
              <a:spcAft>
                <a:spcPts val="1200"/>
              </a:spcAft>
              <a:buAutoNum type="alphaLcParenR"/>
            </a:pPr>
            <a:r>
              <a:rPr lang="es-ES" sz="1800" b="1" i="1" dirty="0" smtClean="0">
                <a:solidFill>
                  <a:srgbClr val="000090"/>
                </a:solidFill>
              </a:rPr>
              <a:t>Ninguna de los anteriores</a:t>
            </a:r>
            <a:endParaRPr lang="es-ES" sz="1800" b="1" dirty="0">
              <a:solidFill>
                <a:srgbClr val="000090"/>
              </a:solidFill>
            </a:endParaRPr>
          </a:p>
          <a:p>
            <a:pPr marL="0" indent="0">
              <a:spcAft>
                <a:spcPts val="1200"/>
              </a:spcAft>
              <a:buNone/>
            </a:pPr>
            <a:endParaRPr lang="es-ES" sz="1800" dirty="0">
              <a:solidFill>
                <a:srgbClr val="000000"/>
              </a:solidFill>
            </a:endParaRPr>
          </a:p>
          <a:p>
            <a:pPr marL="0" indent="0" algn="just">
              <a:buNone/>
            </a:pPr>
            <a:endParaRPr lang="es-ES" sz="1800" b="1" u="sng" dirty="0">
              <a:solidFill>
                <a:srgbClr val="FF0000"/>
              </a:solidFill>
              <a:cs typeface="Century Gothic"/>
            </a:endParaRPr>
          </a:p>
          <a:p>
            <a:pPr marL="0" indent="0">
              <a:buNone/>
            </a:pPr>
            <a:endParaRPr lang="es-ES" sz="1800" dirty="0">
              <a:solidFill>
                <a:srgbClr val="000000"/>
              </a:solidFill>
            </a:endParaRPr>
          </a:p>
        </p:txBody>
      </p:sp>
      <p:pic>
        <p:nvPicPr>
          <p:cNvPr id="5" name="Imagen 4"/>
          <p:cNvPicPr>
            <a:picLocks noChangeAspect="1"/>
          </p:cNvPicPr>
          <p:nvPr/>
        </p:nvPicPr>
        <p:blipFill>
          <a:blip r:embed="rId2"/>
          <a:stretch>
            <a:fillRect/>
          </a:stretch>
        </p:blipFill>
        <p:spPr>
          <a:xfrm>
            <a:off x="3761361" y="3851728"/>
            <a:ext cx="1579123" cy="1264557"/>
          </a:xfrm>
          <a:prstGeom prst="rect">
            <a:avLst/>
          </a:prstGeom>
        </p:spPr>
      </p:pic>
    </p:spTree>
    <p:extLst>
      <p:ext uri="{BB962C8B-B14F-4D97-AF65-F5344CB8AC3E}">
        <p14:creationId xmlns:p14="http://schemas.microsoft.com/office/powerpoint/2010/main" val="156790218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linds(horizontal)">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dissolve">
                                      <p:cBhvr>
                                        <p:cTn id="17" dur="5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dissolve">
                                      <p:cBhvr>
                                        <p:cTn id="22" dur="500"/>
                                        <p:tgtEl>
                                          <p:spTgt spid="6">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animEffect transition="in" filter="dissolve">
                                      <p:cBhvr>
                                        <p:cTn id="27" dur="500"/>
                                        <p:tgtEl>
                                          <p:spTgt spid="6">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6" presetClass="emph" presetSubtype="0" fill="hold" nodeType="clickEffect">
                                  <p:stCondLst>
                                    <p:cond delay="0"/>
                                  </p:stCondLst>
                                  <p:childTnLst>
                                    <p:animEffect transition="out" filter="fade">
                                      <p:cBhvr>
                                        <p:cTn id="31" dur="500" tmFilter="0, 0; .2, .5; .8, .5; 1, 0"/>
                                        <p:tgtEl>
                                          <p:spTgt spid="6">
                                            <p:txEl>
                                              <p:pRg st="5" end="5"/>
                                            </p:txEl>
                                          </p:spTgt>
                                        </p:tgtEl>
                                      </p:cBhvr>
                                    </p:animEffect>
                                    <p:animScale>
                                      <p:cBhvr>
                                        <p:cTn id="32" dur="250" autoRev="1" fill="hold"/>
                                        <p:tgtEl>
                                          <p:spTgt spid="6">
                                            <p:txEl>
                                              <p:pRg st="5" end="5"/>
                                            </p:txEl>
                                          </p:spTgt>
                                        </p:tgtEl>
                                      </p:cBhvr>
                                      <p:by x="105000" y="105000"/>
                                    </p:animScale>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checkerboard(across)">
                                      <p:cBhvr>
                                        <p:cTn id="37" dur="500"/>
                                        <p:tgtEl>
                                          <p:spTgt spid="5"/>
                                        </p:tgtEl>
                                      </p:cBhvr>
                                    </p:animEffect>
                                  </p:childTnLst>
                                </p:cTn>
                              </p:par>
                            </p:childTnLst>
                          </p:cTn>
                        </p:par>
                      </p:childTnLst>
                    </p:cTn>
                  </p:par>
                  <p:par>
                    <p:cTn id="38" fill="hold">
                      <p:stCondLst>
                        <p:cond delay="indefinite"/>
                      </p:stCondLst>
                      <p:childTnLst>
                        <p:par>
                          <p:cTn id="39" fill="hold">
                            <p:stCondLst>
                              <p:cond delay="0"/>
                            </p:stCondLst>
                            <p:childTnLst>
                              <p:par>
                                <p:cTn id="40" presetID="32" presetClass="emph" presetSubtype="0" fill="hold" nodeType="clickEffect">
                                  <p:stCondLst>
                                    <p:cond delay="0"/>
                                  </p:stCondLst>
                                  <p:childTnLst>
                                    <p:animRot by="120000">
                                      <p:cBhvr>
                                        <p:cTn id="41" dur="100" fill="hold">
                                          <p:stCondLst>
                                            <p:cond delay="0"/>
                                          </p:stCondLst>
                                        </p:cTn>
                                        <p:tgtEl>
                                          <p:spTgt spid="5"/>
                                        </p:tgtEl>
                                        <p:attrNameLst>
                                          <p:attrName>r</p:attrName>
                                        </p:attrNameLst>
                                      </p:cBhvr>
                                    </p:animRot>
                                    <p:animRot by="-240000">
                                      <p:cBhvr>
                                        <p:cTn id="42" dur="200" fill="hold">
                                          <p:stCondLst>
                                            <p:cond delay="200"/>
                                          </p:stCondLst>
                                        </p:cTn>
                                        <p:tgtEl>
                                          <p:spTgt spid="5"/>
                                        </p:tgtEl>
                                        <p:attrNameLst>
                                          <p:attrName>r</p:attrName>
                                        </p:attrNameLst>
                                      </p:cBhvr>
                                    </p:animRot>
                                    <p:animRot by="240000">
                                      <p:cBhvr>
                                        <p:cTn id="43" dur="200" fill="hold">
                                          <p:stCondLst>
                                            <p:cond delay="400"/>
                                          </p:stCondLst>
                                        </p:cTn>
                                        <p:tgtEl>
                                          <p:spTgt spid="5"/>
                                        </p:tgtEl>
                                        <p:attrNameLst>
                                          <p:attrName>r</p:attrName>
                                        </p:attrNameLst>
                                      </p:cBhvr>
                                    </p:animRot>
                                    <p:animRot by="-240000">
                                      <p:cBhvr>
                                        <p:cTn id="44" dur="200" fill="hold">
                                          <p:stCondLst>
                                            <p:cond delay="600"/>
                                          </p:stCondLst>
                                        </p:cTn>
                                        <p:tgtEl>
                                          <p:spTgt spid="5"/>
                                        </p:tgtEl>
                                        <p:attrNameLst>
                                          <p:attrName>r</p:attrName>
                                        </p:attrNameLst>
                                      </p:cBhvr>
                                    </p:animRot>
                                    <p:animRot by="120000">
                                      <p:cBhvr>
                                        <p:cTn id="45" dur="200" fill="hold">
                                          <p:stCondLst>
                                            <p:cond delay="80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457200" y="254000"/>
            <a:ext cx="8229600" cy="580571"/>
          </a:xfrm>
        </p:spPr>
        <p:txBody>
          <a:bodyPr/>
          <a:lstStyle/>
          <a:p>
            <a:pPr algn="l"/>
            <a:r>
              <a:rPr lang="es-ES" sz="2400" b="1" u="sng" dirty="0" smtClean="0"/>
              <a:t>ELIGE LA OPCIÓN CORRECTA</a:t>
            </a:r>
            <a:endParaRPr lang="es-ES" sz="2400" b="1" u="sng" dirty="0"/>
          </a:p>
        </p:txBody>
      </p:sp>
      <p:sp>
        <p:nvSpPr>
          <p:cNvPr id="6" name="Marcador de contenido 5"/>
          <p:cNvSpPr>
            <a:spLocks noGrp="1"/>
          </p:cNvSpPr>
          <p:nvPr>
            <p:ph idx="1"/>
          </p:nvPr>
        </p:nvSpPr>
        <p:spPr>
          <a:xfrm>
            <a:off x="457200" y="1291771"/>
            <a:ext cx="8229600" cy="4525963"/>
          </a:xfrm>
        </p:spPr>
        <p:txBody>
          <a:bodyPr>
            <a:normAutofit fontScale="92500" lnSpcReduction="10000"/>
          </a:bodyPr>
          <a:lstStyle/>
          <a:p>
            <a:pPr marL="0" indent="0">
              <a:lnSpc>
                <a:spcPct val="160000"/>
              </a:lnSpc>
              <a:spcAft>
                <a:spcPts val="2400"/>
              </a:spcAft>
              <a:buNone/>
            </a:pPr>
            <a:r>
              <a:rPr lang="es-ES" sz="1800" b="1" i="1" dirty="0" smtClean="0">
                <a:solidFill>
                  <a:srgbClr val="000000"/>
                </a:solidFill>
              </a:rPr>
              <a:t>Son algunas de las obligaciones conforme a LISR, en materia de PT para los residentes en México que lleven a cabo operaciones con partes relacionadas residentes en México o en el extranjero:</a:t>
            </a:r>
          </a:p>
          <a:p>
            <a:pPr>
              <a:spcAft>
                <a:spcPts val="1200"/>
              </a:spcAft>
              <a:buAutoNum type="alphaLcParenR"/>
            </a:pPr>
            <a:r>
              <a:rPr lang="es-ES" sz="1800" dirty="0" smtClean="0">
                <a:solidFill>
                  <a:srgbClr val="000000"/>
                </a:solidFill>
              </a:rPr>
              <a:t>Comprobar que dichas transacciones se pactaron conforme a valor de mercado. </a:t>
            </a:r>
          </a:p>
          <a:p>
            <a:pPr>
              <a:spcAft>
                <a:spcPts val="1200"/>
              </a:spcAft>
              <a:buAutoNum type="alphaLcParenR"/>
            </a:pPr>
            <a:r>
              <a:rPr lang="es-ES" sz="1800" dirty="0" smtClean="0">
                <a:solidFill>
                  <a:srgbClr val="000000"/>
                </a:solidFill>
              </a:rPr>
              <a:t>Presentar de manera conjunta con la declaración del ejercicio, a través del SAT, la declación de las operaciones que realicen con partes relacionadas. </a:t>
            </a:r>
          </a:p>
          <a:p>
            <a:pPr>
              <a:spcAft>
                <a:spcPts val="1200"/>
              </a:spcAft>
              <a:buAutoNum type="alphaLcParenR"/>
            </a:pPr>
            <a:r>
              <a:rPr lang="es-ES" sz="1800" dirty="0" smtClean="0">
                <a:solidFill>
                  <a:srgbClr val="000000"/>
                </a:solidFill>
              </a:rPr>
              <a:t>Aplicar los métodos establecidos en el artículo 180 LISR</a:t>
            </a:r>
          </a:p>
          <a:p>
            <a:pPr>
              <a:spcAft>
                <a:spcPts val="1200"/>
              </a:spcAft>
              <a:buAutoNum type="alphaLcParenR"/>
            </a:pPr>
            <a:endParaRPr lang="es-ES" sz="1800" dirty="0">
              <a:solidFill>
                <a:srgbClr val="000000"/>
              </a:solidFill>
            </a:endParaRPr>
          </a:p>
          <a:p>
            <a:pPr>
              <a:spcAft>
                <a:spcPts val="1200"/>
              </a:spcAft>
              <a:buAutoNum type="alphaLcParenR"/>
            </a:pPr>
            <a:r>
              <a:rPr lang="es-ES" sz="1800" dirty="0" smtClean="0">
                <a:solidFill>
                  <a:srgbClr val="000000"/>
                </a:solidFill>
              </a:rPr>
              <a:t>Todas las anteriores</a:t>
            </a:r>
          </a:p>
          <a:p>
            <a:pPr>
              <a:spcAft>
                <a:spcPts val="1200"/>
              </a:spcAft>
              <a:buAutoNum type="alphaLcParenR"/>
            </a:pPr>
            <a:endParaRPr lang="es-ES" sz="1800" dirty="0">
              <a:solidFill>
                <a:srgbClr val="000000"/>
              </a:solidFill>
            </a:endParaRPr>
          </a:p>
          <a:p>
            <a:pPr marL="0" indent="0" algn="just">
              <a:buNone/>
            </a:pPr>
            <a:endParaRPr lang="es-ES" sz="1800" b="1" u="sng" dirty="0">
              <a:solidFill>
                <a:srgbClr val="FF0000"/>
              </a:solidFill>
              <a:cs typeface="Century Gothic"/>
            </a:endParaRPr>
          </a:p>
          <a:p>
            <a:pPr marL="0" indent="0">
              <a:buNone/>
            </a:pPr>
            <a:endParaRPr lang="es-ES" sz="1800" dirty="0">
              <a:solidFill>
                <a:srgbClr val="000000"/>
              </a:solidFill>
            </a:endParaRPr>
          </a:p>
        </p:txBody>
      </p:sp>
      <p:pic>
        <p:nvPicPr>
          <p:cNvPr id="7" name="Imagen 6"/>
          <p:cNvPicPr>
            <a:picLocks noChangeAspect="1"/>
          </p:cNvPicPr>
          <p:nvPr/>
        </p:nvPicPr>
        <p:blipFill>
          <a:blip r:embed="rId2"/>
          <a:stretch>
            <a:fillRect/>
          </a:stretch>
        </p:blipFill>
        <p:spPr>
          <a:xfrm>
            <a:off x="3162647" y="4795157"/>
            <a:ext cx="1579123" cy="1264557"/>
          </a:xfrm>
          <a:prstGeom prst="rect">
            <a:avLst/>
          </a:prstGeom>
        </p:spPr>
      </p:pic>
    </p:spTree>
    <p:extLst>
      <p:ext uri="{BB962C8B-B14F-4D97-AF65-F5344CB8AC3E}">
        <p14:creationId xmlns:p14="http://schemas.microsoft.com/office/powerpoint/2010/main" val="423438571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linds(horizontal)">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blinds(horizontal)">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blinds(horizontal)">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blinds(horizontal)">
                                      <p:cBhvr>
                                        <p:cTn id="27" dur="500"/>
                                        <p:tgtEl>
                                          <p:spTgt spid="6">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6" presetClass="emph" presetSubtype="0" fill="hold" nodeType="clickEffect">
                                  <p:stCondLst>
                                    <p:cond delay="0"/>
                                  </p:stCondLst>
                                  <p:childTnLst>
                                    <p:animEffect transition="out" filter="fade">
                                      <p:cBhvr>
                                        <p:cTn id="31" dur="500" tmFilter="0, 0; .2, .5; .8, .5; 1, 0"/>
                                        <p:tgtEl>
                                          <p:spTgt spid="6">
                                            <p:txEl>
                                              <p:pRg st="5" end="5"/>
                                            </p:txEl>
                                          </p:spTgt>
                                        </p:tgtEl>
                                      </p:cBhvr>
                                    </p:animEffect>
                                    <p:animScale>
                                      <p:cBhvr>
                                        <p:cTn id="32" dur="250" autoRev="1" fill="hold"/>
                                        <p:tgtEl>
                                          <p:spTgt spid="6">
                                            <p:txEl>
                                              <p:pRg st="5" end="5"/>
                                            </p:txEl>
                                          </p:spTgt>
                                        </p:tgtEl>
                                      </p:cBhvr>
                                      <p:by x="105000" y="105000"/>
                                    </p:animScale>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checkerboard(across)">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32" presetClass="emph" presetSubtype="0" fill="hold" nodeType="clickEffect">
                                  <p:stCondLst>
                                    <p:cond delay="0"/>
                                  </p:stCondLst>
                                  <p:childTnLst>
                                    <p:animRot by="120000">
                                      <p:cBhvr>
                                        <p:cTn id="41" dur="100" fill="hold">
                                          <p:stCondLst>
                                            <p:cond delay="0"/>
                                          </p:stCondLst>
                                        </p:cTn>
                                        <p:tgtEl>
                                          <p:spTgt spid="7"/>
                                        </p:tgtEl>
                                        <p:attrNameLst>
                                          <p:attrName>r</p:attrName>
                                        </p:attrNameLst>
                                      </p:cBhvr>
                                    </p:animRot>
                                    <p:animRot by="-240000">
                                      <p:cBhvr>
                                        <p:cTn id="42" dur="200" fill="hold">
                                          <p:stCondLst>
                                            <p:cond delay="200"/>
                                          </p:stCondLst>
                                        </p:cTn>
                                        <p:tgtEl>
                                          <p:spTgt spid="7"/>
                                        </p:tgtEl>
                                        <p:attrNameLst>
                                          <p:attrName>r</p:attrName>
                                        </p:attrNameLst>
                                      </p:cBhvr>
                                    </p:animRot>
                                    <p:animRot by="240000">
                                      <p:cBhvr>
                                        <p:cTn id="43" dur="200" fill="hold">
                                          <p:stCondLst>
                                            <p:cond delay="400"/>
                                          </p:stCondLst>
                                        </p:cTn>
                                        <p:tgtEl>
                                          <p:spTgt spid="7"/>
                                        </p:tgtEl>
                                        <p:attrNameLst>
                                          <p:attrName>r</p:attrName>
                                        </p:attrNameLst>
                                      </p:cBhvr>
                                    </p:animRot>
                                    <p:animRot by="-240000">
                                      <p:cBhvr>
                                        <p:cTn id="44" dur="200" fill="hold">
                                          <p:stCondLst>
                                            <p:cond delay="600"/>
                                          </p:stCondLst>
                                        </p:cTn>
                                        <p:tgtEl>
                                          <p:spTgt spid="7"/>
                                        </p:tgtEl>
                                        <p:attrNameLst>
                                          <p:attrName>r</p:attrName>
                                        </p:attrNameLst>
                                      </p:cBhvr>
                                    </p:animRot>
                                    <p:animRot by="120000">
                                      <p:cBhvr>
                                        <p:cTn id="45" dur="200" fill="hold">
                                          <p:stCondLst>
                                            <p:cond delay="80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6285"/>
            <a:ext cx="8229600" cy="711200"/>
          </a:xfrm>
        </p:spPr>
        <p:txBody>
          <a:bodyPr/>
          <a:lstStyle/>
          <a:p>
            <a:r>
              <a:rPr lang="es-ES" sz="2400" b="1" dirty="0" smtClean="0"/>
              <a:t>Distinguir partes relacionadas</a:t>
            </a:r>
            <a:endParaRPr lang="es-ES" sz="2400" b="1" dirty="0"/>
          </a:p>
        </p:txBody>
      </p:sp>
      <p:sp>
        <p:nvSpPr>
          <p:cNvPr id="3" name="Marcador de contenido 2"/>
          <p:cNvSpPr>
            <a:spLocks noGrp="1"/>
          </p:cNvSpPr>
          <p:nvPr>
            <p:ph idx="1"/>
          </p:nvPr>
        </p:nvSpPr>
        <p:spPr>
          <a:xfrm>
            <a:off x="457200" y="1179286"/>
            <a:ext cx="8229600" cy="4946877"/>
          </a:xfrm>
        </p:spPr>
        <p:txBody>
          <a:bodyPr>
            <a:normAutofit fontScale="92500"/>
          </a:bodyPr>
          <a:lstStyle/>
          <a:p>
            <a:pPr marL="0" indent="0" algn="just">
              <a:lnSpc>
                <a:spcPct val="150000"/>
              </a:lnSpc>
              <a:buNone/>
            </a:pPr>
            <a:r>
              <a:rPr lang="es-ES" sz="1700" i="1" dirty="0">
                <a:solidFill>
                  <a:schemeClr val="tx1"/>
                </a:solidFill>
                <a:cs typeface="Century Gothic"/>
              </a:rPr>
              <a:t>Se considera que dos o más personas son partes relacionadas:</a:t>
            </a:r>
          </a:p>
          <a:p>
            <a:pPr algn="just">
              <a:lnSpc>
                <a:spcPct val="150000"/>
              </a:lnSpc>
              <a:buAutoNum type="alphaLcParenR"/>
            </a:pPr>
            <a:r>
              <a:rPr lang="es-ES" sz="1700" i="1" dirty="0">
                <a:solidFill>
                  <a:schemeClr val="tx1"/>
                </a:solidFill>
                <a:cs typeface="Century Gothic"/>
              </a:rPr>
              <a:t>Cuando una participa de manera directa o indirecta en la administración, control, o capital de la otra, o,</a:t>
            </a:r>
          </a:p>
          <a:p>
            <a:pPr marL="0" indent="0" algn="just">
              <a:lnSpc>
                <a:spcPct val="150000"/>
              </a:lnSpc>
              <a:buNone/>
            </a:pPr>
            <a:endParaRPr lang="es-ES" sz="1700" i="1" dirty="0">
              <a:solidFill>
                <a:schemeClr val="tx1"/>
              </a:solidFill>
              <a:cs typeface="Century Gothic"/>
            </a:endParaRPr>
          </a:p>
          <a:p>
            <a:pPr algn="just">
              <a:lnSpc>
                <a:spcPct val="150000"/>
              </a:lnSpc>
              <a:buAutoNum type="alphaLcParenR"/>
            </a:pPr>
            <a:r>
              <a:rPr lang="es-ES" sz="1700" i="1" dirty="0">
                <a:solidFill>
                  <a:schemeClr val="tx1"/>
                </a:solidFill>
                <a:cs typeface="Century Gothic"/>
              </a:rPr>
              <a:t>Cuando una persona o grupo de personas participe directa o indirectamente en la administración, control o capital de dichas personas</a:t>
            </a:r>
            <a:r>
              <a:rPr lang="es-ES" sz="1700" dirty="0">
                <a:solidFill>
                  <a:schemeClr val="tx1"/>
                </a:solidFill>
                <a:cs typeface="Century Gothic"/>
              </a:rPr>
              <a:t>. </a:t>
            </a:r>
            <a:endParaRPr lang="es-ES" sz="1700" dirty="0" smtClean="0">
              <a:solidFill>
                <a:schemeClr val="tx1"/>
              </a:solidFill>
              <a:cs typeface="Century Gothic"/>
            </a:endParaRPr>
          </a:p>
          <a:p>
            <a:pPr marL="0" indent="0" algn="just">
              <a:lnSpc>
                <a:spcPct val="150000"/>
              </a:lnSpc>
              <a:buNone/>
            </a:pPr>
            <a:endParaRPr lang="es-ES" sz="1700" dirty="0">
              <a:solidFill>
                <a:schemeClr val="tx1"/>
              </a:solidFill>
              <a:cs typeface="Century Gothic"/>
            </a:endParaRPr>
          </a:p>
          <a:p>
            <a:pPr marL="0" indent="0" algn="just">
              <a:lnSpc>
                <a:spcPct val="150000"/>
              </a:lnSpc>
              <a:buNone/>
            </a:pPr>
            <a:r>
              <a:rPr lang="es-ES" sz="1700" b="1" u="sng" dirty="0" smtClean="0">
                <a:solidFill>
                  <a:schemeClr val="tx1"/>
                </a:solidFill>
                <a:cs typeface="Century Gothic"/>
              </a:rPr>
              <a:t>Ejercicio A</a:t>
            </a:r>
          </a:p>
          <a:p>
            <a:pPr marL="0" indent="0" algn="just">
              <a:lnSpc>
                <a:spcPct val="150000"/>
              </a:lnSpc>
              <a:buNone/>
            </a:pPr>
            <a:r>
              <a:rPr lang="es-ES" sz="1700" b="1" i="1" dirty="0" smtClean="0">
                <a:solidFill>
                  <a:schemeClr val="tx1"/>
                </a:solidFill>
                <a:cs typeface="Century Gothic"/>
              </a:rPr>
              <a:t>Don José Carlos Gutiérrez Nieto es el presidente del Consejo de Administración entre otras empresas, de Desarrollo de Productos, Artículos de Lámina e Industrias Gutiérrez. ¿Son estos cuatro partes, partes relacionadas?</a:t>
            </a:r>
          </a:p>
          <a:p>
            <a:pPr marL="0" indent="0" algn="just">
              <a:lnSpc>
                <a:spcPct val="150000"/>
              </a:lnSpc>
              <a:buNone/>
            </a:pPr>
            <a:r>
              <a:rPr lang="es-ES" sz="2200" b="1" i="1" dirty="0" smtClean="0">
                <a:solidFill>
                  <a:srgbClr val="000090"/>
                </a:solidFill>
                <a:cs typeface="Century Gothic"/>
              </a:rPr>
              <a:t>Respuesta: SÍ, participación directa en la administración </a:t>
            </a:r>
            <a:endParaRPr lang="es-ES" sz="2200" b="1" i="1" dirty="0">
              <a:solidFill>
                <a:srgbClr val="000090"/>
              </a:solidFill>
              <a:cs typeface="Century Gothic"/>
            </a:endParaRPr>
          </a:p>
          <a:p>
            <a:pPr marL="0" indent="0">
              <a:buNone/>
            </a:pPr>
            <a:endParaRPr lang="es-ES" dirty="0"/>
          </a:p>
        </p:txBody>
      </p:sp>
    </p:spTree>
    <p:extLst>
      <p:ext uri="{BB962C8B-B14F-4D97-AF65-F5344CB8AC3E}">
        <p14:creationId xmlns:p14="http://schemas.microsoft.com/office/powerpoint/2010/main" val="389993575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blinds(horizontal)">
                                      <p:cBhvr>
                                        <p:cTn id="1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6285"/>
            <a:ext cx="8229600" cy="711200"/>
          </a:xfrm>
        </p:spPr>
        <p:txBody>
          <a:bodyPr/>
          <a:lstStyle/>
          <a:p>
            <a:r>
              <a:rPr lang="es-ES" sz="2400" b="1" dirty="0" smtClean="0"/>
              <a:t>Distinguir partes relacionadas</a:t>
            </a:r>
            <a:endParaRPr lang="es-ES" sz="2400" b="1" dirty="0"/>
          </a:p>
        </p:txBody>
      </p:sp>
      <p:sp>
        <p:nvSpPr>
          <p:cNvPr id="3" name="Marcador de contenido 2"/>
          <p:cNvSpPr>
            <a:spLocks noGrp="1"/>
          </p:cNvSpPr>
          <p:nvPr>
            <p:ph idx="1"/>
          </p:nvPr>
        </p:nvSpPr>
        <p:spPr>
          <a:xfrm>
            <a:off x="457200" y="979715"/>
            <a:ext cx="8229600" cy="5352143"/>
          </a:xfrm>
        </p:spPr>
        <p:txBody>
          <a:bodyPr>
            <a:normAutofit lnSpcReduction="10000"/>
          </a:bodyPr>
          <a:lstStyle/>
          <a:p>
            <a:pPr marL="0" indent="0" algn="just">
              <a:lnSpc>
                <a:spcPct val="150000"/>
              </a:lnSpc>
              <a:buNone/>
            </a:pPr>
            <a:r>
              <a:rPr lang="es-ES" sz="1700" i="1" dirty="0">
                <a:solidFill>
                  <a:schemeClr val="tx1"/>
                </a:solidFill>
                <a:cs typeface="Century Gothic"/>
              </a:rPr>
              <a:t>Se considera que dos o más personas son partes relacionadas:</a:t>
            </a:r>
          </a:p>
          <a:p>
            <a:pPr algn="just">
              <a:lnSpc>
                <a:spcPct val="150000"/>
              </a:lnSpc>
              <a:buAutoNum type="alphaLcParenR"/>
            </a:pPr>
            <a:r>
              <a:rPr lang="es-ES" sz="1700" i="1" dirty="0">
                <a:solidFill>
                  <a:schemeClr val="tx1"/>
                </a:solidFill>
                <a:cs typeface="Century Gothic"/>
              </a:rPr>
              <a:t>Cuando una participa de manera directa o indirecta en la administración, control, o capital de la otra, o,</a:t>
            </a:r>
          </a:p>
          <a:p>
            <a:pPr marL="0" indent="0" algn="just">
              <a:lnSpc>
                <a:spcPct val="150000"/>
              </a:lnSpc>
              <a:buNone/>
            </a:pPr>
            <a:endParaRPr lang="es-ES" sz="1700" i="1" dirty="0">
              <a:solidFill>
                <a:schemeClr val="tx1"/>
              </a:solidFill>
              <a:cs typeface="Century Gothic"/>
            </a:endParaRPr>
          </a:p>
          <a:p>
            <a:pPr algn="just">
              <a:lnSpc>
                <a:spcPct val="150000"/>
              </a:lnSpc>
              <a:buAutoNum type="alphaLcParenR"/>
            </a:pPr>
            <a:r>
              <a:rPr lang="es-ES" sz="1700" i="1" dirty="0">
                <a:solidFill>
                  <a:schemeClr val="tx1"/>
                </a:solidFill>
                <a:cs typeface="Century Gothic"/>
              </a:rPr>
              <a:t>Cuando una persona o grupo de personas participe directa o indirectamente en la administración, control o capital de dichas personas</a:t>
            </a:r>
            <a:r>
              <a:rPr lang="es-ES" sz="1700" dirty="0">
                <a:solidFill>
                  <a:schemeClr val="tx1"/>
                </a:solidFill>
                <a:cs typeface="Century Gothic"/>
              </a:rPr>
              <a:t>. </a:t>
            </a:r>
            <a:endParaRPr lang="es-ES" sz="1700" dirty="0" smtClean="0">
              <a:solidFill>
                <a:schemeClr val="tx1"/>
              </a:solidFill>
              <a:cs typeface="Century Gothic"/>
            </a:endParaRPr>
          </a:p>
          <a:p>
            <a:pPr marL="0" indent="0" algn="just">
              <a:lnSpc>
                <a:spcPct val="150000"/>
              </a:lnSpc>
              <a:buNone/>
            </a:pPr>
            <a:endParaRPr lang="es-ES" sz="1700" dirty="0">
              <a:solidFill>
                <a:schemeClr val="tx1"/>
              </a:solidFill>
              <a:cs typeface="Century Gothic"/>
            </a:endParaRPr>
          </a:p>
          <a:p>
            <a:pPr marL="0" indent="0" algn="just">
              <a:lnSpc>
                <a:spcPct val="150000"/>
              </a:lnSpc>
              <a:buNone/>
            </a:pPr>
            <a:r>
              <a:rPr lang="es-ES" sz="1500" b="1" u="sng" dirty="0" smtClean="0">
                <a:solidFill>
                  <a:schemeClr val="tx1"/>
                </a:solidFill>
                <a:cs typeface="Century Gothic"/>
              </a:rPr>
              <a:t>Ejercicio A</a:t>
            </a:r>
          </a:p>
          <a:p>
            <a:pPr marL="0" indent="0" algn="just">
              <a:lnSpc>
                <a:spcPct val="150000"/>
              </a:lnSpc>
              <a:buNone/>
            </a:pPr>
            <a:r>
              <a:rPr lang="es-ES" sz="1500" i="1" dirty="0" smtClean="0">
                <a:solidFill>
                  <a:srgbClr val="000000"/>
                </a:solidFill>
                <a:cs typeface="Century Gothic"/>
              </a:rPr>
              <a:t>GT Investments, S.A. De C.V. tiene una participación accionaria del 76% en Grupo Ingusa, S.A. De C.V. A su vez Grupo Ingusa tiene una participación del 86.0855% en Impulsora Automotores. </a:t>
            </a:r>
          </a:p>
          <a:p>
            <a:pPr marL="0" indent="0">
              <a:buNone/>
            </a:pPr>
            <a:r>
              <a:rPr lang="es-ES" sz="1500" b="1" i="1" dirty="0" smtClean="0">
                <a:solidFill>
                  <a:srgbClr val="000000"/>
                </a:solidFill>
              </a:rPr>
              <a:t>¿Quiénes son partes relacionadas?</a:t>
            </a:r>
          </a:p>
          <a:p>
            <a:pPr marL="0" indent="0">
              <a:buNone/>
            </a:pPr>
            <a:r>
              <a:rPr lang="es-ES" sz="1500" b="1" i="1" dirty="0" smtClean="0">
                <a:solidFill>
                  <a:srgbClr val="000090"/>
                </a:solidFill>
              </a:rPr>
              <a:t> Las tres son partes relacionadas entre ellas. </a:t>
            </a:r>
          </a:p>
          <a:p>
            <a:pPr marL="0" indent="0">
              <a:buNone/>
            </a:pPr>
            <a:r>
              <a:rPr lang="es-ES" sz="1500" b="1" i="1" dirty="0" smtClean="0">
                <a:solidFill>
                  <a:srgbClr val="000090"/>
                </a:solidFill>
              </a:rPr>
              <a:t>Participación accionaria de GT, en Impulsora Automotores: (.76*0.860855 = 65.42%)</a:t>
            </a:r>
            <a:endParaRPr lang="es-ES" sz="1500" b="1" i="1" dirty="0">
              <a:solidFill>
                <a:srgbClr val="000090"/>
              </a:solidFill>
            </a:endParaRPr>
          </a:p>
        </p:txBody>
      </p:sp>
    </p:spTree>
    <p:extLst>
      <p:ext uri="{BB962C8B-B14F-4D97-AF65-F5344CB8AC3E}">
        <p14:creationId xmlns:p14="http://schemas.microsoft.com/office/powerpoint/2010/main" val="363830969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animEffect transition="in" filter="blinds(horizontal)">
                                      <p:cBhvr>
                                        <p:cTn id="11" dur="500"/>
                                        <p:tgtEl>
                                          <p:spTgt spid="3">
                                            <p:txEl>
                                              <p:pRg st="6" end="6"/>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blinds(horizontal)">
                                      <p:cBhvr>
                                        <p:cTn id="16" dur="500"/>
                                        <p:tgtEl>
                                          <p:spTgt spid="3">
                                            <p:txEl>
                                              <p:pRg st="7" end="7"/>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animEffect transition="in" filter="blinds(horizontal)">
                                      <p:cBhvr>
                                        <p:cTn id="21" dur="500"/>
                                        <p:tgtEl>
                                          <p:spTgt spid="3">
                                            <p:txEl>
                                              <p:pRg st="8" end="8"/>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3">
                                            <p:txEl>
                                              <p:pRg st="9" end="9"/>
                                            </p:txEl>
                                          </p:spTgt>
                                        </p:tgtEl>
                                        <p:attrNameLst>
                                          <p:attrName>style.visibility</p:attrName>
                                        </p:attrNameLst>
                                      </p:cBhvr>
                                      <p:to>
                                        <p:strVal val="visible"/>
                                      </p:to>
                                    </p:set>
                                    <p:animEffect transition="in" filter="blinds(horizontal)">
                                      <p:cBhvr>
                                        <p:cTn id="2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6285"/>
            <a:ext cx="8229600" cy="711200"/>
          </a:xfrm>
        </p:spPr>
        <p:txBody>
          <a:bodyPr/>
          <a:lstStyle/>
          <a:p>
            <a:r>
              <a:rPr lang="es-ES" sz="2400" b="1" dirty="0" smtClean="0"/>
              <a:t>Distinguir partes relacionadas</a:t>
            </a:r>
            <a:endParaRPr lang="es-ES" sz="2400" b="1" dirty="0"/>
          </a:p>
        </p:txBody>
      </p:sp>
      <p:sp>
        <p:nvSpPr>
          <p:cNvPr id="3" name="Marcador de contenido 2"/>
          <p:cNvSpPr>
            <a:spLocks noGrp="1"/>
          </p:cNvSpPr>
          <p:nvPr>
            <p:ph idx="1"/>
          </p:nvPr>
        </p:nvSpPr>
        <p:spPr>
          <a:xfrm>
            <a:off x="457200" y="979715"/>
            <a:ext cx="8229600" cy="5352143"/>
          </a:xfrm>
        </p:spPr>
        <p:txBody>
          <a:bodyPr>
            <a:normAutofit/>
          </a:bodyPr>
          <a:lstStyle/>
          <a:p>
            <a:pPr marL="0" indent="0" algn="just">
              <a:lnSpc>
                <a:spcPct val="150000"/>
              </a:lnSpc>
              <a:buNone/>
            </a:pPr>
            <a:r>
              <a:rPr lang="es-ES" sz="1700" i="1" dirty="0">
                <a:solidFill>
                  <a:schemeClr val="tx1"/>
                </a:solidFill>
                <a:cs typeface="Century Gothic"/>
              </a:rPr>
              <a:t>Se considera que dos o más personas son partes relacionadas:</a:t>
            </a:r>
          </a:p>
          <a:p>
            <a:pPr algn="just">
              <a:lnSpc>
                <a:spcPct val="150000"/>
              </a:lnSpc>
              <a:buAutoNum type="alphaLcParenR"/>
            </a:pPr>
            <a:r>
              <a:rPr lang="es-ES" sz="1700" i="1" dirty="0">
                <a:solidFill>
                  <a:schemeClr val="tx1"/>
                </a:solidFill>
                <a:cs typeface="Century Gothic"/>
              </a:rPr>
              <a:t>Cuando una participa de manera directa o indirecta en la administración, control, o capital de la otra, o,</a:t>
            </a:r>
          </a:p>
          <a:p>
            <a:pPr marL="0" indent="0" algn="just">
              <a:lnSpc>
                <a:spcPct val="150000"/>
              </a:lnSpc>
              <a:buNone/>
            </a:pPr>
            <a:endParaRPr lang="es-ES" sz="1700" i="1" dirty="0">
              <a:solidFill>
                <a:schemeClr val="tx1"/>
              </a:solidFill>
              <a:cs typeface="Century Gothic"/>
            </a:endParaRPr>
          </a:p>
          <a:p>
            <a:pPr algn="just">
              <a:lnSpc>
                <a:spcPct val="150000"/>
              </a:lnSpc>
              <a:buAutoNum type="alphaLcParenR"/>
            </a:pPr>
            <a:r>
              <a:rPr lang="es-ES" sz="1700" i="1" dirty="0">
                <a:solidFill>
                  <a:schemeClr val="tx1"/>
                </a:solidFill>
                <a:cs typeface="Century Gothic"/>
              </a:rPr>
              <a:t>Cuando una persona o grupo de personas participe directa o indirectamente en la administración, control o capital de dichas personas</a:t>
            </a:r>
            <a:r>
              <a:rPr lang="es-ES" sz="1700" dirty="0">
                <a:solidFill>
                  <a:schemeClr val="tx1"/>
                </a:solidFill>
                <a:cs typeface="Century Gothic"/>
              </a:rPr>
              <a:t>. </a:t>
            </a:r>
            <a:endParaRPr lang="es-ES" sz="1700" dirty="0" smtClean="0">
              <a:solidFill>
                <a:schemeClr val="tx1"/>
              </a:solidFill>
              <a:cs typeface="Century Gothic"/>
            </a:endParaRPr>
          </a:p>
          <a:p>
            <a:pPr marL="0" indent="0" algn="just">
              <a:lnSpc>
                <a:spcPct val="150000"/>
              </a:lnSpc>
              <a:buNone/>
            </a:pPr>
            <a:endParaRPr lang="es-ES" sz="1700" dirty="0">
              <a:solidFill>
                <a:schemeClr val="tx1"/>
              </a:solidFill>
              <a:cs typeface="Century Gothic"/>
            </a:endParaRPr>
          </a:p>
          <a:p>
            <a:pPr marL="0" indent="0" algn="just">
              <a:lnSpc>
                <a:spcPct val="150000"/>
              </a:lnSpc>
              <a:buNone/>
            </a:pPr>
            <a:r>
              <a:rPr lang="es-ES" sz="1500" b="1" u="sng" dirty="0" smtClean="0">
                <a:solidFill>
                  <a:schemeClr val="tx1"/>
                </a:solidFill>
                <a:cs typeface="Century Gothic"/>
              </a:rPr>
              <a:t>Ejercicio A</a:t>
            </a:r>
          </a:p>
          <a:p>
            <a:pPr marL="0" indent="0">
              <a:buNone/>
            </a:pPr>
            <a:r>
              <a:rPr lang="es-ES" sz="1500" b="1" i="1" dirty="0" err="1" smtClean="0">
                <a:solidFill>
                  <a:srgbClr val="000000"/>
                </a:solidFill>
              </a:rPr>
              <a:t>Kopla</a:t>
            </a:r>
            <a:r>
              <a:rPr lang="es-ES" sz="1500" b="1" i="1" dirty="0" smtClean="0">
                <a:solidFill>
                  <a:srgbClr val="000000"/>
                </a:solidFill>
              </a:rPr>
              <a:t> tiene celebrado un contrato de suministro y franquicia con Pemex, en virtud del cual esta última le provee combustibles y aditivos, necesarios para la venta al público. ¿Son partes relacionadas?</a:t>
            </a:r>
          </a:p>
          <a:p>
            <a:pPr marL="0" indent="0">
              <a:buNone/>
            </a:pPr>
            <a:r>
              <a:rPr lang="es-ES" sz="1500" b="1" i="1" dirty="0" smtClean="0">
                <a:solidFill>
                  <a:srgbClr val="000090"/>
                </a:solidFill>
              </a:rPr>
              <a:t>NO. </a:t>
            </a:r>
          </a:p>
          <a:p>
            <a:pPr marL="0" indent="0">
              <a:buNone/>
            </a:pPr>
            <a:r>
              <a:rPr lang="es-ES" sz="1500" b="1" i="1" dirty="0" smtClean="0">
                <a:solidFill>
                  <a:srgbClr val="000090"/>
                </a:solidFill>
              </a:rPr>
              <a:t>PEMEX no participa en la administración, capital ni tiene control en </a:t>
            </a:r>
            <a:r>
              <a:rPr lang="es-ES" sz="1500" b="1" i="1" dirty="0" err="1" smtClean="0">
                <a:solidFill>
                  <a:srgbClr val="000090"/>
                </a:solidFill>
              </a:rPr>
              <a:t>Kopla</a:t>
            </a:r>
            <a:r>
              <a:rPr lang="es-ES" sz="1500" b="1" i="1" dirty="0" smtClean="0">
                <a:solidFill>
                  <a:srgbClr val="000090"/>
                </a:solidFill>
              </a:rPr>
              <a:t>. </a:t>
            </a:r>
          </a:p>
        </p:txBody>
      </p:sp>
    </p:spTree>
    <p:extLst>
      <p:ext uri="{BB962C8B-B14F-4D97-AF65-F5344CB8AC3E}">
        <p14:creationId xmlns:p14="http://schemas.microsoft.com/office/powerpoint/2010/main" val="363830969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animEffect transition="in" filter="blinds(horizontal)">
                                      <p:cBhvr>
                                        <p:cTn id="11" dur="500"/>
                                        <p:tgtEl>
                                          <p:spTgt spid="3">
                                            <p:txEl>
                                              <p:pRg st="6" end="6"/>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blinds(horizontal)">
                                      <p:cBhvr>
                                        <p:cTn id="16" dur="500"/>
                                        <p:tgtEl>
                                          <p:spTgt spid="3">
                                            <p:txEl>
                                              <p:pRg st="7" end="7"/>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animEffect transition="in" filter="blinds(horizontal)">
                                      <p:cBhvr>
                                        <p:cTn id="21"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ES" b="1" dirty="0" smtClean="0"/>
              <a:t>Gracias!!!</a:t>
            </a:r>
            <a:endParaRPr lang="es-ES" b="1" dirty="0"/>
          </a:p>
        </p:txBody>
      </p:sp>
      <p:sp>
        <p:nvSpPr>
          <p:cNvPr id="5" name="Marcador de texto 4"/>
          <p:cNvSpPr>
            <a:spLocks noGrp="1"/>
          </p:cNvSpPr>
          <p:nvPr>
            <p:ph type="body" idx="1"/>
          </p:nvPr>
        </p:nvSpPr>
        <p:spPr/>
        <p:txBody>
          <a:bodyPr/>
          <a:lstStyle/>
          <a:p>
            <a:endParaRPr lang="es-ES"/>
          </a:p>
        </p:txBody>
      </p:sp>
    </p:spTree>
    <p:extLst>
      <p:ext uri="{BB962C8B-B14F-4D97-AF65-F5344CB8AC3E}">
        <p14:creationId xmlns:p14="http://schemas.microsoft.com/office/powerpoint/2010/main" val="2671556078"/>
      </p:ext>
    </p:extLst>
  </p:cSld>
  <p:clrMapOvr>
    <a:masterClrMapping/>
  </p:clrMapOvr>
  <p:timing>
    <p:tnLst>
      <p:par>
        <p:cTn xmlns:p14="http://schemas.microsoft.com/office/powerpoint/2010/mai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ángulo 8"/>
          <p:cNvSpPr/>
          <p:nvPr/>
        </p:nvSpPr>
        <p:spPr>
          <a:xfrm>
            <a:off x="2286000" y="854613"/>
            <a:ext cx="4572000" cy="923330"/>
          </a:xfrm>
          <a:prstGeom prst="rect">
            <a:avLst/>
          </a:prstGeom>
        </p:spPr>
        <p:txBody>
          <a:bodyPr>
            <a:spAutoFit/>
          </a:bodyPr>
          <a:lstStyle/>
          <a:p>
            <a:r>
              <a:rPr lang="es-ES" dirty="0">
                <a:hlinkClick r:id="rId2"/>
              </a:rPr>
              <a:t>http://www.prensalibre.com/economia/ECONOMIA_0_907109284.</a:t>
            </a:r>
            <a:r>
              <a:rPr lang="es-ES" dirty="0" smtClean="0">
                <a:hlinkClick r:id="rId2"/>
              </a:rPr>
              <a:t>html</a:t>
            </a:r>
            <a:endParaRPr lang="es-ES" dirty="0" smtClean="0"/>
          </a:p>
          <a:p>
            <a:endParaRPr lang="es-ES" dirty="0"/>
          </a:p>
        </p:txBody>
      </p:sp>
      <p:sp>
        <p:nvSpPr>
          <p:cNvPr id="10" name="Rectángulo 9"/>
          <p:cNvSpPr/>
          <p:nvPr/>
        </p:nvSpPr>
        <p:spPr>
          <a:xfrm>
            <a:off x="1905000" y="5715093"/>
            <a:ext cx="4572000" cy="923330"/>
          </a:xfrm>
          <a:prstGeom prst="rect">
            <a:avLst/>
          </a:prstGeom>
        </p:spPr>
        <p:txBody>
          <a:bodyPr>
            <a:spAutoFit/>
          </a:bodyPr>
          <a:lstStyle/>
          <a:p>
            <a:r>
              <a:rPr lang="es-ES" dirty="0">
                <a:hlinkClick r:id="rId3"/>
              </a:rPr>
              <a:t>http://www.tuguiacontable.com/2012/04/metodo-del-precio-de-</a:t>
            </a:r>
            <a:r>
              <a:rPr lang="es-ES" dirty="0" smtClean="0">
                <a:hlinkClick r:id="rId3"/>
              </a:rPr>
              <a:t>reventa.html</a:t>
            </a:r>
            <a:endParaRPr lang="es-ES" dirty="0" smtClean="0"/>
          </a:p>
          <a:p>
            <a:endParaRPr lang="es-ES" dirty="0"/>
          </a:p>
        </p:txBody>
      </p:sp>
      <p:sp>
        <p:nvSpPr>
          <p:cNvPr id="11" name="Rectángulo 10"/>
          <p:cNvSpPr/>
          <p:nvPr/>
        </p:nvSpPr>
        <p:spPr>
          <a:xfrm>
            <a:off x="2286000" y="3105835"/>
            <a:ext cx="4572000" cy="923330"/>
          </a:xfrm>
          <a:prstGeom prst="rect">
            <a:avLst/>
          </a:prstGeom>
        </p:spPr>
        <p:txBody>
          <a:bodyPr>
            <a:spAutoFit/>
          </a:bodyPr>
          <a:lstStyle/>
          <a:p>
            <a:r>
              <a:rPr lang="es-ES" dirty="0" smtClean="0">
                <a:hlinkClick r:id="rId3"/>
              </a:rPr>
              <a:t>http://www.tuguiacontable.com/2012/04/metodo-del-precio-de-reventa.html</a:t>
            </a:r>
            <a:endParaRPr lang="es-ES" dirty="0" smtClean="0"/>
          </a:p>
          <a:p>
            <a:endParaRPr lang="es-ES" dirty="0"/>
          </a:p>
        </p:txBody>
      </p:sp>
    </p:spTree>
    <p:extLst>
      <p:ext uri="{BB962C8B-B14F-4D97-AF65-F5344CB8AC3E}">
        <p14:creationId xmlns:p14="http://schemas.microsoft.com/office/powerpoint/2010/main" val="1912219132"/>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jecutivo">
  <a:themeElements>
    <a:clrScheme name="Ejecutivo">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jecutivo">
      <a:maj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jecutiv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Ejecutivo.thmx</Template>
  <TotalTime>1939</TotalTime>
  <Words>3153</Words>
  <Application>Microsoft Macintosh PowerPoint</Application>
  <PresentationFormat>Presentación en pantalla (4:3)</PresentationFormat>
  <Paragraphs>448</Paragraphs>
  <Slides>55</Slides>
  <Notes>0</Notes>
  <HiddenSlides>0</HiddenSlides>
  <MMClips>0</MMClips>
  <ScaleCrop>false</ScaleCrop>
  <HeadingPairs>
    <vt:vector size="4" baseType="variant">
      <vt:variant>
        <vt:lpstr>Tema</vt:lpstr>
      </vt:variant>
      <vt:variant>
        <vt:i4>1</vt:i4>
      </vt:variant>
      <vt:variant>
        <vt:lpstr>Títulos de diapositiva</vt:lpstr>
      </vt:variant>
      <vt:variant>
        <vt:i4>55</vt:i4>
      </vt:variant>
    </vt:vector>
  </HeadingPairs>
  <TitlesOfParts>
    <vt:vector size="56" baseType="lpstr">
      <vt:lpstr>Ejecutivo</vt:lpstr>
      <vt:lpstr>Análisis de Precios  de transferencia</vt:lpstr>
      <vt:lpstr>Caso Slim</vt:lpstr>
      <vt:lpstr>Caso Slim</vt:lpstr>
      <vt:lpstr>¿Qué es precios de transferencia?</vt:lpstr>
      <vt:lpstr>¿Qué es una parte relacionada?</vt:lpstr>
      <vt:lpstr>Precios de transferencia en  LISR</vt:lpstr>
      <vt:lpstr>  Principio de valor de mercado (arm´s length principle)</vt:lpstr>
      <vt:lpstr>Precios de transferencia en  LISR</vt:lpstr>
      <vt:lpstr>Operaciones o empresas comparables</vt:lpstr>
      <vt:lpstr>Información para documentar y presentar lo establecido en la LISR</vt:lpstr>
      <vt:lpstr>Legislación internacional de PT</vt:lpstr>
      <vt:lpstr>Presentación de PowerPoint</vt:lpstr>
      <vt:lpstr>Lineamientos de la OCDE</vt:lpstr>
      <vt:lpstr>¿PT en Grupo G-Top, ENERGIKO, GAN?</vt:lpstr>
      <vt:lpstr>¿PT en Grupo G-Top, ENERGIKO, GAN?</vt:lpstr>
      <vt:lpstr>Presentación de PowerPoint</vt:lpstr>
      <vt:lpstr>Guías y métodos de la OCDE</vt:lpstr>
      <vt:lpstr>Métodos establecidos en los Lineamientos de la OCDE</vt:lpstr>
      <vt:lpstr>Rangos de precios y contraprestación</vt:lpstr>
      <vt:lpstr>Aplicación del mejor método- OCDE</vt:lpstr>
      <vt:lpstr>1.- Método de precio comparable no controlado</vt:lpstr>
      <vt:lpstr>Método de precio comparable no controlado</vt:lpstr>
      <vt:lpstr>Ejemplo- MPC</vt:lpstr>
      <vt:lpstr>Ejemplo- MPC</vt:lpstr>
      <vt:lpstr>Ejemplo- MPC</vt:lpstr>
      <vt:lpstr>Método de precio comparable no controlado</vt:lpstr>
      <vt:lpstr>2.- Método de Precio de reventa</vt:lpstr>
      <vt:lpstr>Presentación de PowerPoint</vt:lpstr>
      <vt:lpstr>Presentación de PowerPoint</vt:lpstr>
      <vt:lpstr>2.- Método de Precio de reventa</vt:lpstr>
      <vt:lpstr>2.- Método de Costo Adicionado</vt:lpstr>
      <vt:lpstr>3.- Método de Costo Adicionado</vt:lpstr>
      <vt:lpstr>Presentación de PowerPoint</vt:lpstr>
      <vt:lpstr>4.- Método de márgenes transaccionales  de utilidad de operación (MMTUO)</vt:lpstr>
      <vt:lpstr>4.- Método de márgenes transaccionales  de utilidad de operación (MMTUO)</vt:lpstr>
      <vt:lpstr>4.- Método de márgenes transaccionales  de utilidad de operación (MMTUO)</vt:lpstr>
      <vt:lpstr>4.- Método de márgenes transaccionales  de utilidad de operación (MMTUO)</vt:lpstr>
      <vt:lpstr>5.- Método de partición de utilidades</vt:lpstr>
      <vt:lpstr>5.- Método de partición de utilidades</vt:lpstr>
      <vt:lpstr>6.- Método residual de partición de utilidades</vt:lpstr>
      <vt:lpstr>6.- Método residual de partición de utilidades</vt:lpstr>
      <vt:lpstr>¿Cómo ajustar una vez utilizados los métodos?</vt:lpstr>
      <vt:lpstr>¿Cómo ajustar una vez utilizados los métodos?</vt:lpstr>
      <vt:lpstr>¿Qué pasa si una operación entre PR  no se pacta conforme a precios de transferencia?</vt:lpstr>
      <vt:lpstr>Sanciones</vt:lpstr>
      <vt:lpstr>Actividad</vt:lpstr>
      <vt:lpstr>¿La oración es correcta o incorrecta? ¿Le cambiarías algo?</vt:lpstr>
      <vt:lpstr>FALSO O VERDADERO</vt:lpstr>
      <vt:lpstr>ELIGE LA OPCIÓN CORRECTA</vt:lpstr>
      <vt:lpstr>ELIGE LA OPCIÓN CORRECTA</vt:lpstr>
      <vt:lpstr>Distinguir partes relacionadas</vt:lpstr>
      <vt:lpstr>Distinguir partes relacionadas</vt:lpstr>
      <vt:lpstr>Distinguir partes relacionadas</vt:lpstr>
      <vt:lpstr>Gracias!!!</vt:lpstr>
      <vt:lpstr>Presentación de PowerPoint</vt:lpstr>
    </vt:vector>
  </TitlesOfParts>
  <Company>Assa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Análisis de Precios  de transferencia</dc:title>
  <dc:creator>Clementina Plascencia</dc:creator>
  <cp:lastModifiedBy>Clementina Plascencia</cp:lastModifiedBy>
  <cp:revision>150</cp:revision>
  <dcterms:created xsi:type="dcterms:W3CDTF">2014-09-12T02:59:15Z</dcterms:created>
  <dcterms:modified xsi:type="dcterms:W3CDTF">2014-09-19T18:51:56Z</dcterms:modified>
</cp:coreProperties>
</file>