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4" r:id="rId4"/>
    <p:sldId id="257" r:id="rId5"/>
    <p:sldId id="272" r:id="rId6"/>
    <p:sldId id="271" r:id="rId7"/>
    <p:sldId id="267" r:id="rId8"/>
    <p:sldId id="266" r:id="rId9"/>
    <p:sldId id="265" r:id="rId10"/>
    <p:sldId id="264" r:id="rId11"/>
    <p:sldId id="263" r:id="rId12"/>
    <p:sldId id="277" r:id="rId13"/>
    <p:sldId id="276" r:id="rId14"/>
    <p:sldId id="262" r:id="rId15"/>
    <p:sldId id="260" r:id="rId1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944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0951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2753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9659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128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2791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147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89864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0584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7216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0644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7461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B8F34-A92B-4A90-860D-66D384D88A68}" type="datetimeFigureOut">
              <a:rPr lang="es-MX" smtClean="0"/>
              <a:t>4/8/15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31099-6D14-41BA-8727-4A1594E66585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1369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0_%20TAC_Campaign_-_20_year_Anniversary_retrospective_montage.mp4" TargetMode="External"/><Relationship Id="rId4" Type="http://schemas.openxmlformats.org/officeDocument/2006/relationships/image" Target="../media/image5.jpeg"/><Relationship Id="rId5" Type="http://schemas.microsoft.com/office/2007/relationships/hdphoto" Target="../media/hdphoto1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0_14%20AMIS%20OFICINA.mp4" TargetMode="External"/><Relationship Id="rId4" Type="http://schemas.openxmlformats.org/officeDocument/2006/relationships/image" Target="../media/image8.jpeg"/><Relationship Id="rId5" Type="http://schemas.microsoft.com/office/2007/relationships/hdphoto" Target="../media/hdphoto1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4%20Dont_drink%20and%20drive.mp4" TargetMode="External"/><Relationship Id="rId4" Type="http://schemas.openxmlformats.org/officeDocument/2006/relationships/image" Target="../media/image8.jpeg"/><Relationship Id="rId5" Type="http://schemas.microsoft.com/office/2007/relationships/hdphoto" Target="../media/hdphoto1.wdp"/><Relationship Id="rId6" Type="http://schemas.openxmlformats.org/officeDocument/2006/relationships/hyperlink" Target="video1.mp4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file://localhost/Volumes/KINGSTON/Manejo%20defensivo%20compartir/0_11%20Cintur%C3%B3n_de_seguridad_%C2%A1%C2%A1%C2%A1%C3%A1salo!!.mp4" TargetMode="External"/><Relationship Id="rId4" Type="http://schemas.openxmlformats.org/officeDocument/2006/relationships/image" Target="../media/image16.png"/><Relationship Id="rId5" Type="http://schemas.microsoft.com/office/2007/relationships/hdphoto" Target="../media/hdphoto3.wdp"/><Relationship Id="rId6" Type="http://schemas.openxmlformats.org/officeDocument/2006/relationships/hyperlink" Target="0_7%20Manejo%20Responsable%20-%20Cocinero.mp4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file://localhost/Volumes/KINGSTON/Manejo%20defensivo%20compartir/'Nunca%20Olvides'%20%20%20Campa%C3%B1a%20de%20seguridad%20vial%20de%20ABB.mpg" TargetMode="External"/><Relationship Id="rId4" Type="http://schemas.openxmlformats.org/officeDocument/2006/relationships/image" Target="../media/image19.png"/><Relationship Id="rId5" Type="http://schemas.microsoft.com/office/2007/relationships/hdphoto" Target="../media/hdphoto4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96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838"/>
            <a:ext cx="9144000" cy="6878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13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805"/>
            <a:ext cx="9143999" cy="682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45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838"/>
            <a:ext cx="9144000" cy="6878838"/>
          </a:xfrm>
          <a:prstGeom prst="rect">
            <a:avLst/>
          </a:prstGeom>
        </p:spPr>
      </p:pic>
      <p:pic>
        <p:nvPicPr>
          <p:cNvPr id="3" name="2 Imagen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"/>
                    </a14:imgEffect>
                    <a14:imgEffect>
                      <a14:brightnessContrast bright="-20000" contrast="5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860684"/>
            <a:ext cx="1233488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05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604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646" y="4839245"/>
            <a:ext cx="1233488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91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" name="3 Imagen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511" y="5934075"/>
            <a:ext cx="1233488" cy="923925"/>
          </a:xfrm>
          <a:prstGeom prst="rect">
            <a:avLst/>
          </a:prstGeom>
        </p:spPr>
      </p:pic>
      <p:pic>
        <p:nvPicPr>
          <p:cNvPr id="5" name="4 Imagen">
            <a:hlinkClick r:id="rId6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023" y="5934075"/>
            <a:ext cx="1233488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946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655" l="0" r="895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858922"/>
            <a:ext cx="957262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290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687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431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38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" y="0"/>
            <a:ext cx="9144000" cy="6858000"/>
          </a:xfrm>
          <a:prstGeom prst="rect">
            <a:avLst/>
          </a:prstGeom>
        </p:spPr>
      </p:pic>
      <p:pic>
        <p:nvPicPr>
          <p:cNvPr id="3" name="2 Imagen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385" y="2132856"/>
            <a:ext cx="945456" cy="492155"/>
          </a:xfrm>
          <a:prstGeom prst="rect">
            <a:avLst/>
          </a:prstGeom>
        </p:spPr>
      </p:pic>
      <p:pic>
        <p:nvPicPr>
          <p:cNvPr id="6" name="5 Imagen">
            <a:hlinkClick r:id="rId6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235" y="3311446"/>
            <a:ext cx="945456" cy="49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356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1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544" y="1844824"/>
            <a:ext cx="945456" cy="70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33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479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0</Words>
  <Application>Microsoft Macintosh PowerPoint</Application>
  <PresentationFormat>Presentación en pantalla (4:3)</PresentationFormat>
  <Paragraphs>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Miguel Angel Ramírez</dc:creator>
  <cp:lastModifiedBy>Mario Carvajal</cp:lastModifiedBy>
  <cp:revision>22</cp:revision>
  <dcterms:created xsi:type="dcterms:W3CDTF">2014-08-24T23:43:30Z</dcterms:created>
  <dcterms:modified xsi:type="dcterms:W3CDTF">2015-04-08T14:38:40Z</dcterms:modified>
</cp:coreProperties>
</file>