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sldIdLst>
    <p:sldId id="256" r:id="rId2"/>
    <p:sldId id="303" r:id="rId3"/>
    <p:sldId id="304" r:id="rId4"/>
    <p:sldId id="302" r:id="rId5"/>
    <p:sldId id="305" r:id="rId6"/>
    <p:sldId id="258" r:id="rId7"/>
    <p:sldId id="291" r:id="rId8"/>
    <p:sldId id="300" r:id="rId9"/>
    <p:sldId id="292" r:id="rId10"/>
    <p:sldId id="301" r:id="rId11"/>
    <p:sldId id="311" r:id="rId12"/>
    <p:sldId id="312" r:id="rId13"/>
    <p:sldId id="260" r:id="rId14"/>
    <p:sldId id="272" r:id="rId15"/>
    <p:sldId id="281" r:id="rId16"/>
    <p:sldId id="293" r:id="rId17"/>
    <p:sldId id="261" r:id="rId18"/>
    <p:sldId id="289" r:id="rId19"/>
    <p:sldId id="294" r:id="rId20"/>
    <p:sldId id="284" r:id="rId21"/>
    <p:sldId id="295" r:id="rId22"/>
    <p:sldId id="277" r:id="rId23"/>
    <p:sldId id="262" r:id="rId24"/>
    <p:sldId id="298" r:id="rId25"/>
    <p:sldId id="313" r:id="rId26"/>
    <p:sldId id="314" r:id="rId27"/>
    <p:sldId id="315" r:id="rId28"/>
    <p:sldId id="316" r:id="rId29"/>
    <p:sldId id="317" r:id="rId30"/>
    <p:sldId id="318" r:id="rId31"/>
    <p:sldId id="319" r:id="rId32"/>
    <p:sldId id="320" r:id="rId33"/>
    <p:sldId id="321" r:id="rId34"/>
    <p:sldId id="322" r:id="rId35"/>
    <p:sldId id="323" r:id="rId36"/>
    <p:sldId id="324" r:id="rId37"/>
    <p:sldId id="325" r:id="rId38"/>
    <p:sldId id="326" r:id="rId39"/>
    <p:sldId id="327" r:id="rId40"/>
    <p:sldId id="328" r:id="rId41"/>
    <p:sldId id="329" r:id="rId42"/>
    <p:sldId id="330" r:id="rId43"/>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uga" initials="L"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90" autoAdjust="0"/>
    <p:restoredTop sz="94666" autoAdjust="0"/>
  </p:normalViewPr>
  <p:slideViewPr>
    <p:cSldViewPr>
      <p:cViewPr varScale="1">
        <p:scale>
          <a:sx n="190" d="100"/>
          <a:sy n="190" d="100"/>
        </p:scale>
        <p:origin x="-2848" y="-1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 Id="rId49"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printerSettings" Target="printerSettings/printerSettings1.bin"/><Relationship Id="rId45"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7AC0D9-5DA5-4CE1-AC0F-A7DF9858FE34}" type="doc">
      <dgm:prSet loTypeId="urn:microsoft.com/office/officeart/2005/8/layout/vProcess5" loCatId="process" qsTypeId="urn:microsoft.com/office/officeart/2005/8/quickstyle/3d2" qsCatId="3D" csTypeId="urn:microsoft.com/office/officeart/2005/8/colors/accent2_2" csCatId="accent2" phldr="1"/>
      <dgm:spPr/>
      <dgm:t>
        <a:bodyPr/>
        <a:lstStyle/>
        <a:p>
          <a:endParaRPr lang="es-MX"/>
        </a:p>
      </dgm:t>
    </dgm:pt>
    <dgm:pt modelId="{1EE92078-BC78-41B4-8048-24A45D75AF22}">
      <dgm:prSet phldrT="[Texto]"/>
      <dgm:spPr/>
      <dgm:t>
        <a:bodyPr/>
        <a:lstStyle/>
        <a:p>
          <a:pPr algn="l"/>
          <a:r>
            <a:rPr lang="es-MX" dirty="0" smtClean="0"/>
            <a:t>Por los actos o actividades que realicen.</a:t>
          </a:r>
          <a:endParaRPr lang="es-MX" dirty="0"/>
        </a:p>
      </dgm:t>
    </dgm:pt>
    <dgm:pt modelId="{AE892BC5-0BBB-4679-BA0A-7381EF5B6E03}" type="parTrans" cxnId="{FFA41503-7895-4106-80E8-BA1ADA43B241}">
      <dgm:prSet/>
      <dgm:spPr/>
      <dgm:t>
        <a:bodyPr/>
        <a:lstStyle/>
        <a:p>
          <a:endParaRPr lang="es-MX"/>
        </a:p>
      </dgm:t>
    </dgm:pt>
    <dgm:pt modelId="{62E7AE15-425E-4EC5-8A51-BA9BA3F3DD87}" type="sibTrans" cxnId="{FFA41503-7895-4106-80E8-BA1ADA43B241}">
      <dgm:prSet/>
      <dgm:spPr/>
      <dgm:t>
        <a:bodyPr/>
        <a:lstStyle/>
        <a:p>
          <a:endParaRPr lang="es-MX" dirty="0"/>
        </a:p>
      </dgm:t>
    </dgm:pt>
    <dgm:pt modelId="{19715A32-5FF3-4444-BCCE-E49FC83D7D51}">
      <dgm:prSet phldrT="[Texto]"/>
      <dgm:spPr/>
      <dgm:t>
        <a:bodyPr/>
        <a:lstStyle/>
        <a:p>
          <a:pPr algn="l"/>
          <a:r>
            <a:rPr lang="es-MX" dirty="0" smtClean="0"/>
            <a:t>Por los ingresos que perciban.	</a:t>
          </a:r>
          <a:endParaRPr lang="es-MX" dirty="0"/>
        </a:p>
      </dgm:t>
    </dgm:pt>
    <dgm:pt modelId="{5E2946B8-A793-4E14-9B57-71AB1107894E}" type="parTrans" cxnId="{7F770EE9-E71F-4EC4-B2EF-ACA40AEC945D}">
      <dgm:prSet/>
      <dgm:spPr/>
      <dgm:t>
        <a:bodyPr/>
        <a:lstStyle/>
        <a:p>
          <a:endParaRPr lang="es-MX"/>
        </a:p>
      </dgm:t>
    </dgm:pt>
    <dgm:pt modelId="{8B5CAA01-9E0D-4C72-9F9A-479D49E2675F}" type="sibTrans" cxnId="{7F770EE9-E71F-4EC4-B2EF-ACA40AEC945D}">
      <dgm:prSet/>
      <dgm:spPr/>
      <dgm:t>
        <a:bodyPr/>
        <a:lstStyle/>
        <a:p>
          <a:endParaRPr lang="es-MX" dirty="0"/>
        </a:p>
      </dgm:t>
    </dgm:pt>
    <dgm:pt modelId="{43B2FE69-2941-4D7F-A4A5-2BB0D5E79CC9}">
      <dgm:prSet phldrT="[Texto]" custT="1"/>
      <dgm:spPr/>
      <dgm:t>
        <a:bodyPr/>
        <a:lstStyle/>
        <a:p>
          <a:pPr algn="l"/>
          <a:r>
            <a:rPr lang="es-MX" sz="3000" dirty="0" smtClean="0"/>
            <a:t>Por las retenciones de contribuciones que efectúen.</a:t>
          </a:r>
        </a:p>
        <a:p>
          <a:pPr algn="l"/>
          <a:endParaRPr lang="es-MX" sz="1100" dirty="0" smtClean="0"/>
        </a:p>
        <a:p>
          <a:pPr algn="l"/>
          <a:endParaRPr lang="es-MX" sz="1100" dirty="0"/>
        </a:p>
      </dgm:t>
    </dgm:pt>
    <dgm:pt modelId="{F3EBE614-7C5E-4118-AD88-429C202E385A}" type="parTrans" cxnId="{717486FE-374B-4DD7-85EF-1204E12ECA09}">
      <dgm:prSet/>
      <dgm:spPr/>
      <dgm:t>
        <a:bodyPr/>
        <a:lstStyle/>
        <a:p>
          <a:endParaRPr lang="es-MX"/>
        </a:p>
      </dgm:t>
    </dgm:pt>
    <dgm:pt modelId="{BB0B98E9-F9F4-4583-B4FD-AD5E3748EE04}" type="sibTrans" cxnId="{717486FE-374B-4DD7-85EF-1204E12ECA09}">
      <dgm:prSet/>
      <dgm:spPr/>
      <dgm:t>
        <a:bodyPr/>
        <a:lstStyle/>
        <a:p>
          <a:endParaRPr lang="es-MX"/>
        </a:p>
      </dgm:t>
    </dgm:pt>
    <dgm:pt modelId="{0D519300-6086-40E5-83FA-08937E511A41}" type="pres">
      <dgm:prSet presAssocID="{947AC0D9-5DA5-4CE1-AC0F-A7DF9858FE34}" presName="outerComposite" presStyleCnt="0">
        <dgm:presLayoutVars>
          <dgm:chMax val="5"/>
          <dgm:dir/>
          <dgm:resizeHandles val="exact"/>
        </dgm:presLayoutVars>
      </dgm:prSet>
      <dgm:spPr/>
      <dgm:t>
        <a:bodyPr/>
        <a:lstStyle/>
        <a:p>
          <a:endParaRPr lang="es-MX"/>
        </a:p>
      </dgm:t>
    </dgm:pt>
    <dgm:pt modelId="{3FA8A4F6-0170-4B28-A955-A75BE980A5B5}" type="pres">
      <dgm:prSet presAssocID="{947AC0D9-5DA5-4CE1-AC0F-A7DF9858FE34}" presName="dummyMaxCanvas" presStyleCnt="0">
        <dgm:presLayoutVars/>
      </dgm:prSet>
      <dgm:spPr/>
    </dgm:pt>
    <dgm:pt modelId="{7473C398-81A0-4C10-89B9-153E50F8B2AB}" type="pres">
      <dgm:prSet presAssocID="{947AC0D9-5DA5-4CE1-AC0F-A7DF9858FE34}" presName="ThreeNodes_1" presStyleLbl="node1" presStyleIdx="0" presStyleCnt="3">
        <dgm:presLayoutVars>
          <dgm:bulletEnabled val="1"/>
        </dgm:presLayoutVars>
      </dgm:prSet>
      <dgm:spPr/>
      <dgm:t>
        <a:bodyPr/>
        <a:lstStyle/>
        <a:p>
          <a:endParaRPr lang="es-MX"/>
        </a:p>
      </dgm:t>
    </dgm:pt>
    <dgm:pt modelId="{8201FD67-7D62-4068-89D2-4152186470D0}" type="pres">
      <dgm:prSet presAssocID="{947AC0D9-5DA5-4CE1-AC0F-A7DF9858FE34}" presName="ThreeNodes_2" presStyleLbl="node1" presStyleIdx="1" presStyleCnt="3">
        <dgm:presLayoutVars>
          <dgm:bulletEnabled val="1"/>
        </dgm:presLayoutVars>
      </dgm:prSet>
      <dgm:spPr/>
      <dgm:t>
        <a:bodyPr/>
        <a:lstStyle/>
        <a:p>
          <a:endParaRPr lang="es-MX"/>
        </a:p>
      </dgm:t>
    </dgm:pt>
    <dgm:pt modelId="{4DECE068-368E-4CCC-84CF-A15217809548}" type="pres">
      <dgm:prSet presAssocID="{947AC0D9-5DA5-4CE1-AC0F-A7DF9858FE34}" presName="ThreeNodes_3" presStyleLbl="node1" presStyleIdx="2" presStyleCnt="3">
        <dgm:presLayoutVars>
          <dgm:bulletEnabled val="1"/>
        </dgm:presLayoutVars>
      </dgm:prSet>
      <dgm:spPr/>
      <dgm:t>
        <a:bodyPr/>
        <a:lstStyle/>
        <a:p>
          <a:endParaRPr lang="es-MX"/>
        </a:p>
      </dgm:t>
    </dgm:pt>
    <dgm:pt modelId="{AEC87A87-871F-45ED-9268-FB1B35F03836}" type="pres">
      <dgm:prSet presAssocID="{947AC0D9-5DA5-4CE1-AC0F-A7DF9858FE34}" presName="ThreeConn_1-2" presStyleLbl="fgAccFollowNode1" presStyleIdx="0" presStyleCnt="2">
        <dgm:presLayoutVars>
          <dgm:bulletEnabled val="1"/>
        </dgm:presLayoutVars>
      </dgm:prSet>
      <dgm:spPr/>
      <dgm:t>
        <a:bodyPr/>
        <a:lstStyle/>
        <a:p>
          <a:endParaRPr lang="es-MX"/>
        </a:p>
      </dgm:t>
    </dgm:pt>
    <dgm:pt modelId="{501C55BF-53D4-4ADB-A771-D6ADF0804718}" type="pres">
      <dgm:prSet presAssocID="{947AC0D9-5DA5-4CE1-AC0F-A7DF9858FE34}" presName="ThreeConn_2-3" presStyleLbl="fgAccFollowNode1" presStyleIdx="1" presStyleCnt="2">
        <dgm:presLayoutVars>
          <dgm:bulletEnabled val="1"/>
        </dgm:presLayoutVars>
      </dgm:prSet>
      <dgm:spPr/>
      <dgm:t>
        <a:bodyPr/>
        <a:lstStyle/>
        <a:p>
          <a:endParaRPr lang="es-MX"/>
        </a:p>
      </dgm:t>
    </dgm:pt>
    <dgm:pt modelId="{6E76B0C1-9D26-4639-9161-FBD1A73242CC}" type="pres">
      <dgm:prSet presAssocID="{947AC0D9-5DA5-4CE1-AC0F-A7DF9858FE34}" presName="ThreeNodes_1_text" presStyleLbl="node1" presStyleIdx="2" presStyleCnt="3">
        <dgm:presLayoutVars>
          <dgm:bulletEnabled val="1"/>
        </dgm:presLayoutVars>
      </dgm:prSet>
      <dgm:spPr/>
      <dgm:t>
        <a:bodyPr/>
        <a:lstStyle/>
        <a:p>
          <a:endParaRPr lang="es-MX"/>
        </a:p>
      </dgm:t>
    </dgm:pt>
    <dgm:pt modelId="{3D7A3D80-BB42-43C4-A377-03D4876D8E10}" type="pres">
      <dgm:prSet presAssocID="{947AC0D9-5DA5-4CE1-AC0F-A7DF9858FE34}" presName="ThreeNodes_2_text" presStyleLbl="node1" presStyleIdx="2" presStyleCnt="3">
        <dgm:presLayoutVars>
          <dgm:bulletEnabled val="1"/>
        </dgm:presLayoutVars>
      </dgm:prSet>
      <dgm:spPr/>
      <dgm:t>
        <a:bodyPr/>
        <a:lstStyle/>
        <a:p>
          <a:endParaRPr lang="es-MX"/>
        </a:p>
      </dgm:t>
    </dgm:pt>
    <dgm:pt modelId="{0F242BC0-1794-4BD8-B187-FB74D10B216D}" type="pres">
      <dgm:prSet presAssocID="{947AC0D9-5DA5-4CE1-AC0F-A7DF9858FE34}" presName="ThreeNodes_3_text" presStyleLbl="node1" presStyleIdx="2" presStyleCnt="3">
        <dgm:presLayoutVars>
          <dgm:bulletEnabled val="1"/>
        </dgm:presLayoutVars>
      </dgm:prSet>
      <dgm:spPr/>
      <dgm:t>
        <a:bodyPr/>
        <a:lstStyle/>
        <a:p>
          <a:endParaRPr lang="es-MX"/>
        </a:p>
      </dgm:t>
    </dgm:pt>
  </dgm:ptLst>
  <dgm:cxnLst>
    <dgm:cxn modelId="{ABCBD023-CB2B-4B82-B272-822F2CF3E4F4}" type="presOf" srcId="{947AC0D9-5DA5-4CE1-AC0F-A7DF9858FE34}" destId="{0D519300-6086-40E5-83FA-08937E511A41}" srcOrd="0" destOrd="0" presId="urn:microsoft.com/office/officeart/2005/8/layout/vProcess5"/>
    <dgm:cxn modelId="{7F770EE9-E71F-4EC4-B2EF-ACA40AEC945D}" srcId="{947AC0D9-5DA5-4CE1-AC0F-A7DF9858FE34}" destId="{19715A32-5FF3-4444-BCCE-E49FC83D7D51}" srcOrd="1" destOrd="0" parTransId="{5E2946B8-A793-4E14-9B57-71AB1107894E}" sibTransId="{8B5CAA01-9E0D-4C72-9F9A-479D49E2675F}"/>
    <dgm:cxn modelId="{2E900318-8A97-479D-9B91-5B950C5267A5}" type="presOf" srcId="{43B2FE69-2941-4D7F-A4A5-2BB0D5E79CC9}" destId="{0F242BC0-1794-4BD8-B187-FB74D10B216D}" srcOrd="1" destOrd="0" presId="urn:microsoft.com/office/officeart/2005/8/layout/vProcess5"/>
    <dgm:cxn modelId="{0E27FC2D-B6AE-4AEF-B796-1051889A1DE8}" type="presOf" srcId="{19715A32-5FF3-4444-BCCE-E49FC83D7D51}" destId="{3D7A3D80-BB42-43C4-A377-03D4876D8E10}" srcOrd="1" destOrd="0" presId="urn:microsoft.com/office/officeart/2005/8/layout/vProcess5"/>
    <dgm:cxn modelId="{717486FE-374B-4DD7-85EF-1204E12ECA09}" srcId="{947AC0D9-5DA5-4CE1-AC0F-A7DF9858FE34}" destId="{43B2FE69-2941-4D7F-A4A5-2BB0D5E79CC9}" srcOrd="2" destOrd="0" parTransId="{F3EBE614-7C5E-4118-AD88-429C202E385A}" sibTransId="{BB0B98E9-F9F4-4583-B4FD-AD5E3748EE04}"/>
    <dgm:cxn modelId="{7A8C6A5C-EBF5-4B10-B801-687DCD119B39}" type="presOf" srcId="{8B5CAA01-9E0D-4C72-9F9A-479D49E2675F}" destId="{501C55BF-53D4-4ADB-A771-D6ADF0804718}" srcOrd="0" destOrd="0" presId="urn:microsoft.com/office/officeart/2005/8/layout/vProcess5"/>
    <dgm:cxn modelId="{95306037-1024-4AD2-BDA9-0724C6C7C3ED}" type="presOf" srcId="{19715A32-5FF3-4444-BCCE-E49FC83D7D51}" destId="{8201FD67-7D62-4068-89D2-4152186470D0}" srcOrd="0" destOrd="0" presId="urn:microsoft.com/office/officeart/2005/8/layout/vProcess5"/>
    <dgm:cxn modelId="{73F2F57F-030B-4FF3-AD08-A2C094EA95B1}" type="presOf" srcId="{1EE92078-BC78-41B4-8048-24A45D75AF22}" destId="{6E76B0C1-9D26-4639-9161-FBD1A73242CC}" srcOrd="1" destOrd="0" presId="urn:microsoft.com/office/officeart/2005/8/layout/vProcess5"/>
    <dgm:cxn modelId="{A3156372-C4B3-4E98-8F9C-B5AC654345A8}" type="presOf" srcId="{1EE92078-BC78-41B4-8048-24A45D75AF22}" destId="{7473C398-81A0-4C10-89B9-153E50F8B2AB}" srcOrd="0" destOrd="0" presId="urn:microsoft.com/office/officeart/2005/8/layout/vProcess5"/>
    <dgm:cxn modelId="{397260B4-73C4-4473-9ED2-428B3DBE0260}" type="presOf" srcId="{43B2FE69-2941-4D7F-A4A5-2BB0D5E79CC9}" destId="{4DECE068-368E-4CCC-84CF-A15217809548}" srcOrd="0" destOrd="0" presId="urn:microsoft.com/office/officeart/2005/8/layout/vProcess5"/>
    <dgm:cxn modelId="{FFA41503-7895-4106-80E8-BA1ADA43B241}" srcId="{947AC0D9-5DA5-4CE1-AC0F-A7DF9858FE34}" destId="{1EE92078-BC78-41B4-8048-24A45D75AF22}" srcOrd="0" destOrd="0" parTransId="{AE892BC5-0BBB-4679-BA0A-7381EF5B6E03}" sibTransId="{62E7AE15-425E-4EC5-8A51-BA9BA3F3DD87}"/>
    <dgm:cxn modelId="{64EAF4DE-E2C1-4F34-BDC7-B1BF2D6F9D41}" type="presOf" srcId="{62E7AE15-425E-4EC5-8A51-BA9BA3F3DD87}" destId="{AEC87A87-871F-45ED-9268-FB1B35F03836}" srcOrd="0" destOrd="0" presId="urn:microsoft.com/office/officeart/2005/8/layout/vProcess5"/>
    <dgm:cxn modelId="{101CC936-25C3-49CF-A9CE-D52CFC197F18}" type="presParOf" srcId="{0D519300-6086-40E5-83FA-08937E511A41}" destId="{3FA8A4F6-0170-4B28-A955-A75BE980A5B5}" srcOrd="0" destOrd="0" presId="urn:microsoft.com/office/officeart/2005/8/layout/vProcess5"/>
    <dgm:cxn modelId="{68DDA1C7-C864-4FFA-A10E-F1C440B187D2}" type="presParOf" srcId="{0D519300-6086-40E5-83FA-08937E511A41}" destId="{7473C398-81A0-4C10-89B9-153E50F8B2AB}" srcOrd="1" destOrd="0" presId="urn:microsoft.com/office/officeart/2005/8/layout/vProcess5"/>
    <dgm:cxn modelId="{D4A6F3A5-9E9F-4B6F-BE05-136578B35532}" type="presParOf" srcId="{0D519300-6086-40E5-83FA-08937E511A41}" destId="{8201FD67-7D62-4068-89D2-4152186470D0}" srcOrd="2" destOrd="0" presId="urn:microsoft.com/office/officeart/2005/8/layout/vProcess5"/>
    <dgm:cxn modelId="{ABBDF9DA-242E-471B-9F50-9F2CBC0981A1}" type="presParOf" srcId="{0D519300-6086-40E5-83FA-08937E511A41}" destId="{4DECE068-368E-4CCC-84CF-A15217809548}" srcOrd="3" destOrd="0" presId="urn:microsoft.com/office/officeart/2005/8/layout/vProcess5"/>
    <dgm:cxn modelId="{2E6451BE-3254-4451-9C6C-32770342F65A}" type="presParOf" srcId="{0D519300-6086-40E5-83FA-08937E511A41}" destId="{AEC87A87-871F-45ED-9268-FB1B35F03836}" srcOrd="4" destOrd="0" presId="urn:microsoft.com/office/officeart/2005/8/layout/vProcess5"/>
    <dgm:cxn modelId="{0ECFD424-940F-48DC-88BC-C1820DAA4311}" type="presParOf" srcId="{0D519300-6086-40E5-83FA-08937E511A41}" destId="{501C55BF-53D4-4ADB-A771-D6ADF0804718}" srcOrd="5" destOrd="0" presId="urn:microsoft.com/office/officeart/2005/8/layout/vProcess5"/>
    <dgm:cxn modelId="{561B26B9-32AE-4220-ACB1-E96447BA28C0}" type="presParOf" srcId="{0D519300-6086-40E5-83FA-08937E511A41}" destId="{6E76B0C1-9D26-4639-9161-FBD1A73242CC}" srcOrd="6" destOrd="0" presId="urn:microsoft.com/office/officeart/2005/8/layout/vProcess5"/>
    <dgm:cxn modelId="{7E9C9611-5FC6-4B3D-82D1-18989E3F4F34}" type="presParOf" srcId="{0D519300-6086-40E5-83FA-08937E511A41}" destId="{3D7A3D80-BB42-43C4-A377-03D4876D8E10}" srcOrd="7" destOrd="0" presId="urn:microsoft.com/office/officeart/2005/8/layout/vProcess5"/>
    <dgm:cxn modelId="{5EEFADA7-73FA-4EE3-871F-C8C4A6F422D8}" type="presParOf" srcId="{0D519300-6086-40E5-83FA-08937E511A41}" destId="{0F242BC0-1794-4BD8-B187-FB74D10B216D}"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7AC0D9-5DA5-4CE1-AC0F-A7DF9858FE34}" type="doc">
      <dgm:prSet loTypeId="urn:microsoft.com/office/officeart/2005/8/layout/vProcess5" loCatId="process" qsTypeId="urn:microsoft.com/office/officeart/2005/8/quickstyle/3d2" qsCatId="3D" csTypeId="urn:microsoft.com/office/officeart/2005/8/colors/accent2_2" csCatId="accent2" phldr="1"/>
      <dgm:spPr/>
      <dgm:t>
        <a:bodyPr/>
        <a:lstStyle/>
        <a:p>
          <a:endParaRPr lang="es-MX"/>
        </a:p>
      </dgm:t>
    </dgm:pt>
    <dgm:pt modelId="{1EE92078-BC78-41B4-8048-24A45D75AF22}">
      <dgm:prSet phldrT="[Texto]"/>
      <dgm:spPr/>
      <dgm:t>
        <a:bodyPr/>
        <a:lstStyle/>
        <a:p>
          <a:pPr algn="l"/>
          <a:r>
            <a:rPr lang="es-MX" dirty="0" smtClean="0"/>
            <a:t>Adquieran bienes.</a:t>
          </a:r>
          <a:endParaRPr lang="es-MX" dirty="0"/>
        </a:p>
      </dgm:t>
    </dgm:pt>
    <dgm:pt modelId="{AE892BC5-0BBB-4679-BA0A-7381EF5B6E03}" type="parTrans" cxnId="{FFA41503-7895-4106-80E8-BA1ADA43B241}">
      <dgm:prSet/>
      <dgm:spPr/>
      <dgm:t>
        <a:bodyPr/>
        <a:lstStyle/>
        <a:p>
          <a:endParaRPr lang="es-MX"/>
        </a:p>
      </dgm:t>
    </dgm:pt>
    <dgm:pt modelId="{62E7AE15-425E-4EC5-8A51-BA9BA3F3DD87}" type="sibTrans" cxnId="{FFA41503-7895-4106-80E8-BA1ADA43B241}">
      <dgm:prSet/>
      <dgm:spPr/>
      <dgm:t>
        <a:bodyPr/>
        <a:lstStyle/>
        <a:p>
          <a:endParaRPr lang="es-MX" dirty="0"/>
        </a:p>
      </dgm:t>
    </dgm:pt>
    <dgm:pt modelId="{19715A32-5FF3-4444-BCCE-E49FC83D7D51}">
      <dgm:prSet phldrT="[Texto]"/>
      <dgm:spPr/>
      <dgm:t>
        <a:bodyPr/>
        <a:lstStyle/>
        <a:p>
          <a:pPr algn="l"/>
          <a:r>
            <a:rPr lang="es-MX" dirty="0" smtClean="0"/>
            <a:t>Disfruten </a:t>
          </a:r>
          <a:r>
            <a:rPr lang="es-MX" dirty="0" smtClean="0"/>
            <a:t>del </a:t>
          </a:r>
          <a:r>
            <a:rPr lang="es-MX" dirty="0" smtClean="0"/>
            <a:t>uso o goce temporal de bienes.	</a:t>
          </a:r>
          <a:endParaRPr lang="es-MX" dirty="0"/>
        </a:p>
      </dgm:t>
    </dgm:pt>
    <dgm:pt modelId="{5E2946B8-A793-4E14-9B57-71AB1107894E}" type="parTrans" cxnId="{7F770EE9-E71F-4EC4-B2EF-ACA40AEC945D}">
      <dgm:prSet/>
      <dgm:spPr/>
      <dgm:t>
        <a:bodyPr/>
        <a:lstStyle/>
        <a:p>
          <a:endParaRPr lang="es-MX"/>
        </a:p>
      </dgm:t>
    </dgm:pt>
    <dgm:pt modelId="{8B5CAA01-9E0D-4C72-9F9A-479D49E2675F}" type="sibTrans" cxnId="{7F770EE9-E71F-4EC4-B2EF-ACA40AEC945D}">
      <dgm:prSet/>
      <dgm:spPr/>
      <dgm:t>
        <a:bodyPr/>
        <a:lstStyle/>
        <a:p>
          <a:endParaRPr lang="es-MX" dirty="0"/>
        </a:p>
      </dgm:t>
    </dgm:pt>
    <dgm:pt modelId="{43B2FE69-2941-4D7F-A4A5-2BB0D5E79CC9}">
      <dgm:prSet phldrT="[Texto]" custT="1"/>
      <dgm:spPr/>
      <dgm:t>
        <a:bodyPr/>
        <a:lstStyle/>
        <a:p>
          <a:pPr algn="l"/>
          <a:r>
            <a:rPr lang="es-MX" sz="3000" dirty="0" smtClean="0"/>
            <a:t>Reciban servicios.</a:t>
          </a:r>
        </a:p>
        <a:p>
          <a:pPr algn="l"/>
          <a:endParaRPr lang="es-MX" sz="1100" dirty="0" smtClean="0"/>
        </a:p>
        <a:p>
          <a:pPr algn="l"/>
          <a:endParaRPr lang="es-MX" sz="1100" dirty="0"/>
        </a:p>
      </dgm:t>
    </dgm:pt>
    <dgm:pt modelId="{F3EBE614-7C5E-4118-AD88-429C202E385A}" type="parTrans" cxnId="{717486FE-374B-4DD7-85EF-1204E12ECA09}">
      <dgm:prSet/>
      <dgm:spPr/>
      <dgm:t>
        <a:bodyPr/>
        <a:lstStyle/>
        <a:p>
          <a:endParaRPr lang="es-MX"/>
        </a:p>
      </dgm:t>
    </dgm:pt>
    <dgm:pt modelId="{BB0B98E9-F9F4-4583-B4FD-AD5E3748EE04}" type="sibTrans" cxnId="{717486FE-374B-4DD7-85EF-1204E12ECA09}">
      <dgm:prSet/>
      <dgm:spPr/>
      <dgm:t>
        <a:bodyPr/>
        <a:lstStyle/>
        <a:p>
          <a:endParaRPr lang="es-MX"/>
        </a:p>
      </dgm:t>
    </dgm:pt>
    <dgm:pt modelId="{69E54227-7DF5-254B-A422-A6CD73C4A297}">
      <dgm:prSet/>
      <dgm:spPr/>
      <dgm:t>
        <a:bodyPr/>
        <a:lstStyle/>
        <a:p>
          <a:pPr algn="l"/>
          <a:r>
            <a:rPr lang="es-MX" dirty="0" smtClean="0"/>
            <a:t>A las que les hubieran retenido contribuciones.</a:t>
          </a:r>
          <a:endParaRPr lang="es-ES" dirty="0"/>
        </a:p>
      </dgm:t>
    </dgm:pt>
    <dgm:pt modelId="{2EA861CD-7AE5-2343-8439-4A065ED232F2}" type="parTrans" cxnId="{78ED1F49-276E-7642-AA68-A482F6CEF6BF}">
      <dgm:prSet/>
      <dgm:spPr/>
      <dgm:t>
        <a:bodyPr/>
        <a:lstStyle/>
        <a:p>
          <a:endParaRPr lang="es-ES"/>
        </a:p>
      </dgm:t>
    </dgm:pt>
    <dgm:pt modelId="{E0BA9C28-8749-124E-8063-8B6A841CCD62}" type="sibTrans" cxnId="{78ED1F49-276E-7642-AA68-A482F6CEF6BF}">
      <dgm:prSet/>
      <dgm:spPr/>
      <dgm:t>
        <a:bodyPr/>
        <a:lstStyle/>
        <a:p>
          <a:endParaRPr lang="es-ES"/>
        </a:p>
      </dgm:t>
    </dgm:pt>
    <dgm:pt modelId="{0D519300-6086-40E5-83FA-08937E511A41}" type="pres">
      <dgm:prSet presAssocID="{947AC0D9-5DA5-4CE1-AC0F-A7DF9858FE34}" presName="outerComposite" presStyleCnt="0">
        <dgm:presLayoutVars>
          <dgm:chMax val="5"/>
          <dgm:dir/>
          <dgm:resizeHandles val="exact"/>
        </dgm:presLayoutVars>
      </dgm:prSet>
      <dgm:spPr/>
      <dgm:t>
        <a:bodyPr/>
        <a:lstStyle/>
        <a:p>
          <a:endParaRPr lang="es-MX"/>
        </a:p>
      </dgm:t>
    </dgm:pt>
    <dgm:pt modelId="{3FA8A4F6-0170-4B28-A955-A75BE980A5B5}" type="pres">
      <dgm:prSet presAssocID="{947AC0D9-5DA5-4CE1-AC0F-A7DF9858FE34}" presName="dummyMaxCanvas" presStyleCnt="0">
        <dgm:presLayoutVars/>
      </dgm:prSet>
      <dgm:spPr/>
    </dgm:pt>
    <dgm:pt modelId="{31F1E11B-D7F9-EF48-B4A5-ECF069B4018C}" type="pres">
      <dgm:prSet presAssocID="{947AC0D9-5DA5-4CE1-AC0F-A7DF9858FE34}" presName="FourNodes_1" presStyleLbl="node1" presStyleIdx="0" presStyleCnt="4">
        <dgm:presLayoutVars>
          <dgm:bulletEnabled val="1"/>
        </dgm:presLayoutVars>
      </dgm:prSet>
      <dgm:spPr/>
      <dgm:t>
        <a:bodyPr/>
        <a:lstStyle/>
        <a:p>
          <a:endParaRPr lang="es-ES"/>
        </a:p>
      </dgm:t>
    </dgm:pt>
    <dgm:pt modelId="{928EDD15-A159-3946-8DA3-7367E9B27DB2}" type="pres">
      <dgm:prSet presAssocID="{947AC0D9-5DA5-4CE1-AC0F-A7DF9858FE34}" presName="FourNodes_2" presStyleLbl="node1" presStyleIdx="1" presStyleCnt="4">
        <dgm:presLayoutVars>
          <dgm:bulletEnabled val="1"/>
        </dgm:presLayoutVars>
      </dgm:prSet>
      <dgm:spPr/>
      <dgm:t>
        <a:bodyPr/>
        <a:lstStyle/>
        <a:p>
          <a:endParaRPr lang="es-ES"/>
        </a:p>
      </dgm:t>
    </dgm:pt>
    <dgm:pt modelId="{9464DEF4-5BA4-4947-A67E-35A5EBBABA1E}" type="pres">
      <dgm:prSet presAssocID="{947AC0D9-5DA5-4CE1-AC0F-A7DF9858FE34}" presName="FourNodes_3" presStyleLbl="node1" presStyleIdx="2" presStyleCnt="4">
        <dgm:presLayoutVars>
          <dgm:bulletEnabled val="1"/>
        </dgm:presLayoutVars>
      </dgm:prSet>
      <dgm:spPr/>
      <dgm:t>
        <a:bodyPr/>
        <a:lstStyle/>
        <a:p>
          <a:endParaRPr lang="es-ES"/>
        </a:p>
      </dgm:t>
    </dgm:pt>
    <dgm:pt modelId="{3B9D8E46-F3F3-8F4F-96EC-309A891E923C}" type="pres">
      <dgm:prSet presAssocID="{947AC0D9-5DA5-4CE1-AC0F-A7DF9858FE34}" presName="FourNodes_4" presStyleLbl="node1" presStyleIdx="3" presStyleCnt="4">
        <dgm:presLayoutVars>
          <dgm:bulletEnabled val="1"/>
        </dgm:presLayoutVars>
      </dgm:prSet>
      <dgm:spPr/>
      <dgm:t>
        <a:bodyPr/>
        <a:lstStyle/>
        <a:p>
          <a:endParaRPr lang="es-ES"/>
        </a:p>
      </dgm:t>
    </dgm:pt>
    <dgm:pt modelId="{2A645473-3159-B446-BBF4-D1FA745E598D}" type="pres">
      <dgm:prSet presAssocID="{947AC0D9-5DA5-4CE1-AC0F-A7DF9858FE34}" presName="FourConn_1-2" presStyleLbl="fgAccFollowNode1" presStyleIdx="0" presStyleCnt="3">
        <dgm:presLayoutVars>
          <dgm:bulletEnabled val="1"/>
        </dgm:presLayoutVars>
      </dgm:prSet>
      <dgm:spPr/>
      <dgm:t>
        <a:bodyPr/>
        <a:lstStyle/>
        <a:p>
          <a:endParaRPr lang="es-ES"/>
        </a:p>
      </dgm:t>
    </dgm:pt>
    <dgm:pt modelId="{D380011A-64E2-004C-8890-0EABA4DD29EE}" type="pres">
      <dgm:prSet presAssocID="{947AC0D9-5DA5-4CE1-AC0F-A7DF9858FE34}" presName="FourConn_2-3" presStyleLbl="fgAccFollowNode1" presStyleIdx="1" presStyleCnt="3">
        <dgm:presLayoutVars>
          <dgm:bulletEnabled val="1"/>
        </dgm:presLayoutVars>
      </dgm:prSet>
      <dgm:spPr/>
      <dgm:t>
        <a:bodyPr/>
        <a:lstStyle/>
        <a:p>
          <a:endParaRPr lang="es-ES"/>
        </a:p>
      </dgm:t>
    </dgm:pt>
    <dgm:pt modelId="{A7A58520-086A-D043-BE2A-929DC9A5A628}" type="pres">
      <dgm:prSet presAssocID="{947AC0D9-5DA5-4CE1-AC0F-A7DF9858FE34}" presName="FourConn_3-4" presStyleLbl="fgAccFollowNode1" presStyleIdx="2" presStyleCnt="3">
        <dgm:presLayoutVars>
          <dgm:bulletEnabled val="1"/>
        </dgm:presLayoutVars>
      </dgm:prSet>
      <dgm:spPr/>
      <dgm:t>
        <a:bodyPr/>
        <a:lstStyle/>
        <a:p>
          <a:endParaRPr lang="es-ES"/>
        </a:p>
      </dgm:t>
    </dgm:pt>
    <dgm:pt modelId="{740E9EB8-FF54-3E48-A21F-F69824647E9A}" type="pres">
      <dgm:prSet presAssocID="{947AC0D9-5DA5-4CE1-AC0F-A7DF9858FE34}" presName="FourNodes_1_text" presStyleLbl="node1" presStyleIdx="3" presStyleCnt="4">
        <dgm:presLayoutVars>
          <dgm:bulletEnabled val="1"/>
        </dgm:presLayoutVars>
      </dgm:prSet>
      <dgm:spPr/>
      <dgm:t>
        <a:bodyPr/>
        <a:lstStyle/>
        <a:p>
          <a:endParaRPr lang="es-ES"/>
        </a:p>
      </dgm:t>
    </dgm:pt>
    <dgm:pt modelId="{46A1B9CA-778D-364F-9281-821BC80287DF}" type="pres">
      <dgm:prSet presAssocID="{947AC0D9-5DA5-4CE1-AC0F-A7DF9858FE34}" presName="FourNodes_2_text" presStyleLbl="node1" presStyleIdx="3" presStyleCnt="4">
        <dgm:presLayoutVars>
          <dgm:bulletEnabled val="1"/>
        </dgm:presLayoutVars>
      </dgm:prSet>
      <dgm:spPr/>
      <dgm:t>
        <a:bodyPr/>
        <a:lstStyle/>
        <a:p>
          <a:endParaRPr lang="es-ES"/>
        </a:p>
      </dgm:t>
    </dgm:pt>
    <dgm:pt modelId="{4A393149-0037-B34B-A972-14867BDDC4CA}" type="pres">
      <dgm:prSet presAssocID="{947AC0D9-5DA5-4CE1-AC0F-A7DF9858FE34}" presName="FourNodes_3_text" presStyleLbl="node1" presStyleIdx="3" presStyleCnt="4">
        <dgm:presLayoutVars>
          <dgm:bulletEnabled val="1"/>
        </dgm:presLayoutVars>
      </dgm:prSet>
      <dgm:spPr/>
      <dgm:t>
        <a:bodyPr/>
        <a:lstStyle/>
        <a:p>
          <a:endParaRPr lang="es-ES"/>
        </a:p>
      </dgm:t>
    </dgm:pt>
    <dgm:pt modelId="{C4FCF669-8011-2C40-91B6-825DEE39E01B}" type="pres">
      <dgm:prSet presAssocID="{947AC0D9-5DA5-4CE1-AC0F-A7DF9858FE34}" presName="FourNodes_4_text" presStyleLbl="node1" presStyleIdx="3" presStyleCnt="4">
        <dgm:presLayoutVars>
          <dgm:bulletEnabled val="1"/>
        </dgm:presLayoutVars>
      </dgm:prSet>
      <dgm:spPr/>
      <dgm:t>
        <a:bodyPr/>
        <a:lstStyle/>
        <a:p>
          <a:endParaRPr lang="es-ES"/>
        </a:p>
      </dgm:t>
    </dgm:pt>
  </dgm:ptLst>
  <dgm:cxnLst>
    <dgm:cxn modelId="{C641C8E0-8644-1747-9594-E9EEBA81E4EB}" type="presOf" srcId="{43B2FE69-2941-4D7F-A4A5-2BB0D5E79CC9}" destId="{9464DEF4-5BA4-4947-A67E-35A5EBBABA1E}" srcOrd="0" destOrd="0" presId="urn:microsoft.com/office/officeart/2005/8/layout/vProcess5"/>
    <dgm:cxn modelId="{6103E294-3048-C54A-94F2-DDC3D7FA4C6A}" type="presOf" srcId="{43B2FE69-2941-4D7F-A4A5-2BB0D5E79CC9}" destId="{4A393149-0037-B34B-A972-14867BDDC4CA}" srcOrd="1" destOrd="0" presId="urn:microsoft.com/office/officeart/2005/8/layout/vProcess5"/>
    <dgm:cxn modelId="{CA1FE0B9-F97E-DA4B-9FAC-ABC8C808E543}" type="presOf" srcId="{19715A32-5FF3-4444-BCCE-E49FC83D7D51}" destId="{46A1B9CA-778D-364F-9281-821BC80287DF}" srcOrd="1" destOrd="0" presId="urn:microsoft.com/office/officeart/2005/8/layout/vProcess5"/>
    <dgm:cxn modelId="{7F770EE9-E71F-4EC4-B2EF-ACA40AEC945D}" srcId="{947AC0D9-5DA5-4CE1-AC0F-A7DF9858FE34}" destId="{19715A32-5FF3-4444-BCCE-E49FC83D7D51}" srcOrd="1" destOrd="0" parTransId="{5E2946B8-A793-4E14-9B57-71AB1107894E}" sibTransId="{8B5CAA01-9E0D-4C72-9F9A-479D49E2675F}"/>
    <dgm:cxn modelId="{A50F867C-BEAA-144B-93CC-A35DF397B60A}" type="presOf" srcId="{1EE92078-BC78-41B4-8048-24A45D75AF22}" destId="{740E9EB8-FF54-3E48-A21F-F69824647E9A}" srcOrd="1" destOrd="0" presId="urn:microsoft.com/office/officeart/2005/8/layout/vProcess5"/>
    <dgm:cxn modelId="{0173B73D-8493-384E-922E-E1D260480566}" type="presOf" srcId="{BB0B98E9-F9F4-4583-B4FD-AD5E3748EE04}" destId="{A7A58520-086A-D043-BE2A-929DC9A5A628}" srcOrd="0" destOrd="0" presId="urn:microsoft.com/office/officeart/2005/8/layout/vProcess5"/>
    <dgm:cxn modelId="{717486FE-374B-4DD7-85EF-1204E12ECA09}" srcId="{947AC0D9-5DA5-4CE1-AC0F-A7DF9858FE34}" destId="{43B2FE69-2941-4D7F-A4A5-2BB0D5E79CC9}" srcOrd="2" destOrd="0" parTransId="{F3EBE614-7C5E-4118-AD88-429C202E385A}" sibTransId="{BB0B98E9-F9F4-4583-B4FD-AD5E3748EE04}"/>
    <dgm:cxn modelId="{FDFF63C1-9045-5148-B335-37CAA56DFB01}" type="presOf" srcId="{69E54227-7DF5-254B-A422-A6CD73C4A297}" destId="{3B9D8E46-F3F3-8F4F-96EC-309A891E923C}" srcOrd="0" destOrd="0" presId="urn:microsoft.com/office/officeart/2005/8/layout/vProcess5"/>
    <dgm:cxn modelId="{AA98EB80-F559-A543-85A9-970AB16A51F7}" type="presOf" srcId="{1EE92078-BC78-41B4-8048-24A45D75AF22}" destId="{31F1E11B-D7F9-EF48-B4A5-ECF069B4018C}" srcOrd="0" destOrd="0" presId="urn:microsoft.com/office/officeart/2005/8/layout/vProcess5"/>
    <dgm:cxn modelId="{98D565A1-B663-3748-ACE5-69929471644E}" type="presOf" srcId="{947AC0D9-5DA5-4CE1-AC0F-A7DF9858FE34}" destId="{0D519300-6086-40E5-83FA-08937E511A41}" srcOrd="0" destOrd="0" presId="urn:microsoft.com/office/officeart/2005/8/layout/vProcess5"/>
    <dgm:cxn modelId="{6A6CAEE9-0AFE-D740-99C0-A203992BD7AC}" type="presOf" srcId="{69E54227-7DF5-254B-A422-A6CD73C4A297}" destId="{C4FCF669-8011-2C40-91B6-825DEE39E01B}" srcOrd="1" destOrd="0" presId="urn:microsoft.com/office/officeart/2005/8/layout/vProcess5"/>
    <dgm:cxn modelId="{441A6F5D-5351-B64A-A8CD-083AAB7026AD}" type="presOf" srcId="{8B5CAA01-9E0D-4C72-9F9A-479D49E2675F}" destId="{D380011A-64E2-004C-8890-0EABA4DD29EE}" srcOrd="0" destOrd="0" presId="urn:microsoft.com/office/officeart/2005/8/layout/vProcess5"/>
    <dgm:cxn modelId="{7A89E3B8-12AE-2043-B8DA-0888BA52A0FC}" type="presOf" srcId="{19715A32-5FF3-4444-BCCE-E49FC83D7D51}" destId="{928EDD15-A159-3946-8DA3-7367E9B27DB2}" srcOrd="0" destOrd="0" presId="urn:microsoft.com/office/officeart/2005/8/layout/vProcess5"/>
    <dgm:cxn modelId="{3FCE5A17-D97E-144C-82FB-421618E18912}" type="presOf" srcId="{62E7AE15-425E-4EC5-8A51-BA9BA3F3DD87}" destId="{2A645473-3159-B446-BBF4-D1FA745E598D}" srcOrd="0" destOrd="0" presId="urn:microsoft.com/office/officeart/2005/8/layout/vProcess5"/>
    <dgm:cxn modelId="{FFA41503-7895-4106-80E8-BA1ADA43B241}" srcId="{947AC0D9-5DA5-4CE1-AC0F-A7DF9858FE34}" destId="{1EE92078-BC78-41B4-8048-24A45D75AF22}" srcOrd="0" destOrd="0" parTransId="{AE892BC5-0BBB-4679-BA0A-7381EF5B6E03}" sibTransId="{62E7AE15-425E-4EC5-8A51-BA9BA3F3DD87}"/>
    <dgm:cxn modelId="{78ED1F49-276E-7642-AA68-A482F6CEF6BF}" srcId="{947AC0D9-5DA5-4CE1-AC0F-A7DF9858FE34}" destId="{69E54227-7DF5-254B-A422-A6CD73C4A297}" srcOrd="3" destOrd="0" parTransId="{2EA861CD-7AE5-2343-8439-4A065ED232F2}" sibTransId="{E0BA9C28-8749-124E-8063-8B6A841CCD62}"/>
    <dgm:cxn modelId="{76016059-A20E-EC4B-9DC9-6E6319F25E95}" type="presParOf" srcId="{0D519300-6086-40E5-83FA-08937E511A41}" destId="{3FA8A4F6-0170-4B28-A955-A75BE980A5B5}" srcOrd="0" destOrd="0" presId="urn:microsoft.com/office/officeart/2005/8/layout/vProcess5"/>
    <dgm:cxn modelId="{6D31256B-B740-1242-9A5E-E8DA8BDBB631}" type="presParOf" srcId="{0D519300-6086-40E5-83FA-08937E511A41}" destId="{31F1E11B-D7F9-EF48-B4A5-ECF069B4018C}" srcOrd="1" destOrd="0" presId="urn:microsoft.com/office/officeart/2005/8/layout/vProcess5"/>
    <dgm:cxn modelId="{E42E5692-6AE9-3246-ADC0-B600C2487F83}" type="presParOf" srcId="{0D519300-6086-40E5-83FA-08937E511A41}" destId="{928EDD15-A159-3946-8DA3-7367E9B27DB2}" srcOrd="2" destOrd="0" presId="urn:microsoft.com/office/officeart/2005/8/layout/vProcess5"/>
    <dgm:cxn modelId="{0260F2D0-D18F-9246-985A-88D8A57FCEBD}" type="presParOf" srcId="{0D519300-6086-40E5-83FA-08937E511A41}" destId="{9464DEF4-5BA4-4947-A67E-35A5EBBABA1E}" srcOrd="3" destOrd="0" presId="urn:microsoft.com/office/officeart/2005/8/layout/vProcess5"/>
    <dgm:cxn modelId="{F777CA27-2DAD-8C4A-A0E0-288387510389}" type="presParOf" srcId="{0D519300-6086-40E5-83FA-08937E511A41}" destId="{3B9D8E46-F3F3-8F4F-96EC-309A891E923C}" srcOrd="4" destOrd="0" presId="urn:microsoft.com/office/officeart/2005/8/layout/vProcess5"/>
    <dgm:cxn modelId="{D5449732-2459-0A44-846E-D238AF6A46FE}" type="presParOf" srcId="{0D519300-6086-40E5-83FA-08937E511A41}" destId="{2A645473-3159-B446-BBF4-D1FA745E598D}" srcOrd="5" destOrd="0" presId="urn:microsoft.com/office/officeart/2005/8/layout/vProcess5"/>
    <dgm:cxn modelId="{3EC09144-8232-0941-A09E-2D6B363D0008}" type="presParOf" srcId="{0D519300-6086-40E5-83FA-08937E511A41}" destId="{D380011A-64E2-004C-8890-0EABA4DD29EE}" srcOrd="6" destOrd="0" presId="urn:microsoft.com/office/officeart/2005/8/layout/vProcess5"/>
    <dgm:cxn modelId="{7BBB8951-8A5D-744E-AA70-CDC101D4DEBF}" type="presParOf" srcId="{0D519300-6086-40E5-83FA-08937E511A41}" destId="{A7A58520-086A-D043-BE2A-929DC9A5A628}" srcOrd="7" destOrd="0" presId="urn:microsoft.com/office/officeart/2005/8/layout/vProcess5"/>
    <dgm:cxn modelId="{F31D9A53-2F25-D146-9D98-19B61829FFF4}" type="presParOf" srcId="{0D519300-6086-40E5-83FA-08937E511A41}" destId="{740E9EB8-FF54-3E48-A21F-F69824647E9A}" srcOrd="8" destOrd="0" presId="urn:microsoft.com/office/officeart/2005/8/layout/vProcess5"/>
    <dgm:cxn modelId="{B74D59A1-0B52-1342-87BB-C0C72B6F8FAF}" type="presParOf" srcId="{0D519300-6086-40E5-83FA-08937E511A41}" destId="{46A1B9CA-778D-364F-9281-821BC80287DF}" srcOrd="9" destOrd="0" presId="urn:microsoft.com/office/officeart/2005/8/layout/vProcess5"/>
    <dgm:cxn modelId="{A6F82544-B4FF-2442-A692-B7F77160E01A}" type="presParOf" srcId="{0D519300-6086-40E5-83FA-08937E511A41}" destId="{4A393149-0037-B34B-A972-14867BDDC4CA}" srcOrd="10" destOrd="0" presId="urn:microsoft.com/office/officeart/2005/8/layout/vProcess5"/>
    <dgm:cxn modelId="{D836D09E-0D87-8043-8C3E-D64581933DA8}" type="presParOf" srcId="{0D519300-6086-40E5-83FA-08937E511A41}" destId="{C4FCF669-8011-2C40-91B6-825DEE39E01B}"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899F47-776E-4765-B93E-E603C25CEF64}" type="doc">
      <dgm:prSet loTypeId="urn:microsoft.com/office/officeart/2005/8/layout/default#1" loCatId="list" qsTypeId="urn:microsoft.com/office/officeart/2005/8/quickstyle/3d2" qsCatId="3D" csTypeId="urn:microsoft.com/office/officeart/2005/8/colors/accent2_2" csCatId="accent2" phldr="1"/>
      <dgm:spPr/>
      <dgm:t>
        <a:bodyPr/>
        <a:lstStyle/>
        <a:p>
          <a:endParaRPr lang="es-MX"/>
        </a:p>
      </dgm:t>
    </dgm:pt>
    <dgm:pt modelId="{B561B1A0-2486-4122-A454-F6D89EB20E34}">
      <dgm:prSet phldrT="[Texto]" custT="1"/>
      <dgm:spPr/>
      <dgm:t>
        <a:bodyPr/>
        <a:lstStyle/>
        <a:p>
          <a:pPr algn="just"/>
          <a:r>
            <a:rPr lang="es-MX" sz="1600" dirty="0" smtClean="0"/>
            <a:t>Contar con un Certificado de firma electrónica avanzada vigente</a:t>
          </a:r>
          <a:endParaRPr lang="es-MX" sz="1600" dirty="0"/>
        </a:p>
      </dgm:t>
    </dgm:pt>
    <dgm:pt modelId="{8047153D-DD6B-4360-A99F-BE8553187A81}" type="parTrans" cxnId="{498CF657-CC8F-4D44-A3BA-C381A3BCA3E6}">
      <dgm:prSet/>
      <dgm:spPr/>
      <dgm:t>
        <a:bodyPr/>
        <a:lstStyle/>
        <a:p>
          <a:endParaRPr lang="es-MX"/>
        </a:p>
      </dgm:t>
    </dgm:pt>
    <dgm:pt modelId="{A837E42D-A983-41E1-8EAA-F6B5ADCA9741}" type="sibTrans" cxnId="{498CF657-CC8F-4D44-A3BA-C381A3BCA3E6}">
      <dgm:prSet/>
      <dgm:spPr/>
      <dgm:t>
        <a:bodyPr/>
        <a:lstStyle/>
        <a:p>
          <a:endParaRPr lang="es-MX"/>
        </a:p>
      </dgm:t>
    </dgm:pt>
    <dgm:pt modelId="{F41CCC11-6E92-4C5C-B386-865281D8F05A}">
      <dgm:prSet phldrT="[Texto]" custT="1"/>
      <dgm:spPr/>
      <dgm:t>
        <a:bodyPr/>
        <a:lstStyle/>
        <a:p>
          <a:pPr algn="just"/>
          <a:r>
            <a:rPr lang="es-MX" sz="1600" dirty="0" smtClean="0"/>
            <a:t>Tramitar ante el SAT el Certificado para el uso de los sellos digitales (lo que permite acreditarles autoría)</a:t>
          </a:r>
          <a:endParaRPr lang="es-MX" sz="1600" dirty="0"/>
        </a:p>
      </dgm:t>
    </dgm:pt>
    <dgm:pt modelId="{262E95DF-14E1-45CD-AB4E-EA09A96E8694}" type="parTrans" cxnId="{37BCBF56-A70C-40FB-89C6-EFE09FF659E7}">
      <dgm:prSet/>
      <dgm:spPr/>
      <dgm:t>
        <a:bodyPr/>
        <a:lstStyle/>
        <a:p>
          <a:endParaRPr lang="es-MX"/>
        </a:p>
      </dgm:t>
    </dgm:pt>
    <dgm:pt modelId="{CF9E3DA3-8B61-439A-B865-78631462580B}" type="sibTrans" cxnId="{37BCBF56-A70C-40FB-89C6-EFE09FF659E7}">
      <dgm:prSet/>
      <dgm:spPr/>
      <dgm:t>
        <a:bodyPr/>
        <a:lstStyle/>
        <a:p>
          <a:endParaRPr lang="es-MX"/>
        </a:p>
      </dgm:t>
    </dgm:pt>
    <dgm:pt modelId="{710AB0E2-A72F-41C6-ACD0-DDFE27620A35}">
      <dgm:prSet phldrT="[Texto]" custT="1"/>
      <dgm:spPr/>
      <dgm:t>
        <a:bodyPr/>
        <a:lstStyle/>
        <a:p>
          <a:pPr algn="just"/>
          <a:r>
            <a:rPr lang="es-MX" sz="1600" dirty="0" smtClean="0"/>
            <a:t>Cumplir con los requisitos establecidos en el artículo 29-A del CFF</a:t>
          </a:r>
          <a:endParaRPr lang="es-MX" sz="1600" dirty="0"/>
        </a:p>
      </dgm:t>
    </dgm:pt>
    <dgm:pt modelId="{A36F8547-8220-4790-A81F-F027BC4C3F45}" type="parTrans" cxnId="{36D2D290-7A96-47DA-B18A-BCDFF6B3DA23}">
      <dgm:prSet/>
      <dgm:spPr/>
      <dgm:t>
        <a:bodyPr/>
        <a:lstStyle/>
        <a:p>
          <a:endParaRPr lang="es-MX"/>
        </a:p>
      </dgm:t>
    </dgm:pt>
    <dgm:pt modelId="{E33BE8E0-4610-4061-B2A1-9786DAA35EE7}" type="sibTrans" cxnId="{36D2D290-7A96-47DA-B18A-BCDFF6B3DA23}">
      <dgm:prSet/>
      <dgm:spPr/>
      <dgm:t>
        <a:bodyPr/>
        <a:lstStyle/>
        <a:p>
          <a:endParaRPr lang="es-MX"/>
        </a:p>
      </dgm:t>
    </dgm:pt>
    <dgm:pt modelId="{C52EDC19-3E7A-40FF-B912-CF59F852637E}">
      <dgm:prSet phldrT="[Texto]" custT="1"/>
      <dgm:spPr/>
      <dgm:t>
        <a:bodyPr/>
        <a:lstStyle/>
        <a:p>
          <a:pPr algn="just"/>
          <a:r>
            <a:rPr lang="es-MX" sz="1600" dirty="0" smtClean="0"/>
            <a:t>Remitir al SAT, antes de su expedición, el CFDI, con el objeto de que este proceda a:</a:t>
          </a:r>
          <a:endParaRPr lang="es-MX" sz="1600" dirty="0"/>
        </a:p>
      </dgm:t>
    </dgm:pt>
    <dgm:pt modelId="{7A127609-F97F-4607-966C-5958E741DB7E}" type="parTrans" cxnId="{AB0A6634-6B9B-4FA4-8760-914C15C157AF}">
      <dgm:prSet/>
      <dgm:spPr/>
      <dgm:t>
        <a:bodyPr/>
        <a:lstStyle/>
        <a:p>
          <a:endParaRPr lang="es-MX"/>
        </a:p>
      </dgm:t>
    </dgm:pt>
    <dgm:pt modelId="{1561E6E9-02E3-4C08-A208-96C45C316474}" type="sibTrans" cxnId="{AB0A6634-6B9B-4FA4-8760-914C15C157AF}">
      <dgm:prSet/>
      <dgm:spPr/>
      <dgm:t>
        <a:bodyPr/>
        <a:lstStyle/>
        <a:p>
          <a:endParaRPr lang="es-MX"/>
        </a:p>
      </dgm:t>
    </dgm:pt>
    <dgm:pt modelId="{339E55CC-4ECC-4AD6-81A5-1CC4CB0E6747}">
      <dgm:prSet phldrT="[Texto]" custT="1"/>
      <dgm:spPr/>
      <dgm:t>
        <a:bodyPr/>
        <a:lstStyle/>
        <a:p>
          <a:pPr algn="ctr"/>
          <a:endParaRPr lang="es-MX" sz="1600" dirty="0" smtClean="0"/>
        </a:p>
        <a:p>
          <a:pPr algn="just"/>
          <a:r>
            <a:rPr lang="es-MX" sz="1600" dirty="0" smtClean="0"/>
            <a:t>Validar el cumplimiento de los requisitos  establecidos en el art. 29-A del CFF.</a:t>
          </a:r>
        </a:p>
        <a:p>
          <a:pPr algn="just"/>
          <a:r>
            <a:rPr lang="es-MX" sz="1600" dirty="0" smtClean="0"/>
            <a:t>Asignar el folio del Comprobante fiscal digital. </a:t>
          </a:r>
        </a:p>
        <a:p>
          <a:pPr algn="just"/>
          <a:r>
            <a:rPr lang="es-MX" sz="1600" dirty="0" smtClean="0"/>
            <a:t>Incorporar el sello digital del SAT.</a:t>
          </a:r>
        </a:p>
        <a:p>
          <a:pPr algn="just"/>
          <a:endParaRPr lang="es-MX" sz="1600" dirty="0" smtClean="0"/>
        </a:p>
        <a:p>
          <a:pPr algn="just"/>
          <a:r>
            <a:rPr lang="es-MX" sz="1600" dirty="0" smtClean="0"/>
            <a:t>Esto lo puede hacer un Proveedor de Certificación Autorizado.</a:t>
          </a:r>
        </a:p>
        <a:p>
          <a:pPr algn="ctr"/>
          <a:endParaRPr lang="es-MX" sz="1600" dirty="0"/>
        </a:p>
      </dgm:t>
    </dgm:pt>
    <dgm:pt modelId="{F964447F-B4FC-4A06-9E47-A54E7B8B54FD}" type="parTrans" cxnId="{6B4E8339-EA3E-4219-A2D0-68EF1791057C}">
      <dgm:prSet/>
      <dgm:spPr/>
      <dgm:t>
        <a:bodyPr/>
        <a:lstStyle/>
        <a:p>
          <a:endParaRPr lang="es-MX"/>
        </a:p>
      </dgm:t>
    </dgm:pt>
    <dgm:pt modelId="{42C7E173-4D65-4D3F-9C3B-6DD04CAFF1E9}" type="sibTrans" cxnId="{6B4E8339-EA3E-4219-A2D0-68EF1791057C}">
      <dgm:prSet/>
      <dgm:spPr/>
      <dgm:t>
        <a:bodyPr/>
        <a:lstStyle/>
        <a:p>
          <a:endParaRPr lang="es-MX"/>
        </a:p>
      </dgm:t>
    </dgm:pt>
    <dgm:pt modelId="{0E0EDFE7-510E-4674-AED2-160D8041276C}" type="pres">
      <dgm:prSet presAssocID="{D0899F47-776E-4765-B93E-E603C25CEF64}" presName="diagram" presStyleCnt="0">
        <dgm:presLayoutVars>
          <dgm:dir/>
          <dgm:resizeHandles val="exact"/>
        </dgm:presLayoutVars>
      </dgm:prSet>
      <dgm:spPr/>
      <dgm:t>
        <a:bodyPr/>
        <a:lstStyle/>
        <a:p>
          <a:endParaRPr lang="es-MX"/>
        </a:p>
      </dgm:t>
    </dgm:pt>
    <dgm:pt modelId="{4C2D22DF-4700-494A-9293-56A1BC3FB7B1}" type="pres">
      <dgm:prSet presAssocID="{B561B1A0-2486-4122-A454-F6D89EB20E34}" presName="node" presStyleLbl="node1" presStyleIdx="0" presStyleCnt="5" custLinFactNeighborX="-1094" custLinFactNeighborY="-13461">
        <dgm:presLayoutVars>
          <dgm:bulletEnabled val="1"/>
        </dgm:presLayoutVars>
      </dgm:prSet>
      <dgm:spPr/>
      <dgm:t>
        <a:bodyPr/>
        <a:lstStyle/>
        <a:p>
          <a:endParaRPr lang="es-MX"/>
        </a:p>
      </dgm:t>
    </dgm:pt>
    <dgm:pt modelId="{C77287EC-0B4B-4416-9A9C-EED00ED2758D}" type="pres">
      <dgm:prSet presAssocID="{A837E42D-A983-41E1-8EAA-F6B5ADCA9741}" presName="sibTrans" presStyleCnt="0"/>
      <dgm:spPr/>
    </dgm:pt>
    <dgm:pt modelId="{17FADAF5-7FA6-4783-9596-66404F28404F}" type="pres">
      <dgm:prSet presAssocID="{F41CCC11-6E92-4C5C-B386-865281D8F05A}" presName="node" presStyleLbl="node1" presStyleIdx="1" presStyleCnt="5" custLinFactNeighborX="-3553" custLinFactNeighborY="-8340">
        <dgm:presLayoutVars>
          <dgm:bulletEnabled val="1"/>
        </dgm:presLayoutVars>
      </dgm:prSet>
      <dgm:spPr/>
      <dgm:t>
        <a:bodyPr/>
        <a:lstStyle/>
        <a:p>
          <a:endParaRPr lang="es-MX"/>
        </a:p>
      </dgm:t>
    </dgm:pt>
    <dgm:pt modelId="{98863155-123F-47E0-BA0B-8EF0CB17614D}" type="pres">
      <dgm:prSet presAssocID="{CF9E3DA3-8B61-439A-B865-78631462580B}" presName="sibTrans" presStyleCnt="0"/>
      <dgm:spPr/>
    </dgm:pt>
    <dgm:pt modelId="{C457366A-ED7A-443D-8C74-E26026EDADCC}" type="pres">
      <dgm:prSet presAssocID="{710AB0E2-A72F-41C6-ACD0-DDFE27620A35}" presName="node" presStyleLbl="node1" presStyleIdx="2" presStyleCnt="5" custLinFactNeighborX="-2939" custLinFactNeighborY="-8340">
        <dgm:presLayoutVars>
          <dgm:bulletEnabled val="1"/>
        </dgm:presLayoutVars>
      </dgm:prSet>
      <dgm:spPr/>
      <dgm:t>
        <a:bodyPr/>
        <a:lstStyle/>
        <a:p>
          <a:endParaRPr lang="es-MX"/>
        </a:p>
      </dgm:t>
    </dgm:pt>
    <dgm:pt modelId="{98EBAA90-436E-4401-A204-33ED6DF02298}" type="pres">
      <dgm:prSet presAssocID="{E33BE8E0-4610-4061-B2A1-9786DAA35EE7}" presName="sibTrans" presStyleCnt="0"/>
      <dgm:spPr/>
    </dgm:pt>
    <dgm:pt modelId="{A004EA69-BCB5-4032-92DA-211AFA7445AB}" type="pres">
      <dgm:prSet presAssocID="{C52EDC19-3E7A-40FF-B912-CF59F852637E}" presName="node" presStyleLbl="node1" presStyleIdx="3" presStyleCnt="5" custLinFactNeighborX="-54529" custLinFactNeighborY="-72427">
        <dgm:presLayoutVars>
          <dgm:bulletEnabled val="1"/>
        </dgm:presLayoutVars>
      </dgm:prSet>
      <dgm:spPr/>
      <dgm:t>
        <a:bodyPr/>
        <a:lstStyle/>
        <a:p>
          <a:endParaRPr lang="es-MX"/>
        </a:p>
      </dgm:t>
    </dgm:pt>
    <dgm:pt modelId="{12091B41-AD59-45B3-BA9A-DA70D9751DC1}" type="pres">
      <dgm:prSet presAssocID="{1561E6E9-02E3-4C08-A208-96C45C316474}" presName="sibTrans" presStyleCnt="0"/>
      <dgm:spPr/>
    </dgm:pt>
    <dgm:pt modelId="{7D73A4B3-C270-4257-A5B5-326EA3A24655}" type="pres">
      <dgm:prSet presAssocID="{339E55CC-4ECC-4AD6-81A5-1CC4CB0E6747}" presName="node" presStyleLbl="node1" presStyleIdx="4" presStyleCnt="5" custScaleX="103130" custScaleY="209923" custLinFactNeighborX="-56988" custLinFactNeighborY="-12345">
        <dgm:presLayoutVars>
          <dgm:bulletEnabled val="1"/>
        </dgm:presLayoutVars>
      </dgm:prSet>
      <dgm:spPr/>
      <dgm:t>
        <a:bodyPr/>
        <a:lstStyle/>
        <a:p>
          <a:endParaRPr lang="es-MX"/>
        </a:p>
      </dgm:t>
    </dgm:pt>
  </dgm:ptLst>
  <dgm:cxnLst>
    <dgm:cxn modelId="{86024F94-6452-4591-B221-4E5982B2D08B}" type="presOf" srcId="{D0899F47-776E-4765-B93E-E603C25CEF64}" destId="{0E0EDFE7-510E-4674-AED2-160D8041276C}" srcOrd="0" destOrd="0" presId="urn:microsoft.com/office/officeart/2005/8/layout/default#1"/>
    <dgm:cxn modelId="{498CF657-CC8F-4D44-A3BA-C381A3BCA3E6}" srcId="{D0899F47-776E-4765-B93E-E603C25CEF64}" destId="{B561B1A0-2486-4122-A454-F6D89EB20E34}" srcOrd="0" destOrd="0" parTransId="{8047153D-DD6B-4360-A99F-BE8553187A81}" sibTransId="{A837E42D-A983-41E1-8EAA-F6B5ADCA9741}"/>
    <dgm:cxn modelId="{36D2D290-7A96-47DA-B18A-BCDFF6B3DA23}" srcId="{D0899F47-776E-4765-B93E-E603C25CEF64}" destId="{710AB0E2-A72F-41C6-ACD0-DDFE27620A35}" srcOrd="2" destOrd="0" parTransId="{A36F8547-8220-4790-A81F-F027BC4C3F45}" sibTransId="{E33BE8E0-4610-4061-B2A1-9786DAA35EE7}"/>
    <dgm:cxn modelId="{37BCBF56-A70C-40FB-89C6-EFE09FF659E7}" srcId="{D0899F47-776E-4765-B93E-E603C25CEF64}" destId="{F41CCC11-6E92-4C5C-B386-865281D8F05A}" srcOrd="1" destOrd="0" parTransId="{262E95DF-14E1-45CD-AB4E-EA09A96E8694}" sibTransId="{CF9E3DA3-8B61-439A-B865-78631462580B}"/>
    <dgm:cxn modelId="{8BB6E24F-348E-4B87-AF09-B37ED25A3F8B}" type="presOf" srcId="{339E55CC-4ECC-4AD6-81A5-1CC4CB0E6747}" destId="{7D73A4B3-C270-4257-A5B5-326EA3A24655}" srcOrd="0" destOrd="0" presId="urn:microsoft.com/office/officeart/2005/8/layout/default#1"/>
    <dgm:cxn modelId="{9A2065D0-B4C9-4475-A199-0921B762D3E4}" type="presOf" srcId="{C52EDC19-3E7A-40FF-B912-CF59F852637E}" destId="{A004EA69-BCB5-4032-92DA-211AFA7445AB}" srcOrd="0" destOrd="0" presId="urn:microsoft.com/office/officeart/2005/8/layout/default#1"/>
    <dgm:cxn modelId="{115003BC-244A-4354-BD0B-22C0B7B78566}" type="presOf" srcId="{B561B1A0-2486-4122-A454-F6D89EB20E34}" destId="{4C2D22DF-4700-494A-9293-56A1BC3FB7B1}" srcOrd="0" destOrd="0" presId="urn:microsoft.com/office/officeart/2005/8/layout/default#1"/>
    <dgm:cxn modelId="{6B4E8339-EA3E-4219-A2D0-68EF1791057C}" srcId="{D0899F47-776E-4765-B93E-E603C25CEF64}" destId="{339E55CC-4ECC-4AD6-81A5-1CC4CB0E6747}" srcOrd="4" destOrd="0" parTransId="{F964447F-B4FC-4A06-9E47-A54E7B8B54FD}" sibTransId="{42C7E173-4D65-4D3F-9C3B-6DD04CAFF1E9}"/>
    <dgm:cxn modelId="{AB0A6634-6B9B-4FA4-8760-914C15C157AF}" srcId="{D0899F47-776E-4765-B93E-E603C25CEF64}" destId="{C52EDC19-3E7A-40FF-B912-CF59F852637E}" srcOrd="3" destOrd="0" parTransId="{7A127609-F97F-4607-966C-5958E741DB7E}" sibTransId="{1561E6E9-02E3-4C08-A208-96C45C316474}"/>
    <dgm:cxn modelId="{E046D84F-B21C-4C6F-876F-4D36DA469922}" type="presOf" srcId="{F41CCC11-6E92-4C5C-B386-865281D8F05A}" destId="{17FADAF5-7FA6-4783-9596-66404F28404F}" srcOrd="0" destOrd="0" presId="urn:microsoft.com/office/officeart/2005/8/layout/default#1"/>
    <dgm:cxn modelId="{F21430B5-752A-4760-B137-F31854A32332}" type="presOf" srcId="{710AB0E2-A72F-41C6-ACD0-DDFE27620A35}" destId="{C457366A-ED7A-443D-8C74-E26026EDADCC}" srcOrd="0" destOrd="0" presId="urn:microsoft.com/office/officeart/2005/8/layout/default#1"/>
    <dgm:cxn modelId="{E630C891-52C9-4505-B281-7A480782A5B8}" type="presParOf" srcId="{0E0EDFE7-510E-4674-AED2-160D8041276C}" destId="{4C2D22DF-4700-494A-9293-56A1BC3FB7B1}" srcOrd="0" destOrd="0" presId="urn:microsoft.com/office/officeart/2005/8/layout/default#1"/>
    <dgm:cxn modelId="{F24522E2-9C24-4269-9D5A-E14DC055C3B1}" type="presParOf" srcId="{0E0EDFE7-510E-4674-AED2-160D8041276C}" destId="{C77287EC-0B4B-4416-9A9C-EED00ED2758D}" srcOrd="1" destOrd="0" presId="urn:microsoft.com/office/officeart/2005/8/layout/default#1"/>
    <dgm:cxn modelId="{10897BF4-A9CC-44B9-9F1B-147C5F2E6DDD}" type="presParOf" srcId="{0E0EDFE7-510E-4674-AED2-160D8041276C}" destId="{17FADAF5-7FA6-4783-9596-66404F28404F}" srcOrd="2" destOrd="0" presId="urn:microsoft.com/office/officeart/2005/8/layout/default#1"/>
    <dgm:cxn modelId="{17B01325-CD22-467E-9C68-9CFAB5D2BA3D}" type="presParOf" srcId="{0E0EDFE7-510E-4674-AED2-160D8041276C}" destId="{98863155-123F-47E0-BA0B-8EF0CB17614D}" srcOrd="3" destOrd="0" presId="urn:microsoft.com/office/officeart/2005/8/layout/default#1"/>
    <dgm:cxn modelId="{26AF4428-A2C0-4F19-BB36-B98E6312CBEE}" type="presParOf" srcId="{0E0EDFE7-510E-4674-AED2-160D8041276C}" destId="{C457366A-ED7A-443D-8C74-E26026EDADCC}" srcOrd="4" destOrd="0" presId="urn:microsoft.com/office/officeart/2005/8/layout/default#1"/>
    <dgm:cxn modelId="{28256871-7B6B-4A58-92AB-BE9A4B8DFE12}" type="presParOf" srcId="{0E0EDFE7-510E-4674-AED2-160D8041276C}" destId="{98EBAA90-436E-4401-A204-33ED6DF02298}" srcOrd="5" destOrd="0" presId="urn:microsoft.com/office/officeart/2005/8/layout/default#1"/>
    <dgm:cxn modelId="{D5FD4F9F-1CE9-45F9-A0F1-6664AD2A19BC}" type="presParOf" srcId="{0E0EDFE7-510E-4674-AED2-160D8041276C}" destId="{A004EA69-BCB5-4032-92DA-211AFA7445AB}" srcOrd="6" destOrd="0" presId="urn:microsoft.com/office/officeart/2005/8/layout/default#1"/>
    <dgm:cxn modelId="{35769DEC-BDD4-41A2-AF3E-BAE704DA0BBD}" type="presParOf" srcId="{0E0EDFE7-510E-4674-AED2-160D8041276C}" destId="{12091B41-AD59-45B3-BA9A-DA70D9751DC1}" srcOrd="7" destOrd="0" presId="urn:microsoft.com/office/officeart/2005/8/layout/default#1"/>
    <dgm:cxn modelId="{09C00DBA-9151-4908-8CC4-F503AAD49FBA}" type="presParOf" srcId="{0E0EDFE7-510E-4674-AED2-160D8041276C}" destId="{7D73A4B3-C270-4257-A5B5-326EA3A24655}" srcOrd="8" destOrd="0" presId="urn:microsoft.com/office/officeart/2005/8/layout/default#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154DA0-BF8F-4EF6-9886-962A528B7BB7}" type="doc">
      <dgm:prSet loTypeId="urn:microsoft.com/office/officeart/2005/8/layout/hList3" loCatId="list" qsTypeId="urn:microsoft.com/office/officeart/2005/8/quickstyle/simple3" qsCatId="simple" csTypeId="urn:microsoft.com/office/officeart/2005/8/colors/accent2_2" csCatId="accent2" phldr="1"/>
      <dgm:spPr/>
      <dgm:t>
        <a:bodyPr/>
        <a:lstStyle/>
        <a:p>
          <a:endParaRPr lang="es-MX"/>
        </a:p>
      </dgm:t>
    </dgm:pt>
    <dgm:pt modelId="{96F4BB31-72FD-4647-8CFB-D1F41482A2EE}">
      <dgm:prSet phldrT="[Texto]" custT="1"/>
      <dgm:spPr/>
      <dgm:t>
        <a:bodyPr/>
        <a:lstStyle/>
        <a:p>
          <a:pPr algn="just"/>
          <a:r>
            <a:rPr lang="es-MX" sz="2100" dirty="0" smtClean="0"/>
            <a:t>Para solicitar la devolución del impuesto al valor agregado a turistas extranjeros o que amparen ventas efectuadas a pasajeros internacionales que salgan del país, así como ventas en establecimientos autorizados para la exposición y ventas de mercancías extranjeras o nacionales a pasajeros que arriben al país.</a:t>
          </a:r>
          <a:endParaRPr lang="es-MX" sz="2100" dirty="0"/>
        </a:p>
      </dgm:t>
    </dgm:pt>
    <dgm:pt modelId="{C274F1F3-0316-4D27-A168-E205D4CD982D}" type="parTrans" cxnId="{B5A1DFE2-FDCC-4EB6-BE58-50B33E4BDCF3}">
      <dgm:prSet/>
      <dgm:spPr/>
      <dgm:t>
        <a:bodyPr/>
        <a:lstStyle/>
        <a:p>
          <a:endParaRPr lang="es-MX"/>
        </a:p>
      </dgm:t>
    </dgm:pt>
    <dgm:pt modelId="{0FE4CECE-222F-478E-ABED-E9FE68D432AB}" type="sibTrans" cxnId="{B5A1DFE2-FDCC-4EB6-BE58-50B33E4BDCF3}">
      <dgm:prSet/>
      <dgm:spPr/>
      <dgm:t>
        <a:bodyPr/>
        <a:lstStyle/>
        <a:p>
          <a:endParaRPr lang="es-MX"/>
        </a:p>
      </dgm:t>
    </dgm:pt>
    <dgm:pt modelId="{1F2E5C52-B879-407F-A866-350F2A73388A}">
      <dgm:prSet phldrT="[Texto]" custT="1"/>
      <dgm:spPr/>
      <dgm:t>
        <a:bodyPr/>
        <a:lstStyle/>
        <a:p>
          <a:r>
            <a:rPr lang="es-MX" sz="2400" dirty="0" smtClean="0"/>
            <a:t>La clave genérica. </a:t>
          </a:r>
        </a:p>
        <a:p>
          <a:endParaRPr lang="es-MX" sz="2400" dirty="0"/>
        </a:p>
      </dgm:t>
    </dgm:pt>
    <dgm:pt modelId="{69C0AF26-6424-4278-8274-57DD4F58BE6D}" type="parTrans" cxnId="{E044DF72-9379-4729-945A-43BA363DDF93}">
      <dgm:prSet/>
      <dgm:spPr/>
      <dgm:t>
        <a:bodyPr/>
        <a:lstStyle/>
        <a:p>
          <a:endParaRPr lang="es-MX"/>
        </a:p>
      </dgm:t>
    </dgm:pt>
    <dgm:pt modelId="{97CA7F72-67BB-4BA7-9192-E6BB334E7E48}" type="sibTrans" cxnId="{E044DF72-9379-4729-945A-43BA363DDF93}">
      <dgm:prSet/>
      <dgm:spPr/>
      <dgm:t>
        <a:bodyPr/>
        <a:lstStyle/>
        <a:p>
          <a:endParaRPr lang="es-MX"/>
        </a:p>
      </dgm:t>
    </dgm:pt>
    <dgm:pt modelId="{873C57EC-0600-4166-918D-326967487D83}">
      <dgm:prSet phldrT="[Texto]" custT="1"/>
      <dgm:spPr/>
      <dgm:t>
        <a:bodyPr/>
        <a:lstStyle/>
        <a:p>
          <a:r>
            <a:rPr lang="es-MX" sz="2000" dirty="0" smtClean="0"/>
            <a:t>Los datos de identificación del turista o pasajero:</a:t>
          </a:r>
        </a:p>
        <a:p>
          <a:r>
            <a:rPr lang="es-MX" sz="2000" dirty="0" smtClean="0"/>
            <a:t>*Nombre del turista.</a:t>
          </a:r>
        </a:p>
        <a:p>
          <a:r>
            <a:rPr lang="es-MX" sz="2000" dirty="0" smtClean="0"/>
            <a:t>*País de origen.</a:t>
          </a:r>
        </a:p>
        <a:p>
          <a:r>
            <a:rPr lang="es-MX" sz="2000" dirty="0" smtClean="0"/>
            <a:t>*Número de pasaporte.</a:t>
          </a:r>
          <a:endParaRPr lang="es-MX" sz="2000" dirty="0"/>
        </a:p>
      </dgm:t>
    </dgm:pt>
    <dgm:pt modelId="{48590DB9-70EC-4110-9502-61374E3BFA2F}" type="parTrans" cxnId="{10DEAEDA-044F-438D-AEBB-8EEA4273EEA0}">
      <dgm:prSet/>
      <dgm:spPr/>
      <dgm:t>
        <a:bodyPr/>
        <a:lstStyle/>
        <a:p>
          <a:endParaRPr lang="es-MX"/>
        </a:p>
      </dgm:t>
    </dgm:pt>
    <dgm:pt modelId="{406262BF-65B8-43AD-A53C-C138E0FAC97A}" type="sibTrans" cxnId="{10DEAEDA-044F-438D-AEBB-8EEA4273EEA0}">
      <dgm:prSet/>
      <dgm:spPr/>
      <dgm:t>
        <a:bodyPr/>
        <a:lstStyle/>
        <a:p>
          <a:endParaRPr lang="es-MX"/>
        </a:p>
      </dgm:t>
    </dgm:pt>
    <dgm:pt modelId="{59E54A48-13A1-47AA-973A-6964E36D4397}">
      <dgm:prSet phldrT="[Texto]" custT="1"/>
      <dgm:spPr/>
      <dgm:t>
        <a:bodyPr/>
        <a:lstStyle/>
        <a:p>
          <a:r>
            <a:rPr lang="es-MX" sz="2000" dirty="0" smtClean="0"/>
            <a:t>El medio de transporte en que éste salga o arribe al país.  </a:t>
          </a:r>
        </a:p>
        <a:p>
          <a:r>
            <a:rPr lang="es-MX" sz="2000" dirty="0" smtClean="0"/>
            <a:t>*Este será identificado con el boleto o ticket de traslado.</a:t>
          </a:r>
          <a:endParaRPr lang="es-MX" sz="2000" dirty="0"/>
        </a:p>
      </dgm:t>
    </dgm:pt>
    <dgm:pt modelId="{594DF1FF-7AC8-44A9-B024-B6EBD95C9A39}" type="parTrans" cxnId="{F36C938B-05D6-4AC4-A462-6BF13CFC76E8}">
      <dgm:prSet/>
      <dgm:spPr/>
      <dgm:t>
        <a:bodyPr/>
        <a:lstStyle/>
        <a:p>
          <a:endParaRPr lang="es-MX"/>
        </a:p>
      </dgm:t>
    </dgm:pt>
    <dgm:pt modelId="{58D6C574-6DA9-4388-A24D-2866A2DE75CA}" type="sibTrans" cxnId="{F36C938B-05D6-4AC4-A462-6BF13CFC76E8}">
      <dgm:prSet/>
      <dgm:spPr/>
      <dgm:t>
        <a:bodyPr/>
        <a:lstStyle/>
        <a:p>
          <a:endParaRPr lang="es-MX"/>
        </a:p>
      </dgm:t>
    </dgm:pt>
    <dgm:pt modelId="{6174ED7A-1CF9-41B7-896E-005563A344DF}" type="pres">
      <dgm:prSet presAssocID="{35154DA0-BF8F-4EF6-9886-962A528B7BB7}" presName="composite" presStyleCnt="0">
        <dgm:presLayoutVars>
          <dgm:chMax val="1"/>
          <dgm:dir/>
          <dgm:resizeHandles val="exact"/>
        </dgm:presLayoutVars>
      </dgm:prSet>
      <dgm:spPr/>
      <dgm:t>
        <a:bodyPr/>
        <a:lstStyle/>
        <a:p>
          <a:endParaRPr lang="es-MX"/>
        </a:p>
      </dgm:t>
    </dgm:pt>
    <dgm:pt modelId="{2047A9E0-71B3-44A6-8D09-22AEE054233D}" type="pres">
      <dgm:prSet presAssocID="{96F4BB31-72FD-4647-8CFB-D1F41482A2EE}" presName="roof" presStyleLbl="dkBgShp" presStyleIdx="0" presStyleCnt="2"/>
      <dgm:spPr/>
      <dgm:t>
        <a:bodyPr/>
        <a:lstStyle/>
        <a:p>
          <a:endParaRPr lang="es-MX"/>
        </a:p>
      </dgm:t>
    </dgm:pt>
    <dgm:pt modelId="{F6AFCD78-D88D-409A-B6B5-514091738C76}" type="pres">
      <dgm:prSet presAssocID="{96F4BB31-72FD-4647-8CFB-D1F41482A2EE}" presName="pillars" presStyleCnt="0"/>
      <dgm:spPr/>
    </dgm:pt>
    <dgm:pt modelId="{9952B125-C1FC-4F5A-B910-C5AC1352694C}" type="pres">
      <dgm:prSet presAssocID="{96F4BB31-72FD-4647-8CFB-D1F41482A2EE}" presName="pillar1" presStyleLbl="node1" presStyleIdx="0" presStyleCnt="3">
        <dgm:presLayoutVars>
          <dgm:bulletEnabled val="1"/>
        </dgm:presLayoutVars>
      </dgm:prSet>
      <dgm:spPr/>
      <dgm:t>
        <a:bodyPr/>
        <a:lstStyle/>
        <a:p>
          <a:endParaRPr lang="es-MX"/>
        </a:p>
      </dgm:t>
    </dgm:pt>
    <dgm:pt modelId="{C2047D59-A83F-46DF-917B-910131D87BCE}" type="pres">
      <dgm:prSet presAssocID="{873C57EC-0600-4166-918D-326967487D83}" presName="pillarX" presStyleLbl="node1" presStyleIdx="1" presStyleCnt="3">
        <dgm:presLayoutVars>
          <dgm:bulletEnabled val="1"/>
        </dgm:presLayoutVars>
      </dgm:prSet>
      <dgm:spPr/>
      <dgm:t>
        <a:bodyPr/>
        <a:lstStyle/>
        <a:p>
          <a:endParaRPr lang="es-MX"/>
        </a:p>
      </dgm:t>
    </dgm:pt>
    <dgm:pt modelId="{63D536A5-7123-4C38-AC0B-17A6F179EDD3}" type="pres">
      <dgm:prSet presAssocID="{59E54A48-13A1-47AA-973A-6964E36D4397}" presName="pillarX" presStyleLbl="node1" presStyleIdx="2" presStyleCnt="3">
        <dgm:presLayoutVars>
          <dgm:bulletEnabled val="1"/>
        </dgm:presLayoutVars>
      </dgm:prSet>
      <dgm:spPr/>
      <dgm:t>
        <a:bodyPr/>
        <a:lstStyle/>
        <a:p>
          <a:endParaRPr lang="es-MX"/>
        </a:p>
      </dgm:t>
    </dgm:pt>
    <dgm:pt modelId="{B73E0998-C8C4-4405-912F-7BF3C2E7CA95}" type="pres">
      <dgm:prSet presAssocID="{96F4BB31-72FD-4647-8CFB-D1F41482A2EE}" presName="base" presStyleLbl="dkBgShp" presStyleIdx="1" presStyleCnt="2"/>
      <dgm:spPr/>
    </dgm:pt>
  </dgm:ptLst>
  <dgm:cxnLst>
    <dgm:cxn modelId="{F36C938B-05D6-4AC4-A462-6BF13CFC76E8}" srcId="{96F4BB31-72FD-4647-8CFB-D1F41482A2EE}" destId="{59E54A48-13A1-47AA-973A-6964E36D4397}" srcOrd="2" destOrd="0" parTransId="{594DF1FF-7AC8-44A9-B024-B6EBD95C9A39}" sibTransId="{58D6C574-6DA9-4388-A24D-2866A2DE75CA}"/>
    <dgm:cxn modelId="{09587DFA-7683-430D-BCCE-CCCB8B4E351D}" type="presOf" srcId="{59E54A48-13A1-47AA-973A-6964E36D4397}" destId="{63D536A5-7123-4C38-AC0B-17A6F179EDD3}" srcOrd="0" destOrd="0" presId="urn:microsoft.com/office/officeart/2005/8/layout/hList3"/>
    <dgm:cxn modelId="{243151CD-29CB-4641-956F-79DC92259F1B}" type="presOf" srcId="{1F2E5C52-B879-407F-A866-350F2A73388A}" destId="{9952B125-C1FC-4F5A-B910-C5AC1352694C}" srcOrd="0" destOrd="0" presId="urn:microsoft.com/office/officeart/2005/8/layout/hList3"/>
    <dgm:cxn modelId="{1FCF3200-5C54-4CDD-9664-61D402E37B4B}" type="presOf" srcId="{96F4BB31-72FD-4647-8CFB-D1F41482A2EE}" destId="{2047A9E0-71B3-44A6-8D09-22AEE054233D}" srcOrd="0" destOrd="0" presId="urn:microsoft.com/office/officeart/2005/8/layout/hList3"/>
    <dgm:cxn modelId="{6E7B677A-A0B0-4153-82D7-658148648574}" type="presOf" srcId="{873C57EC-0600-4166-918D-326967487D83}" destId="{C2047D59-A83F-46DF-917B-910131D87BCE}" srcOrd="0" destOrd="0" presId="urn:microsoft.com/office/officeart/2005/8/layout/hList3"/>
    <dgm:cxn modelId="{E044DF72-9379-4729-945A-43BA363DDF93}" srcId="{96F4BB31-72FD-4647-8CFB-D1F41482A2EE}" destId="{1F2E5C52-B879-407F-A866-350F2A73388A}" srcOrd="0" destOrd="0" parTransId="{69C0AF26-6424-4278-8274-57DD4F58BE6D}" sibTransId="{97CA7F72-67BB-4BA7-9192-E6BB334E7E48}"/>
    <dgm:cxn modelId="{F3413900-D9B7-4E4C-93BD-393A3F04CB08}" type="presOf" srcId="{35154DA0-BF8F-4EF6-9886-962A528B7BB7}" destId="{6174ED7A-1CF9-41B7-896E-005563A344DF}" srcOrd="0" destOrd="0" presId="urn:microsoft.com/office/officeart/2005/8/layout/hList3"/>
    <dgm:cxn modelId="{10DEAEDA-044F-438D-AEBB-8EEA4273EEA0}" srcId="{96F4BB31-72FD-4647-8CFB-D1F41482A2EE}" destId="{873C57EC-0600-4166-918D-326967487D83}" srcOrd="1" destOrd="0" parTransId="{48590DB9-70EC-4110-9502-61374E3BFA2F}" sibTransId="{406262BF-65B8-43AD-A53C-C138E0FAC97A}"/>
    <dgm:cxn modelId="{B5A1DFE2-FDCC-4EB6-BE58-50B33E4BDCF3}" srcId="{35154DA0-BF8F-4EF6-9886-962A528B7BB7}" destId="{96F4BB31-72FD-4647-8CFB-D1F41482A2EE}" srcOrd="0" destOrd="0" parTransId="{C274F1F3-0316-4D27-A168-E205D4CD982D}" sibTransId="{0FE4CECE-222F-478E-ABED-E9FE68D432AB}"/>
    <dgm:cxn modelId="{4F0C82FC-3F6F-43E2-A651-15B01290FBF0}" type="presParOf" srcId="{6174ED7A-1CF9-41B7-896E-005563A344DF}" destId="{2047A9E0-71B3-44A6-8D09-22AEE054233D}" srcOrd="0" destOrd="0" presId="urn:microsoft.com/office/officeart/2005/8/layout/hList3"/>
    <dgm:cxn modelId="{86B85F73-3098-4F26-94FD-8ED41239411F}" type="presParOf" srcId="{6174ED7A-1CF9-41B7-896E-005563A344DF}" destId="{F6AFCD78-D88D-409A-B6B5-514091738C76}" srcOrd="1" destOrd="0" presId="urn:microsoft.com/office/officeart/2005/8/layout/hList3"/>
    <dgm:cxn modelId="{B10E2F34-C034-4CE5-987B-7C6200D180C6}" type="presParOf" srcId="{F6AFCD78-D88D-409A-B6B5-514091738C76}" destId="{9952B125-C1FC-4F5A-B910-C5AC1352694C}" srcOrd="0" destOrd="0" presId="urn:microsoft.com/office/officeart/2005/8/layout/hList3"/>
    <dgm:cxn modelId="{0B497BA1-6544-4BEA-BFF8-3AFAD2D4351E}" type="presParOf" srcId="{F6AFCD78-D88D-409A-B6B5-514091738C76}" destId="{C2047D59-A83F-46DF-917B-910131D87BCE}" srcOrd="1" destOrd="0" presId="urn:microsoft.com/office/officeart/2005/8/layout/hList3"/>
    <dgm:cxn modelId="{8791594F-A04C-4B8E-97BA-352BCC00E0FE}" type="presParOf" srcId="{F6AFCD78-D88D-409A-B6B5-514091738C76}" destId="{63D536A5-7123-4C38-AC0B-17A6F179EDD3}" srcOrd="2" destOrd="0" presId="urn:microsoft.com/office/officeart/2005/8/layout/hList3"/>
    <dgm:cxn modelId="{2B7F7EE4-0487-44E3-B8FD-A956D16758D2}" type="presParOf" srcId="{6174ED7A-1CF9-41B7-896E-005563A344DF}" destId="{B73E0998-C8C4-4405-912F-7BF3C2E7CA95}"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A2A5764-AE70-423D-BCAD-4D85B5C41CC7}" type="doc">
      <dgm:prSet loTypeId="urn:microsoft.com/office/officeart/2005/8/layout/hList6" loCatId="list" qsTypeId="urn:microsoft.com/office/officeart/2005/8/quickstyle/3d2" qsCatId="3D" csTypeId="urn:microsoft.com/office/officeart/2005/8/colors/accent2_2" csCatId="accent2" phldr="1"/>
      <dgm:spPr/>
      <dgm:t>
        <a:bodyPr/>
        <a:lstStyle/>
        <a:p>
          <a:endParaRPr lang="es-MX"/>
        </a:p>
      </dgm:t>
    </dgm:pt>
    <dgm:pt modelId="{DF2B12D2-24D3-4861-9134-C8AD2B4F8BA3}">
      <dgm:prSet phldrT="[Texto]" custT="1"/>
      <dgm:spPr/>
      <dgm:t>
        <a:bodyPr/>
        <a:lstStyle/>
        <a:p>
          <a:pPr algn="just"/>
          <a:r>
            <a:rPr lang="es-MX" sz="2000" dirty="0" smtClean="0"/>
            <a:t>Los que se expidan a las personas físicas que cumplan sus obligaciones fiscales por conducto del </a:t>
          </a:r>
          <a:r>
            <a:rPr lang="es-MX" sz="2000" i="1" dirty="0" smtClean="0"/>
            <a:t>coordinado</a:t>
          </a:r>
          <a:r>
            <a:rPr lang="es-MX" sz="2000" dirty="0" smtClean="0"/>
            <a:t>:</a:t>
          </a:r>
          <a:endParaRPr lang="es-MX" sz="2000" dirty="0"/>
        </a:p>
      </dgm:t>
    </dgm:pt>
    <dgm:pt modelId="{29F6280F-7761-4047-893C-CBC76A088924}" type="parTrans" cxnId="{E5274D42-A0ED-4A14-9DCB-127348849895}">
      <dgm:prSet/>
      <dgm:spPr/>
      <dgm:t>
        <a:bodyPr/>
        <a:lstStyle/>
        <a:p>
          <a:endParaRPr lang="es-MX"/>
        </a:p>
      </dgm:t>
    </dgm:pt>
    <dgm:pt modelId="{FA37CC4C-E994-48E2-BC81-4B71AB2B0767}" type="sibTrans" cxnId="{E5274D42-A0ED-4A14-9DCB-127348849895}">
      <dgm:prSet/>
      <dgm:spPr/>
      <dgm:t>
        <a:bodyPr/>
        <a:lstStyle/>
        <a:p>
          <a:endParaRPr lang="es-MX"/>
        </a:p>
      </dgm:t>
    </dgm:pt>
    <dgm:pt modelId="{0BFEB042-4791-4AFE-8A71-BBC46DACAD4C}">
      <dgm:prSet phldrT="[Texto]" custT="1"/>
      <dgm:spPr/>
      <dgm:t>
        <a:bodyPr/>
        <a:lstStyle/>
        <a:p>
          <a:pPr algn="just"/>
          <a:r>
            <a:rPr lang="es-MX" sz="1800" dirty="0" smtClean="0"/>
            <a:t>deberán identificar </a:t>
          </a:r>
          <a:r>
            <a:rPr lang="es-MX" sz="1800" dirty="0" smtClean="0">
              <a:solidFill>
                <a:srgbClr val="0000FF"/>
              </a:solidFill>
            </a:rPr>
            <a:t>el vehículo que les corresponda</a:t>
          </a:r>
          <a:r>
            <a:rPr lang="es-MX" sz="1800" dirty="0" smtClean="0"/>
            <a:t>. </a:t>
          </a:r>
          <a:endParaRPr lang="es-MX" sz="1800" dirty="0"/>
        </a:p>
      </dgm:t>
    </dgm:pt>
    <dgm:pt modelId="{CBCB2ACE-CC92-42FE-A855-4A274E349985}" type="parTrans" cxnId="{8C7F8C19-DA85-4E8C-B46E-E555A24553F4}">
      <dgm:prSet/>
      <dgm:spPr/>
      <dgm:t>
        <a:bodyPr/>
        <a:lstStyle/>
        <a:p>
          <a:endParaRPr lang="es-MX"/>
        </a:p>
      </dgm:t>
    </dgm:pt>
    <dgm:pt modelId="{6F59F62A-6621-45CD-B6CA-5ABD7336B3BB}" type="sibTrans" cxnId="{8C7F8C19-DA85-4E8C-B46E-E555A24553F4}">
      <dgm:prSet/>
      <dgm:spPr/>
      <dgm:t>
        <a:bodyPr/>
        <a:lstStyle/>
        <a:p>
          <a:endParaRPr lang="es-MX"/>
        </a:p>
      </dgm:t>
    </dgm:pt>
    <dgm:pt modelId="{12A7C020-8ADA-4D60-94AA-2DF315454193}">
      <dgm:prSet phldrT="[Texto]" custT="1"/>
      <dgm:spPr/>
      <dgm:t>
        <a:bodyPr/>
        <a:lstStyle/>
        <a:p>
          <a:pPr algn="just"/>
          <a:r>
            <a:rPr lang="es-MX" sz="1600" dirty="0" smtClean="0"/>
            <a:t>Los que amp</a:t>
          </a:r>
          <a:r>
            <a:rPr lang="es-MX" sz="1600" i="0" dirty="0" smtClean="0"/>
            <a:t>aren </a:t>
          </a:r>
          <a:r>
            <a:rPr lang="es-MX" sz="1600" i="1" dirty="0" smtClean="0"/>
            <a:t>donativos</a:t>
          </a:r>
          <a:r>
            <a:rPr lang="es-MX" sz="1600" dirty="0" smtClean="0"/>
            <a:t> deducibles en términos de la LISR:</a:t>
          </a:r>
          <a:endParaRPr lang="es-MX" sz="1600" dirty="0"/>
        </a:p>
      </dgm:t>
    </dgm:pt>
    <dgm:pt modelId="{C8125B0F-A479-4834-833E-C165AE6A75CA}" type="parTrans" cxnId="{5DFDD449-E2D0-434A-B802-B7DD90234422}">
      <dgm:prSet/>
      <dgm:spPr/>
      <dgm:t>
        <a:bodyPr/>
        <a:lstStyle/>
        <a:p>
          <a:endParaRPr lang="es-MX"/>
        </a:p>
      </dgm:t>
    </dgm:pt>
    <dgm:pt modelId="{614CDC56-E55F-4445-8DFE-B523970633CC}" type="sibTrans" cxnId="{5DFDD449-E2D0-434A-B802-B7DD90234422}">
      <dgm:prSet/>
      <dgm:spPr/>
      <dgm:t>
        <a:bodyPr/>
        <a:lstStyle/>
        <a:p>
          <a:endParaRPr lang="es-MX"/>
        </a:p>
      </dgm:t>
    </dgm:pt>
    <dgm:pt modelId="{573D437C-B7B0-4F98-A803-40F87C6A369C}">
      <dgm:prSet phldrT="[Texto]" custT="1"/>
      <dgm:spPr/>
      <dgm:t>
        <a:bodyPr/>
        <a:lstStyle/>
        <a:p>
          <a:pPr algn="just"/>
          <a:r>
            <a:rPr lang="es-MX" sz="1600" dirty="0" smtClean="0"/>
            <a:t>deberán </a:t>
          </a:r>
          <a:r>
            <a:rPr lang="es-MX" sz="1600" dirty="0" smtClean="0">
              <a:solidFill>
                <a:srgbClr val="0000FF"/>
              </a:solidFill>
            </a:rPr>
            <a:t>señalarlo expresamente </a:t>
          </a:r>
          <a:r>
            <a:rPr lang="es-MX" sz="1600" dirty="0" smtClean="0"/>
            <a:t>y contener el </a:t>
          </a:r>
          <a:r>
            <a:rPr lang="es-MX" sz="1600" dirty="0" smtClean="0">
              <a:solidFill>
                <a:srgbClr val="0000FF"/>
              </a:solidFill>
            </a:rPr>
            <a:t>número y fecha del oficio constancia de la autorización para recibir dichos donativos</a:t>
          </a:r>
          <a:r>
            <a:rPr lang="es-MX" sz="1600" dirty="0" smtClean="0"/>
            <a:t> o, en su caso, oficio de renovación; si se trata de bienes que ya fueron deducidos así se expresará.</a:t>
          </a:r>
          <a:endParaRPr lang="es-MX" sz="1600" dirty="0"/>
        </a:p>
      </dgm:t>
    </dgm:pt>
    <dgm:pt modelId="{D2DAA94D-1CA9-476A-88C3-D2ECD1879A30}" type="parTrans" cxnId="{292049FB-A75C-4F1C-A711-4B8EF9CEB974}">
      <dgm:prSet/>
      <dgm:spPr/>
      <dgm:t>
        <a:bodyPr/>
        <a:lstStyle/>
        <a:p>
          <a:endParaRPr lang="es-MX"/>
        </a:p>
      </dgm:t>
    </dgm:pt>
    <dgm:pt modelId="{3D9C43AF-A221-4848-935A-378CFB6F96C1}" type="sibTrans" cxnId="{292049FB-A75C-4F1C-A711-4B8EF9CEB974}">
      <dgm:prSet/>
      <dgm:spPr/>
      <dgm:t>
        <a:bodyPr/>
        <a:lstStyle/>
        <a:p>
          <a:endParaRPr lang="es-MX"/>
        </a:p>
      </dgm:t>
    </dgm:pt>
    <dgm:pt modelId="{065E84A0-0932-473C-8281-16D0AA250AA2}">
      <dgm:prSet phldrT="[Texto]" custT="1"/>
      <dgm:spPr/>
      <dgm:t>
        <a:bodyPr/>
        <a:lstStyle/>
        <a:p>
          <a:pPr algn="just"/>
          <a:r>
            <a:rPr lang="es-MX" sz="1600" dirty="0" smtClean="0"/>
            <a:t>Los que se expidan por la obtención de ingresos por arrendamiento y en general </a:t>
          </a:r>
          <a:r>
            <a:rPr lang="es-MX" sz="1600" i="1" dirty="0" smtClean="0"/>
            <a:t>por otorgar el uso o goce temporal de bienes inmuebles</a:t>
          </a:r>
          <a:r>
            <a:rPr lang="es-MX" sz="1600" dirty="0" smtClean="0"/>
            <a:t>:</a:t>
          </a:r>
          <a:endParaRPr lang="es-MX" sz="1600" dirty="0"/>
        </a:p>
      </dgm:t>
    </dgm:pt>
    <dgm:pt modelId="{B8A879EC-4222-4515-ABC5-82E9C7DA9F1D}" type="parTrans" cxnId="{16663454-3E25-4A86-A5A9-5F74C05F5008}">
      <dgm:prSet/>
      <dgm:spPr/>
      <dgm:t>
        <a:bodyPr/>
        <a:lstStyle/>
        <a:p>
          <a:endParaRPr lang="es-MX"/>
        </a:p>
      </dgm:t>
    </dgm:pt>
    <dgm:pt modelId="{8C9FB763-4AAC-4357-8C3E-54B0058862C6}" type="sibTrans" cxnId="{16663454-3E25-4A86-A5A9-5F74C05F5008}">
      <dgm:prSet/>
      <dgm:spPr/>
      <dgm:t>
        <a:bodyPr/>
        <a:lstStyle/>
        <a:p>
          <a:endParaRPr lang="es-MX"/>
        </a:p>
      </dgm:t>
    </dgm:pt>
    <dgm:pt modelId="{988288F0-AB17-4F48-927F-8C3A7E142F62}">
      <dgm:prSet phldrT="[Texto]" custT="1"/>
      <dgm:spPr/>
      <dgm:t>
        <a:bodyPr/>
        <a:lstStyle/>
        <a:p>
          <a:pPr algn="just"/>
          <a:r>
            <a:rPr lang="es-MX" sz="1600" dirty="0" smtClean="0"/>
            <a:t>deberán contener el </a:t>
          </a:r>
          <a:r>
            <a:rPr lang="es-MX" sz="1600" dirty="0" smtClean="0">
              <a:solidFill>
                <a:srgbClr val="0000FF"/>
              </a:solidFill>
            </a:rPr>
            <a:t>número de cuenta predial del inmueble </a:t>
          </a:r>
          <a:r>
            <a:rPr lang="es-MX" sz="1600" dirty="0" smtClean="0"/>
            <a:t>de que se trate o, los datos de identificación del certificado de participación inmobiliaria no amortizable. </a:t>
          </a:r>
          <a:endParaRPr lang="es-MX" sz="1600" dirty="0"/>
        </a:p>
      </dgm:t>
    </dgm:pt>
    <dgm:pt modelId="{36A07896-E3B0-4EDB-B21B-FEFE8D16BBC0}" type="parTrans" cxnId="{B36702E4-3C90-4DB6-A406-1B16BA8C8194}">
      <dgm:prSet/>
      <dgm:spPr/>
      <dgm:t>
        <a:bodyPr/>
        <a:lstStyle/>
        <a:p>
          <a:endParaRPr lang="es-MX"/>
        </a:p>
      </dgm:t>
    </dgm:pt>
    <dgm:pt modelId="{4C4F9B65-C9C6-4623-8911-5104927E46B5}" type="sibTrans" cxnId="{B36702E4-3C90-4DB6-A406-1B16BA8C8194}">
      <dgm:prSet/>
      <dgm:spPr/>
      <dgm:t>
        <a:bodyPr/>
        <a:lstStyle/>
        <a:p>
          <a:endParaRPr lang="es-MX"/>
        </a:p>
      </dgm:t>
    </dgm:pt>
    <dgm:pt modelId="{31E6355B-4AD1-4DDE-88ED-80E36DA7B1DC}" type="pres">
      <dgm:prSet presAssocID="{DA2A5764-AE70-423D-BCAD-4D85B5C41CC7}" presName="Name0" presStyleCnt="0">
        <dgm:presLayoutVars>
          <dgm:dir/>
          <dgm:resizeHandles val="exact"/>
        </dgm:presLayoutVars>
      </dgm:prSet>
      <dgm:spPr/>
      <dgm:t>
        <a:bodyPr/>
        <a:lstStyle/>
        <a:p>
          <a:endParaRPr lang="es-MX"/>
        </a:p>
      </dgm:t>
    </dgm:pt>
    <dgm:pt modelId="{50FBF098-C272-49C1-B414-69D61D28215D}" type="pres">
      <dgm:prSet presAssocID="{DF2B12D2-24D3-4861-9134-C8AD2B4F8BA3}" presName="node" presStyleLbl="node1" presStyleIdx="0" presStyleCnt="3" custLinFactNeighborX="-2255">
        <dgm:presLayoutVars>
          <dgm:bulletEnabled val="1"/>
        </dgm:presLayoutVars>
      </dgm:prSet>
      <dgm:spPr/>
      <dgm:t>
        <a:bodyPr/>
        <a:lstStyle/>
        <a:p>
          <a:endParaRPr lang="es-MX"/>
        </a:p>
      </dgm:t>
    </dgm:pt>
    <dgm:pt modelId="{3A0A1B7B-C2FB-4CB3-8774-DFB410246536}" type="pres">
      <dgm:prSet presAssocID="{FA37CC4C-E994-48E2-BC81-4B71AB2B0767}" presName="sibTrans" presStyleCnt="0"/>
      <dgm:spPr/>
    </dgm:pt>
    <dgm:pt modelId="{57797D09-371E-486B-894C-63AD3D9AE0A3}" type="pres">
      <dgm:prSet presAssocID="{12A7C020-8ADA-4D60-94AA-2DF315454193}" presName="node" presStyleLbl="node1" presStyleIdx="1" presStyleCnt="3" custScaleX="108349" custLinFactX="115513" custLinFactNeighborX="200000">
        <dgm:presLayoutVars>
          <dgm:bulletEnabled val="1"/>
        </dgm:presLayoutVars>
      </dgm:prSet>
      <dgm:spPr/>
      <dgm:t>
        <a:bodyPr/>
        <a:lstStyle/>
        <a:p>
          <a:endParaRPr lang="es-MX"/>
        </a:p>
      </dgm:t>
    </dgm:pt>
    <dgm:pt modelId="{B2BDA869-9A15-4A0B-900C-1C569630D32F}" type="pres">
      <dgm:prSet presAssocID="{614CDC56-E55F-4445-8DFE-B523970633CC}" presName="sibTrans" presStyleCnt="0"/>
      <dgm:spPr/>
    </dgm:pt>
    <dgm:pt modelId="{4632A360-6278-41EC-A324-BDC2CB2F5656}" type="pres">
      <dgm:prSet presAssocID="{065E84A0-0932-473C-8281-16D0AA250AA2}" presName="node" presStyleLbl="node1" presStyleIdx="2" presStyleCnt="3" custScaleX="106964" custLinFactX="-100425" custLinFactNeighborX="-200000" custLinFactNeighborY="1488">
        <dgm:presLayoutVars>
          <dgm:bulletEnabled val="1"/>
        </dgm:presLayoutVars>
      </dgm:prSet>
      <dgm:spPr/>
      <dgm:t>
        <a:bodyPr/>
        <a:lstStyle/>
        <a:p>
          <a:endParaRPr lang="es-MX"/>
        </a:p>
      </dgm:t>
    </dgm:pt>
  </dgm:ptLst>
  <dgm:cxnLst>
    <dgm:cxn modelId="{C130CE57-1317-49A3-A35B-CEFE62DB3A32}" type="presOf" srcId="{0BFEB042-4791-4AFE-8A71-BBC46DACAD4C}" destId="{50FBF098-C272-49C1-B414-69D61D28215D}" srcOrd="0" destOrd="1" presId="urn:microsoft.com/office/officeart/2005/8/layout/hList6"/>
    <dgm:cxn modelId="{5DFDD449-E2D0-434A-B802-B7DD90234422}" srcId="{DA2A5764-AE70-423D-BCAD-4D85B5C41CC7}" destId="{12A7C020-8ADA-4D60-94AA-2DF315454193}" srcOrd="1" destOrd="0" parTransId="{C8125B0F-A479-4834-833E-C165AE6A75CA}" sibTransId="{614CDC56-E55F-4445-8DFE-B523970633CC}"/>
    <dgm:cxn modelId="{5B45D293-8CD7-47EB-9462-C58D78F6C9C8}" type="presOf" srcId="{573D437C-B7B0-4F98-A803-40F87C6A369C}" destId="{57797D09-371E-486B-894C-63AD3D9AE0A3}" srcOrd="0" destOrd="1" presId="urn:microsoft.com/office/officeart/2005/8/layout/hList6"/>
    <dgm:cxn modelId="{7BD5EF44-05AF-49FE-BD20-DC4E9C5A16F7}" type="presOf" srcId="{DF2B12D2-24D3-4861-9134-C8AD2B4F8BA3}" destId="{50FBF098-C272-49C1-B414-69D61D28215D}" srcOrd="0" destOrd="0" presId="urn:microsoft.com/office/officeart/2005/8/layout/hList6"/>
    <dgm:cxn modelId="{3E95C994-7637-4CF6-B788-9754CF5CF6FA}" type="presOf" srcId="{988288F0-AB17-4F48-927F-8C3A7E142F62}" destId="{4632A360-6278-41EC-A324-BDC2CB2F5656}" srcOrd="0" destOrd="1" presId="urn:microsoft.com/office/officeart/2005/8/layout/hList6"/>
    <dgm:cxn modelId="{5B907E7C-A24A-4F3B-B31D-C86F60E83655}" type="presOf" srcId="{12A7C020-8ADA-4D60-94AA-2DF315454193}" destId="{57797D09-371E-486B-894C-63AD3D9AE0A3}" srcOrd="0" destOrd="0" presId="urn:microsoft.com/office/officeart/2005/8/layout/hList6"/>
    <dgm:cxn modelId="{B36702E4-3C90-4DB6-A406-1B16BA8C8194}" srcId="{065E84A0-0932-473C-8281-16D0AA250AA2}" destId="{988288F0-AB17-4F48-927F-8C3A7E142F62}" srcOrd="0" destOrd="0" parTransId="{36A07896-E3B0-4EDB-B21B-FEFE8D16BBC0}" sibTransId="{4C4F9B65-C9C6-4623-8911-5104927E46B5}"/>
    <dgm:cxn modelId="{292049FB-A75C-4F1C-A711-4B8EF9CEB974}" srcId="{12A7C020-8ADA-4D60-94AA-2DF315454193}" destId="{573D437C-B7B0-4F98-A803-40F87C6A369C}" srcOrd="0" destOrd="0" parTransId="{D2DAA94D-1CA9-476A-88C3-D2ECD1879A30}" sibTransId="{3D9C43AF-A221-4848-935A-378CFB6F96C1}"/>
    <dgm:cxn modelId="{9EAC4ECF-5E39-4F71-B499-6F3E09AD057F}" type="presOf" srcId="{DA2A5764-AE70-423D-BCAD-4D85B5C41CC7}" destId="{31E6355B-4AD1-4DDE-88ED-80E36DA7B1DC}" srcOrd="0" destOrd="0" presId="urn:microsoft.com/office/officeart/2005/8/layout/hList6"/>
    <dgm:cxn modelId="{8C7F8C19-DA85-4E8C-B46E-E555A24553F4}" srcId="{DF2B12D2-24D3-4861-9134-C8AD2B4F8BA3}" destId="{0BFEB042-4791-4AFE-8A71-BBC46DACAD4C}" srcOrd="0" destOrd="0" parTransId="{CBCB2ACE-CC92-42FE-A855-4A274E349985}" sibTransId="{6F59F62A-6621-45CD-B6CA-5ABD7336B3BB}"/>
    <dgm:cxn modelId="{8BA3B580-30BD-4D02-A1D4-EC8E468B4F7A}" type="presOf" srcId="{065E84A0-0932-473C-8281-16D0AA250AA2}" destId="{4632A360-6278-41EC-A324-BDC2CB2F5656}" srcOrd="0" destOrd="0" presId="urn:microsoft.com/office/officeart/2005/8/layout/hList6"/>
    <dgm:cxn modelId="{16663454-3E25-4A86-A5A9-5F74C05F5008}" srcId="{DA2A5764-AE70-423D-BCAD-4D85B5C41CC7}" destId="{065E84A0-0932-473C-8281-16D0AA250AA2}" srcOrd="2" destOrd="0" parTransId="{B8A879EC-4222-4515-ABC5-82E9C7DA9F1D}" sibTransId="{8C9FB763-4AAC-4357-8C3E-54B0058862C6}"/>
    <dgm:cxn modelId="{E5274D42-A0ED-4A14-9DCB-127348849895}" srcId="{DA2A5764-AE70-423D-BCAD-4D85B5C41CC7}" destId="{DF2B12D2-24D3-4861-9134-C8AD2B4F8BA3}" srcOrd="0" destOrd="0" parTransId="{29F6280F-7761-4047-893C-CBC76A088924}" sibTransId="{FA37CC4C-E994-48E2-BC81-4B71AB2B0767}"/>
    <dgm:cxn modelId="{E02BE305-B165-4612-84EB-7809F4FAFF4A}" type="presParOf" srcId="{31E6355B-4AD1-4DDE-88ED-80E36DA7B1DC}" destId="{50FBF098-C272-49C1-B414-69D61D28215D}" srcOrd="0" destOrd="0" presId="urn:microsoft.com/office/officeart/2005/8/layout/hList6"/>
    <dgm:cxn modelId="{474EF106-C4C5-494C-B012-093EB9EB148C}" type="presParOf" srcId="{31E6355B-4AD1-4DDE-88ED-80E36DA7B1DC}" destId="{3A0A1B7B-C2FB-4CB3-8774-DFB410246536}" srcOrd="1" destOrd="0" presId="urn:microsoft.com/office/officeart/2005/8/layout/hList6"/>
    <dgm:cxn modelId="{A3CAC746-CEFF-49CA-977C-11066E5CFC1E}" type="presParOf" srcId="{31E6355B-4AD1-4DDE-88ED-80E36DA7B1DC}" destId="{57797D09-371E-486B-894C-63AD3D9AE0A3}" srcOrd="2" destOrd="0" presId="urn:microsoft.com/office/officeart/2005/8/layout/hList6"/>
    <dgm:cxn modelId="{DB89231B-F632-4445-A5A9-E367418CE906}" type="presParOf" srcId="{31E6355B-4AD1-4DDE-88ED-80E36DA7B1DC}" destId="{B2BDA869-9A15-4A0B-900C-1C569630D32F}" srcOrd="3" destOrd="0" presId="urn:microsoft.com/office/officeart/2005/8/layout/hList6"/>
    <dgm:cxn modelId="{B67D2C03-AF67-4D40-8B32-C9F5969EF317}" type="presParOf" srcId="{31E6355B-4AD1-4DDE-88ED-80E36DA7B1DC}" destId="{4632A360-6278-41EC-A324-BDC2CB2F5656}"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04C154-5FAC-4052-BFEC-ABDE21393281}" type="doc">
      <dgm:prSet loTypeId="urn:microsoft.com/office/officeart/2005/8/layout/hList6" loCatId="list" qsTypeId="urn:microsoft.com/office/officeart/2005/8/quickstyle/simple1" qsCatId="simple" csTypeId="urn:microsoft.com/office/officeart/2005/8/colors/accent2_2" csCatId="accent2" phldr="1"/>
      <dgm:spPr/>
      <dgm:t>
        <a:bodyPr/>
        <a:lstStyle/>
        <a:p>
          <a:endParaRPr lang="es-MX"/>
        </a:p>
      </dgm:t>
    </dgm:pt>
    <dgm:pt modelId="{23E3538B-BCAA-40A2-9A5F-C46B1C7989E0}">
      <dgm:prSet phldrT="[Texto]" custT="1"/>
      <dgm:spPr/>
      <dgm:t>
        <a:bodyPr/>
        <a:lstStyle/>
        <a:p>
          <a:r>
            <a:rPr lang="es-MX" sz="2000" dirty="0" smtClean="0"/>
            <a:t>Los contribuyentes sujetos al IEPS que enajenen tabacos labrados:</a:t>
          </a:r>
          <a:endParaRPr lang="es-MX" sz="2000" dirty="0"/>
        </a:p>
      </dgm:t>
    </dgm:pt>
    <dgm:pt modelId="{BF10831C-C2DC-45EC-94D0-F1A3AE90E26D}" type="parTrans" cxnId="{905C8C13-1F3E-492C-825A-A2EF321E368E}">
      <dgm:prSet/>
      <dgm:spPr/>
      <dgm:t>
        <a:bodyPr/>
        <a:lstStyle/>
        <a:p>
          <a:endParaRPr lang="es-MX"/>
        </a:p>
      </dgm:t>
    </dgm:pt>
    <dgm:pt modelId="{20FFAA89-C03C-455B-A699-60C32ABB9578}" type="sibTrans" cxnId="{905C8C13-1F3E-492C-825A-A2EF321E368E}">
      <dgm:prSet/>
      <dgm:spPr/>
      <dgm:t>
        <a:bodyPr/>
        <a:lstStyle/>
        <a:p>
          <a:endParaRPr lang="es-MX"/>
        </a:p>
      </dgm:t>
    </dgm:pt>
    <dgm:pt modelId="{9C781FCC-EC46-41A9-B15D-6C70F542A6AF}">
      <dgm:prSet phldrT="[Texto]" custT="1"/>
      <dgm:spPr/>
      <dgm:t>
        <a:bodyPr/>
        <a:lstStyle/>
        <a:p>
          <a:r>
            <a:rPr lang="es-MX" sz="1800" dirty="0" smtClean="0"/>
            <a:t>deberán especificar el </a:t>
          </a:r>
          <a:r>
            <a:rPr lang="es-MX" sz="1800" dirty="0" smtClean="0">
              <a:solidFill>
                <a:srgbClr val="0000FF"/>
              </a:solidFill>
            </a:rPr>
            <a:t>peso total de tabaco contenido en los tabacos labrados enajenados o, en su caso, la cantidad de cigarros enajenados. </a:t>
          </a:r>
          <a:endParaRPr lang="es-MX" sz="1800" dirty="0">
            <a:solidFill>
              <a:srgbClr val="0000FF"/>
            </a:solidFill>
          </a:endParaRPr>
        </a:p>
      </dgm:t>
    </dgm:pt>
    <dgm:pt modelId="{67344DBB-6181-4042-97BE-03728EF75925}" type="parTrans" cxnId="{947E464F-830D-4F3B-9D37-16C4D0B0CFF0}">
      <dgm:prSet/>
      <dgm:spPr/>
      <dgm:t>
        <a:bodyPr/>
        <a:lstStyle/>
        <a:p>
          <a:endParaRPr lang="es-MX"/>
        </a:p>
      </dgm:t>
    </dgm:pt>
    <dgm:pt modelId="{7580C89D-3CEE-4367-8E3F-4AC9AB9FCEB2}" type="sibTrans" cxnId="{947E464F-830D-4F3B-9D37-16C4D0B0CFF0}">
      <dgm:prSet/>
      <dgm:spPr/>
      <dgm:t>
        <a:bodyPr/>
        <a:lstStyle/>
        <a:p>
          <a:endParaRPr lang="es-MX"/>
        </a:p>
      </dgm:t>
    </dgm:pt>
    <dgm:pt modelId="{84B68E15-8364-4925-9F28-BE88E2947388}">
      <dgm:prSet phldrT="[Texto]" custT="1"/>
      <dgm:spPr/>
      <dgm:t>
        <a:bodyPr/>
        <a:lstStyle/>
        <a:p>
          <a:r>
            <a:rPr lang="es-MX" sz="1600" dirty="0" smtClean="0"/>
            <a:t>Los que expidan los fabricantes, ensambladores, comercializadores e importadores de </a:t>
          </a:r>
          <a:r>
            <a:rPr lang="es-MX" sz="1600" dirty="0" smtClean="0">
              <a:solidFill>
                <a:srgbClr val="0000FF"/>
              </a:solidFill>
            </a:rPr>
            <a:t>automóviles </a:t>
          </a:r>
          <a:r>
            <a:rPr lang="es-MX" sz="1600" dirty="0" smtClean="0"/>
            <a:t>en forma definitiva:</a:t>
          </a:r>
          <a:endParaRPr lang="es-MX" sz="1600" dirty="0"/>
        </a:p>
      </dgm:t>
    </dgm:pt>
    <dgm:pt modelId="{353BAFA6-96F8-4D4F-8F52-8FB9F6030BF2}" type="parTrans" cxnId="{D7DC84DC-2768-442B-8833-576BFBCCAC7F}">
      <dgm:prSet/>
      <dgm:spPr/>
      <dgm:t>
        <a:bodyPr/>
        <a:lstStyle/>
        <a:p>
          <a:endParaRPr lang="es-MX"/>
        </a:p>
      </dgm:t>
    </dgm:pt>
    <dgm:pt modelId="{038B88A0-58E8-400F-BB73-2D1D297B040F}" type="sibTrans" cxnId="{D7DC84DC-2768-442B-8833-576BFBCCAC7F}">
      <dgm:prSet/>
      <dgm:spPr/>
      <dgm:t>
        <a:bodyPr/>
        <a:lstStyle/>
        <a:p>
          <a:endParaRPr lang="es-MX"/>
        </a:p>
      </dgm:t>
    </dgm:pt>
    <dgm:pt modelId="{F4495A10-ADEF-486C-A3A5-5760F2F58AB6}">
      <dgm:prSet phldrT="[Texto]" custT="1"/>
      <dgm:spPr/>
      <dgm:t>
        <a:bodyPr/>
        <a:lstStyle/>
        <a:p>
          <a:r>
            <a:rPr lang="es-MX" sz="1600" dirty="0" smtClean="0"/>
            <a:t>deberán contener el </a:t>
          </a:r>
          <a:r>
            <a:rPr lang="es-MX" sz="1600" dirty="0" smtClean="0">
              <a:solidFill>
                <a:srgbClr val="0000FF"/>
              </a:solidFill>
            </a:rPr>
            <a:t>número de identificación vehicular y la clave vehicular </a:t>
          </a:r>
          <a:r>
            <a:rPr lang="es-MX" sz="1600" dirty="0" smtClean="0"/>
            <a:t>que corresponda al automóvil. </a:t>
          </a:r>
          <a:endParaRPr lang="es-MX" sz="1600" dirty="0"/>
        </a:p>
      </dgm:t>
    </dgm:pt>
    <dgm:pt modelId="{42CC28DA-1094-4424-8D6F-D48606661FC0}" type="parTrans" cxnId="{72680294-DB8E-47D7-872B-C405851E22FB}">
      <dgm:prSet/>
      <dgm:spPr/>
      <dgm:t>
        <a:bodyPr/>
        <a:lstStyle/>
        <a:p>
          <a:endParaRPr lang="es-MX"/>
        </a:p>
      </dgm:t>
    </dgm:pt>
    <dgm:pt modelId="{0B0AA6D9-EDD4-4CC7-991C-F564B75F0A0E}" type="sibTrans" cxnId="{72680294-DB8E-47D7-872B-C405851E22FB}">
      <dgm:prSet/>
      <dgm:spPr/>
      <dgm:t>
        <a:bodyPr/>
        <a:lstStyle/>
        <a:p>
          <a:endParaRPr lang="es-MX"/>
        </a:p>
      </dgm:t>
    </dgm:pt>
    <dgm:pt modelId="{480309EB-3E3B-468F-A32E-2A5FE37A64D9}">
      <dgm:prSet phldrT="[Texto]" custT="1"/>
      <dgm:spPr/>
      <dgm:t>
        <a:bodyPr/>
        <a:lstStyle/>
        <a:p>
          <a:pPr algn="just"/>
          <a:r>
            <a:rPr lang="es-MX" sz="1800" dirty="0" smtClean="0"/>
            <a:t>El </a:t>
          </a:r>
          <a:r>
            <a:rPr lang="es-MX" sz="1800" dirty="0" smtClean="0">
              <a:solidFill>
                <a:srgbClr val="0000FF"/>
              </a:solidFill>
            </a:rPr>
            <a:t>valor del vehículo enajenado deberá estar expresado en  en moneda nacional. </a:t>
          </a:r>
        </a:p>
        <a:p>
          <a:pPr algn="just"/>
          <a:endParaRPr lang="es-MX" sz="1800" dirty="0" smtClean="0">
            <a:solidFill>
              <a:srgbClr val="0000FF"/>
            </a:solidFill>
          </a:endParaRPr>
        </a:p>
        <a:p>
          <a:pPr algn="just"/>
          <a:r>
            <a:rPr lang="es-MX" sz="1600" i="1" dirty="0" smtClean="0"/>
            <a:t>Cuando los bienes o las mercancías no puedan ser identificados individualmente, se hará el señalamiento expreso de tal situación. </a:t>
          </a:r>
          <a:endParaRPr lang="es-MX" sz="1600" i="1" dirty="0"/>
        </a:p>
      </dgm:t>
    </dgm:pt>
    <dgm:pt modelId="{4783040C-0BE6-41A3-8048-7C6117F458FB}" type="parTrans" cxnId="{E83320D5-66DA-49B8-ACA2-606356E39458}">
      <dgm:prSet/>
      <dgm:spPr/>
      <dgm:t>
        <a:bodyPr/>
        <a:lstStyle/>
        <a:p>
          <a:endParaRPr lang="es-MX"/>
        </a:p>
      </dgm:t>
    </dgm:pt>
    <dgm:pt modelId="{9447E246-AC11-4A4D-9646-AA4660B0880E}" type="sibTrans" cxnId="{E83320D5-66DA-49B8-ACA2-606356E39458}">
      <dgm:prSet/>
      <dgm:spPr/>
      <dgm:t>
        <a:bodyPr/>
        <a:lstStyle/>
        <a:p>
          <a:endParaRPr lang="es-MX"/>
        </a:p>
      </dgm:t>
    </dgm:pt>
    <dgm:pt modelId="{480C0729-9EFE-4B48-B5F4-5D642CD5E01C}" type="pres">
      <dgm:prSet presAssocID="{8904C154-5FAC-4052-BFEC-ABDE21393281}" presName="Name0" presStyleCnt="0">
        <dgm:presLayoutVars>
          <dgm:dir/>
          <dgm:resizeHandles val="exact"/>
        </dgm:presLayoutVars>
      </dgm:prSet>
      <dgm:spPr/>
      <dgm:t>
        <a:bodyPr/>
        <a:lstStyle/>
        <a:p>
          <a:endParaRPr lang="es-MX"/>
        </a:p>
      </dgm:t>
    </dgm:pt>
    <dgm:pt modelId="{D0EF6A1D-0551-477C-8303-B753825630A0}" type="pres">
      <dgm:prSet presAssocID="{23E3538B-BCAA-40A2-9A5F-C46B1C7989E0}" presName="node" presStyleLbl="node1" presStyleIdx="0" presStyleCnt="3">
        <dgm:presLayoutVars>
          <dgm:bulletEnabled val="1"/>
        </dgm:presLayoutVars>
      </dgm:prSet>
      <dgm:spPr/>
      <dgm:t>
        <a:bodyPr/>
        <a:lstStyle/>
        <a:p>
          <a:endParaRPr lang="es-MX"/>
        </a:p>
      </dgm:t>
    </dgm:pt>
    <dgm:pt modelId="{6667267C-3D41-4442-BB25-08CB51038686}" type="pres">
      <dgm:prSet presAssocID="{20FFAA89-C03C-455B-A699-60C32ABB9578}" presName="sibTrans" presStyleCnt="0"/>
      <dgm:spPr/>
    </dgm:pt>
    <dgm:pt modelId="{F722C7D4-C595-4BFF-B6F0-51849186B23B}" type="pres">
      <dgm:prSet presAssocID="{84B68E15-8364-4925-9F28-BE88E2947388}" presName="node" presStyleLbl="node1" presStyleIdx="1" presStyleCnt="3">
        <dgm:presLayoutVars>
          <dgm:bulletEnabled val="1"/>
        </dgm:presLayoutVars>
      </dgm:prSet>
      <dgm:spPr/>
      <dgm:t>
        <a:bodyPr/>
        <a:lstStyle/>
        <a:p>
          <a:endParaRPr lang="es-MX"/>
        </a:p>
      </dgm:t>
    </dgm:pt>
    <dgm:pt modelId="{7BC46D07-AB8E-4F23-8725-68881C0A8DCF}" type="pres">
      <dgm:prSet presAssocID="{038B88A0-58E8-400F-BB73-2D1D297B040F}" presName="sibTrans" presStyleCnt="0"/>
      <dgm:spPr/>
    </dgm:pt>
    <dgm:pt modelId="{C3A3BF70-9307-446F-A71A-6754E925A968}" type="pres">
      <dgm:prSet presAssocID="{480309EB-3E3B-468F-A32E-2A5FE37A64D9}" presName="node" presStyleLbl="node1" presStyleIdx="2" presStyleCnt="3" custLinFactNeighborX="10585" custLinFactNeighborY="-397">
        <dgm:presLayoutVars>
          <dgm:bulletEnabled val="1"/>
        </dgm:presLayoutVars>
      </dgm:prSet>
      <dgm:spPr/>
      <dgm:t>
        <a:bodyPr/>
        <a:lstStyle/>
        <a:p>
          <a:endParaRPr lang="es-MX"/>
        </a:p>
      </dgm:t>
    </dgm:pt>
  </dgm:ptLst>
  <dgm:cxnLst>
    <dgm:cxn modelId="{72680294-DB8E-47D7-872B-C405851E22FB}" srcId="{84B68E15-8364-4925-9F28-BE88E2947388}" destId="{F4495A10-ADEF-486C-A3A5-5760F2F58AB6}" srcOrd="0" destOrd="0" parTransId="{42CC28DA-1094-4424-8D6F-D48606661FC0}" sibTransId="{0B0AA6D9-EDD4-4CC7-991C-F564B75F0A0E}"/>
    <dgm:cxn modelId="{905C8C13-1F3E-492C-825A-A2EF321E368E}" srcId="{8904C154-5FAC-4052-BFEC-ABDE21393281}" destId="{23E3538B-BCAA-40A2-9A5F-C46B1C7989E0}" srcOrd="0" destOrd="0" parTransId="{BF10831C-C2DC-45EC-94D0-F1A3AE90E26D}" sibTransId="{20FFAA89-C03C-455B-A699-60C32ABB9578}"/>
    <dgm:cxn modelId="{9EDD2006-9841-4CF6-B74D-EA1AA27A8306}" type="presOf" srcId="{F4495A10-ADEF-486C-A3A5-5760F2F58AB6}" destId="{F722C7D4-C595-4BFF-B6F0-51849186B23B}" srcOrd="0" destOrd="1" presId="urn:microsoft.com/office/officeart/2005/8/layout/hList6"/>
    <dgm:cxn modelId="{947E464F-830D-4F3B-9D37-16C4D0B0CFF0}" srcId="{23E3538B-BCAA-40A2-9A5F-C46B1C7989E0}" destId="{9C781FCC-EC46-41A9-B15D-6C70F542A6AF}" srcOrd="0" destOrd="0" parTransId="{67344DBB-6181-4042-97BE-03728EF75925}" sibTransId="{7580C89D-3CEE-4367-8E3F-4AC9AB9FCEB2}"/>
    <dgm:cxn modelId="{DE28C036-1079-4865-B274-D3F6F2AFDA1B}" type="presOf" srcId="{8904C154-5FAC-4052-BFEC-ABDE21393281}" destId="{480C0729-9EFE-4B48-B5F4-5D642CD5E01C}" srcOrd="0" destOrd="0" presId="urn:microsoft.com/office/officeart/2005/8/layout/hList6"/>
    <dgm:cxn modelId="{D7DC84DC-2768-442B-8833-576BFBCCAC7F}" srcId="{8904C154-5FAC-4052-BFEC-ABDE21393281}" destId="{84B68E15-8364-4925-9F28-BE88E2947388}" srcOrd="1" destOrd="0" parTransId="{353BAFA6-96F8-4D4F-8F52-8FB9F6030BF2}" sibTransId="{038B88A0-58E8-400F-BB73-2D1D297B040F}"/>
    <dgm:cxn modelId="{91653A6C-6D89-4B0C-885E-A458FD3B950E}" type="presOf" srcId="{84B68E15-8364-4925-9F28-BE88E2947388}" destId="{F722C7D4-C595-4BFF-B6F0-51849186B23B}" srcOrd="0" destOrd="0" presId="urn:microsoft.com/office/officeart/2005/8/layout/hList6"/>
    <dgm:cxn modelId="{E83320D5-66DA-49B8-ACA2-606356E39458}" srcId="{8904C154-5FAC-4052-BFEC-ABDE21393281}" destId="{480309EB-3E3B-468F-A32E-2A5FE37A64D9}" srcOrd="2" destOrd="0" parTransId="{4783040C-0BE6-41A3-8048-7C6117F458FB}" sibTransId="{9447E246-AC11-4A4D-9646-AA4660B0880E}"/>
    <dgm:cxn modelId="{3DD2DC4D-B34A-422F-893D-D6565253A3B2}" type="presOf" srcId="{9C781FCC-EC46-41A9-B15D-6C70F542A6AF}" destId="{D0EF6A1D-0551-477C-8303-B753825630A0}" srcOrd="0" destOrd="1" presId="urn:microsoft.com/office/officeart/2005/8/layout/hList6"/>
    <dgm:cxn modelId="{4DCF2AF8-53D5-4CDD-85B1-0C4A5A6CA3F5}" type="presOf" srcId="{480309EB-3E3B-468F-A32E-2A5FE37A64D9}" destId="{C3A3BF70-9307-446F-A71A-6754E925A968}" srcOrd="0" destOrd="0" presId="urn:microsoft.com/office/officeart/2005/8/layout/hList6"/>
    <dgm:cxn modelId="{547A667F-2B06-423B-A4CC-461ADA54AE68}" type="presOf" srcId="{23E3538B-BCAA-40A2-9A5F-C46B1C7989E0}" destId="{D0EF6A1D-0551-477C-8303-B753825630A0}" srcOrd="0" destOrd="0" presId="urn:microsoft.com/office/officeart/2005/8/layout/hList6"/>
    <dgm:cxn modelId="{A1BAEB27-C0B8-413E-8B8B-8837E15840E7}" type="presParOf" srcId="{480C0729-9EFE-4B48-B5F4-5D642CD5E01C}" destId="{D0EF6A1D-0551-477C-8303-B753825630A0}" srcOrd="0" destOrd="0" presId="urn:microsoft.com/office/officeart/2005/8/layout/hList6"/>
    <dgm:cxn modelId="{77041F7C-5352-4B13-9F7B-CF5407F9AD33}" type="presParOf" srcId="{480C0729-9EFE-4B48-B5F4-5D642CD5E01C}" destId="{6667267C-3D41-4442-BB25-08CB51038686}" srcOrd="1" destOrd="0" presId="urn:microsoft.com/office/officeart/2005/8/layout/hList6"/>
    <dgm:cxn modelId="{B01AAE8F-6FD2-4C1A-BE0E-2BAA23704F04}" type="presParOf" srcId="{480C0729-9EFE-4B48-B5F4-5D642CD5E01C}" destId="{F722C7D4-C595-4BFF-B6F0-51849186B23B}" srcOrd="2" destOrd="0" presId="urn:microsoft.com/office/officeart/2005/8/layout/hList6"/>
    <dgm:cxn modelId="{294EC9C0-F6D3-4B9A-9CE7-42057F3CDA87}" type="presParOf" srcId="{480C0729-9EFE-4B48-B5F4-5D642CD5E01C}" destId="{7BC46D07-AB8E-4F23-8725-68881C0A8DCF}" srcOrd="3" destOrd="0" presId="urn:microsoft.com/office/officeart/2005/8/layout/hList6"/>
    <dgm:cxn modelId="{B28172A7-8DA2-4D4F-9F51-D04C117E68F3}" type="presParOf" srcId="{480C0729-9EFE-4B48-B5F4-5D642CD5E01C}" destId="{C3A3BF70-9307-446F-A71A-6754E925A968}"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C2CC51D-5078-42A4-855E-67D948DAFEB7}"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es-MX"/>
        </a:p>
      </dgm:t>
    </dgm:pt>
    <dgm:pt modelId="{E30B64BF-4F6E-4AF6-91EE-7E9B8F3EAC39}">
      <dgm:prSet phldrT="[Texto]" custT="1"/>
      <dgm:spPr/>
      <dgm:t>
        <a:bodyPr/>
        <a:lstStyle/>
        <a:p>
          <a:r>
            <a:rPr lang="es-MX" sz="1600" dirty="0" smtClean="0"/>
            <a:t>En materia de I.V.A.</a:t>
          </a:r>
        </a:p>
        <a:p>
          <a:r>
            <a:rPr lang="es-MX" sz="1600" dirty="0" smtClean="0"/>
            <a:t> No se traslada el impuesto en forma expresa y por separado.</a:t>
          </a:r>
          <a:endParaRPr lang="es-MX" sz="1600" dirty="0"/>
        </a:p>
      </dgm:t>
    </dgm:pt>
    <dgm:pt modelId="{63B47E67-A353-4BDB-9FEA-E5C1C5540CC9}" type="parTrans" cxnId="{024B62EF-34C6-422D-80C7-66FEF2308826}">
      <dgm:prSet/>
      <dgm:spPr/>
      <dgm:t>
        <a:bodyPr/>
        <a:lstStyle/>
        <a:p>
          <a:endParaRPr lang="es-MX"/>
        </a:p>
      </dgm:t>
    </dgm:pt>
    <dgm:pt modelId="{7E50B0A5-8D83-4878-BD99-DCB5334A31A7}" type="sibTrans" cxnId="{024B62EF-34C6-422D-80C7-66FEF2308826}">
      <dgm:prSet/>
      <dgm:spPr/>
      <dgm:t>
        <a:bodyPr/>
        <a:lstStyle/>
        <a:p>
          <a:endParaRPr lang="es-MX"/>
        </a:p>
      </dgm:t>
    </dgm:pt>
    <dgm:pt modelId="{00A7836B-E664-4100-A838-8DCCFC90B87F}">
      <dgm:prSet phldrT="[Texto]"/>
      <dgm:spPr/>
      <dgm:t>
        <a:bodyPr/>
        <a:lstStyle/>
        <a:p>
          <a:r>
            <a:rPr lang="es-MX" dirty="0" smtClean="0"/>
            <a:t>En operaciones a la tasa 0%</a:t>
          </a:r>
          <a:endParaRPr lang="es-MX" dirty="0"/>
        </a:p>
      </dgm:t>
    </dgm:pt>
    <dgm:pt modelId="{B2F0E20F-F0B8-4B77-8588-4EAC385A1152}" type="parTrans" cxnId="{E30EA2EE-4D06-406D-B663-D17CC8CEE3C3}">
      <dgm:prSet/>
      <dgm:spPr/>
      <dgm:t>
        <a:bodyPr/>
        <a:lstStyle/>
        <a:p>
          <a:endParaRPr lang="es-MX"/>
        </a:p>
      </dgm:t>
    </dgm:pt>
    <dgm:pt modelId="{63667483-A3A1-4F1A-A242-A3EAC85345E8}" type="sibTrans" cxnId="{E30EA2EE-4D06-406D-B663-D17CC8CEE3C3}">
      <dgm:prSet/>
      <dgm:spPr/>
      <dgm:t>
        <a:bodyPr/>
        <a:lstStyle/>
        <a:p>
          <a:endParaRPr lang="es-MX"/>
        </a:p>
      </dgm:t>
    </dgm:pt>
    <dgm:pt modelId="{269144C1-9FB1-4A65-852B-FB0170B03498}">
      <dgm:prSet phldrT="[Texto]" custT="1"/>
      <dgm:spPr/>
      <dgm:t>
        <a:bodyPr/>
        <a:lstStyle/>
        <a:p>
          <a:r>
            <a:rPr lang="es-MX" sz="1800" dirty="0" smtClean="0"/>
            <a:t>En materia de I.E.P.S.</a:t>
          </a:r>
        </a:p>
        <a:p>
          <a:r>
            <a:rPr lang="es-MX" sz="1800" dirty="0" smtClean="0"/>
            <a:t>No se traslada el impuesto en forma expresa y por separado.</a:t>
          </a:r>
          <a:endParaRPr lang="es-MX" sz="1800" dirty="0"/>
        </a:p>
      </dgm:t>
    </dgm:pt>
    <dgm:pt modelId="{49F7EA35-65CF-4715-A8F1-A70112C9F0E6}" type="parTrans" cxnId="{E38136B2-EFAD-4BFD-AC2C-908ACFAEE30A}">
      <dgm:prSet/>
      <dgm:spPr/>
      <dgm:t>
        <a:bodyPr/>
        <a:lstStyle/>
        <a:p>
          <a:endParaRPr lang="es-MX"/>
        </a:p>
      </dgm:t>
    </dgm:pt>
    <dgm:pt modelId="{97256B2E-517C-4427-9585-17A5A7DF7F72}" type="sibTrans" cxnId="{E38136B2-EFAD-4BFD-AC2C-908ACFAEE30A}">
      <dgm:prSet/>
      <dgm:spPr/>
      <dgm:t>
        <a:bodyPr/>
        <a:lstStyle/>
        <a:p>
          <a:endParaRPr lang="es-MX"/>
        </a:p>
      </dgm:t>
    </dgm:pt>
    <dgm:pt modelId="{1225D1BF-9246-4A97-B5FB-385D8F3902B3}">
      <dgm:prSet phldrT="[Texto]"/>
      <dgm:spPr/>
      <dgm:t>
        <a:bodyPr/>
        <a:lstStyle/>
        <a:p>
          <a:r>
            <a:rPr lang="es-MX" dirty="0" smtClean="0"/>
            <a:t>En enajenación de: Alcohol, Tabaco labrado, Gasolina, Diesel y Combustibles fósiles (salvo que se solicite por ser contribuyente del impuesto)</a:t>
          </a:r>
          <a:endParaRPr lang="es-MX" dirty="0"/>
        </a:p>
      </dgm:t>
    </dgm:pt>
    <dgm:pt modelId="{E387D1B2-0636-48CB-A477-3F0014A98942}" type="parTrans" cxnId="{A46EC4B4-5DD8-46CB-936B-AB14DAC1E0D6}">
      <dgm:prSet/>
      <dgm:spPr/>
      <dgm:t>
        <a:bodyPr/>
        <a:lstStyle/>
        <a:p>
          <a:endParaRPr lang="es-MX"/>
        </a:p>
      </dgm:t>
    </dgm:pt>
    <dgm:pt modelId="{4B61648A-E22E-415F-90FD-94D2551DFBB9}" type="sibTrans" cxnId="{A46EC4B4-5DD8-46CB-936B-AB14DAC1E0D6}">
      <dgm:prSet/>
      <dgm:spPr/>
      <dgm:t>
        <a:bodyPr/>
        <a:lstStyle/>
        <a:p>
          <a:endParaRPr lang="es-MX"/>
        </a:p>
      </dgm:t>
    </dgm:pt>
    <dgm:pt modelId="{3D3A272D-0D17-47D3-8B81-1D5E89CA3458}">
      <dgm:prSet phldrT="[Texto]" custT="1"/>
      <dgm:spPr/>
      <dgm:t>
        <a:bodyPr/>
        <a:lstStyle/>
        <a:p>
          <a:r>
            <a:rPr lang="es-MX" sz="1800" dirty="0" smtClean="0"/>
            <a:t>En materia de I.S.A.N.</a:t>
          </a:r>
        </a:p>
        <a:p>
          <a:r>
            <a:rPr lang="es-MX" sz="1800" dirty="0" smtClean="0"/>
            <a:t>No se traslada el impuesto en forma expresa y por separado.</a:t>
          </a:r>
          <a:endParaRPr lang="es-MX" sz="1800" dirty="0"/>
        </a:p>
      </dgm:t>
    </dgm:pt>
    <dgm:pt modelId="{369B5D2D-F0C9-4BDC-AB7B-1F62F59C663F}" type="parTrans" cxnId="{E55C9810-4EA7-4679-811D-A4B80646B7D5}">
      <dgm:prSet/>
      <dgm:spPr/>
      <dgm:t>
        <a:bodyPr/>
        <a:lstStyle/>
        <a:p>
          <a:endParaRPr lang="es-MX"/>
        </a:p>
      </dgm:t>
    </dgm:pt>
    <dgm:pt modelId="{0012E8D8-9068-446A-859B-996336F25C27}" type="sibTrans" cxnId="{E55C9810-4EA7-4679-811D-A4B80646B7D5}">
      <dgm:prSet/>
      <dgm:spPr/>
      <dgm:t>
        <a:bodyPr/>
        <a:lstStyle/>
        <a:p>
          <a:endParaRPr lang="es-MX"/>
        </a:p>
      </dgm:t>
    </dgm:pt>
    <dgm:pt modelId="{D3A36083-CDE0-4CF7-BB4C-F3A939305ADD}">
      <dgm:prSet phldrT="[Texto]"/>
      <dgm:spPr/>
      <dgm:t>
        <a:bodyPr/>
        <a:lstStyle/>
        <a:p>
          <a:r>
            <a:rPr lang="es-MX" dirty="0" smtClean="0"/>
            <a:t>En enajenaciones de los fabricantes, ensambladores, distribuidores autorizados de automóviles. </a:t>
          </a:r>
          <a:endParaRPr lang="es-MX" dirty="0"/>
        </a:p>
      </dgm:t>
    </dgm:pt>
    <dgm:pt modelId="{B2C961C9-33A1-4FEF-9507-85CA649C2512}" type="parTrans" cxnId="{E58F8AE3-34CF-42A0-9D46-3DA63EE571B9}">
      <dgm:prSet/>
      <dgm:spPr/>
      <dgm:t>
        <a:bodyPr/>
        <a:lstStyle/>
        <a:p>
          <a:endParaRPr lang="es-MX"/>
        </a:p>
      </dgm:t>
    </dgm:pt>
    <dgm:pt modelId="{D61DFA40-3CD6-4B60-AF99-2E10FEA15DBE}" type="sibTrans" cxnId="{E58F8AE3-34CF-42A0-9D46-3DA63EE571B9}">
      <dgm:prSet/>
      <dgm:spPr/>
      <dgm:t>
        <a:bodyPr/>
        <a:lstStyle/>
        <a:p>
          <a:endParaRPr lang="es-MX"/>
        </a:p>
      </dgm:t>
    </dgm:pt>
    <dgm:pt modelId="{D8540345-9F74-4419-8CB2-A4B86FB292F2}" type="pres">
      <dgm:prSet presAssocID="{2C2CC51D-5078-42A4-855E-67D948DAFEB7}" presName="Name0" presStyleCnt="0">
        <dgm:presLayoutVars>
          <dgm:dir/>
          <dgm:animLvl val="lvl"/>
          <dgm:resizeHandles val="exact"/>
        </dgm:presLayoutVars>
      </dgm:prSet>
      <dgm:spPr/>
      <dgm:t>
        <a:bodyPr/>
        <a:lstStyle/>
        <a:p>
          <a:endParaRPr lang="es-ES"/>
        </a:p>
      </dgm:t>
    </dgm:pt>
    <dgm:pt modelId="{3D08C919-C125-46A7-A8FD-EEEDEF570FE7}" type="pres">
      <dgm:prSet presAssocID="{E30B64BF-4F6E-4AF6-91EE-7E9B8F3EAC39}" presName="linNode" presStyleCnt="0"/>
      <dgm:spPr/>
    </dgm:pt>
    <dgm:pt modelId="{02033B72-AF90-4CAC-9890-A6BDA0528051}" type="pres">
      <dgm:prSet presAssocID="{E30B64BF-4F6E-4AF6-91EE-7E9B8F3EAC39}" presName="parentText" presStyleLbl="node1" presStyleIdx="0" presStyleCnt="3">
        <dgm:presLayoutVars>
          <dgm:chMax val="1"/>
          <dgm:bulletEnabled val="1"/>
        </dgm:presLayoutVars>
      </dgm:prSet>
      <dgm:spPr/>
      <dgm:t>
        <a:bodyPr/>
        <a:lstStyle/>
        <a:p>
          <a:endParaRPr lang="es-MX"/>
        </a:p>
      </dgm:t>
    </dgm:pt>
    <dgm:pt modelId="{49CF4FAB-629F-47AE-AB65-205B3EDFB948}" type="pres">
      <dgm:prSet presAssocID="{E30B64BF-4F6E-4AF6-91EE-7E9B8F3EAC39}" presName="descendantText" presStyleLbl="alignAccFollowNode1" presStyleIdx="0" presStyleCnt="3">
        <dgm:presLayoutVars>
          <dgm:bulletEnabled val="1"/>
        </dgm:presLayoutVars>
      </dgm:prSet>
      <dgm:spPr/>
      <dgm:t>
        <a:bodyPr/>
        <a:lstStyle/>
        <a:p>
          <a:endParaRPr lang="es-MX"/>
        </a:p>
      </dgm:t>
    </dgm:pt>
    <dgm:pt modelId="{534B0B2E-B909-452E-B02D-595E54418E88}" type="pres">
      <dgm:prSet presAssocID="{7E50B0A5-8D83-4878-BD99-DCB5334A31A7}" presName="sp" presStyleCnt="0"/>
      <dgm:spPr/>
    </dgm:pt>
    <dgm:pt modelId="{F67973B6-5060-46C2-9FD5-1B416ED8D956}" type="pres">
      <dgm:prSet presAssocID="{269144C1-9FB1-4A65-852B-FB0170B03498}" presName="linNode" presStyleCnt="0"/>
      <dgm:spPr/>
    </dgm:pt>
    <dgm:pt modelId="{B32FA875-04C2-4D4A-AB9E-0DFAE682BBFD}" type="pres">
      <dgm:prSet presAssocID="{269144C1-9FB1-4A65-852B-FB0170B03498}" presName="parentText" presStyleLbl="node1" presStyleIdx="1" presStyleCnt="3">
        <dgm:presLayoutVars>
          <dgm:chMax val="1"/>
          <dgm:bulletEnabled val="1"/>
        </dgm:presLayoutVars>
      </dgm:prSet>
      <dgm:spPr/>
      <dgm:t>
        <a:bodyPr/>
        <a:lstStyle/>
        <a:p>
          <a:endParaRPr lang="es-MX"/>
        </a:p>
      </dgm:t>
    </dgm:pt>
    <dgm:pt modelId="{9DF9E7DA-5134-4891-8130-417B2EB4A010}" type="pres">
      <dgm:prSet presAssocID="{269144C1-9FB1-4A65-852B-FB0170B03498}" presName="descendantText" presStyleLbl="alignAccFollowNode1" presStyleIdx="1" presStyleCnt="3">
        <dgm:presLayoutVars>
          <dgm:bulletEnabled val="1"/>
        </dgm:presLayoutVars>
      </dgm:prSet>
      <dgm:spPr/>
      <dgm:t>
        <a:bodyPr/>
        <a:lstStyle/>
        <a:p>
          <a:endParaRPr lang="es-MX"/>
        </a:p>
      </dgm:t>
    </dgm:pt>
    <dgm:pt modelId="{C36C4B14-4C46-4E45-824A-AD5992BA2CD1}" type="pres">
      <dgm:prSet presAssocID="{97256B2E-517C-4427-9585-17A5A7DF7F72}" presName="sp" presStyleCnt="0"/>
      <dgm:spPr/>
    </dgm:pt>
    <dgm:pt modelId="{EDD505A9-B4FB-4E26-A641-F3579EA2CF31}" type="pres">
      <dgm:prSet presAssocID="{3D3A272D-0D17-47D3-8B81-1D5E89CA3458}" presName="linNode" presStyleCnt="0"/>
      <dgm:spPr/>
    </dgm:pt>
    <dgm:pt modelId="{A5CF3AE4-FAE3-456C-A093-3DD67588ED0D}" type="pres">
      <dgm:prSet presAssocID="{3D3A272D-0D17-47D3-8B81-1D5E89CA3458}" presName="parentText" presStyleLbl="node1" presStyleIdx="2" presStyleCnt="3">
        <dgm:presLayoutVars>
          <dgm:chMax val="1"/>
          <dgm:bulletEnabled val="1"/>
        </dgm:presLayoutVars>
      </dgm:prSet>
      <dgm:spPr/>
      <dgm:t>
        <a:bodyPr/>
        <a:lstStyle/>
        <a:p>
          <a:endParaRPr lang="es-MX"/>
        </a:p>
      </dgm:t>
    </dgm:pt>
    <dgm:pt modelId="{7B527F17-4FE6-4E47-96BE-5551C8E8AD57}" type="pres">
      <dgm:prSet presAssocID="{3D3A272D-0D17-47D3-8B81-1D5E89CA3458}" presName="descendantText" presStyleLbl="alignAccFollowNode1" presStyleIdx="2" presStyleCnt="3">
        <dgm:presLayoutVars>
          <dgm:bulletEnabled val="1"/>
        </dgm:presLayoutVars>
      </dgm:prSet>
      <dgm:spPr/>
      <dgm:t>
        <a:bodyPr/>
        <a:lstStyle/>
        <a:p>
          <a:endParaRPr lang="es-MX"/>
        </a:p>
      </dgm:t>
    </dgm:pt>
  </dgm:ptLst>
  <dgm:cxnLst>
    <dgm:cxn modelId="{D69FB617-AAA6-4996-951C-C254D8EA573A}" type="presOf" srcId="{E30B64BF-4F6E-4AF6-91EE-7E9B8F3EAC39}" destId="{02033B72-AF90-4CAC-9890-A6BDA0528051}" srcOrd="0" destOrd="0" presId="urn:microsoft.com/office/officeart/2005/8/layout/vList5"/>
    <dgm:cxn modelId="{E30EA2EE-4D06-406D-B663-D17CC8CEE3C3}" srcId="{E30B64BF-4F6E-4AF6-91EE-7E9B8F3EAC39}" destId="{00A7836B-E664-4100-A838-8DCCFC90B87F}" srcOrd="0" destOrd="0" parTransId="{B2F0E20F-F0B8-4B77-8588-4EAC385A1152}" sibTransId="{63667483-A3A1-4F1A-A242-A3EAC85345E8}"/>
    <dgm:cxn modelId="{BF03C00D-09B9-4C94-BE3D-361EA633ED03}" type="presOf" srcId="{269144C1-9FB1-4A65-852B-FB0170B03498}" destId="{B32FA875-04C2-4D4A-AB9E-0DFAE682BBFD}" srcOrd="0" destOrd="0" presId="urn:microsoft.com/office/officeart/2005/8/layout/vList5"/>
    <dgm:cxn modelId="{E55C9810-4EA7-4679-811D-A4B80646B7D5}" srcId="{2C2CC51D-5078-42A4-855E-67D948DAFEB7}" destId="{3D3A272D-0D17-47D3-8B81-1D5E89CA3458}" srcOrd="2" destOrd="0" parTransId="{369B5D2D-F0C9-4BDC-AB7B-1F62F59C663F}" sibTransId="{0012E8D8-9068-446A-859B-996336F25C27}"/>
    <dgm:cxn modelId="{E38136B2-EFAD-4BFD-AC2C-908ACFAEE30A}" srcId="{2C2CC51D-5078-42A4-855E-67D948DAFEB7}" destId="{269144C1-9FB1-4A65-852B-FB0170B03498}" srcOrd="1" destOrd="0" parTransId="{49F7EA35-65CF-4715-A8F1-A70112C9F0E6}" sibTransId="{97256B2E-517C-4427-9585-17A5A7DF7F72}"/>
    <dgm:cxn modelId="{AF086E90-2054-4E66-A759-B439E068EAAA}" type="presOf" srcId="{D3A36083-CDE0-4CF7-BB4C-F3A939305ADD}" destId="{7B527F17-4FE6-4E47-96BE-5551C8E8AD57}" srcOrd="0" destOrd="0" presId="urn:microsoft.com/office/officeart/2005/8/layout/vList5"/>
    <dgm:cxn modelId="{02ADEBC9-11A9-4984-9A14-39DA39E551F8}" type="presOf" srcId="{2C2CC51D-5078-42A4-855E-67D948DAFEB7}" destId="{D8540345-9F74-4419-8CB2-A4B86FB292F2}" srcOrd="0" destOrd="0" presId="urn:microsoft.com/office/officeart/2005/8/layout/vList5"/>
    <dgm:cxn modelId="{46498279-5AE3-40E0-801F-D2D763EDE2FE}" type="presOf" srcId="{00A7836B-E664-4100-A838-8DCCFC90B87F}" destId="{49CF4FAB-629F-47AE-AB65-205B3EDFB948}" srcOrd="0" destOrd="0" presId="urn:microsoft.com/office/officeart/2005/8/layout/vList5"/>
    <dgm:cxn modelId="{E58F8AE3-34CF-42A0-9D46-3DA63EE571B9}" srcId="{3D3A272D-0D17-47D3-8B81-1D5E89CA3458}" destId="{D3A36083-CDE0-4CF7-BB4C-F3A939305ADD}" srcOrd="0" destOrd="0" parTransId="{B2C961C9-33A1-4FEF-9507-85CA649C2512}" sibTransId="{D61DFA40-3CD6-4B60-AF99-2E10FEA15DBE}"/>
    <dgm:cxn modelId="{024B62EF-34C6-422D-80C7-66FEF2308826}" srcId="{2C2CC51D-5078-42A4-855E-67D948DAFEB7}" destId="{E30B64BF-4F6E-4AF6-91EE-7E9B8F3EAC39}" srcOrd="0" destOrd="0" parTransId="{63B47E67-A353-4BDB-9FEA-E5C1C5540CC9}" sibTransId="{7E50B0A5-8D83-4878-BD99-DCB5334A31A7}"/>
    <dgm:cxn modelId="{B930B6B1-BD15-47F1-9B6E-8FCA9ADD8D30}" type="presOf" srcId="{1225D1BF-9246-4A97-B5FB-385D8F3902B3}" destId="{9DF9E7DA-5134-4891-8130-417B2EB4A010}" srcOrd="0" destOrd="0" presId="urn:microsoft.com/office/officeart/2005/8/layout/vList5"/>
    <dgm:cxn modelId="{A46EC4B4-5DD8-46CB-936B-AB14DAC1E0D6}" srcId="{269144C1-9FB1-4A65-852B-FB0170B03498}" destId="{1225D1BF-9246-4A97-B5FB-385D8F3902B3}" srcOrd="0" destOrd="0" parTransId="{E387D1B2-0636-48CB-A477-3F0014A98942}" sibTransId="{4B61648A-E22E-415F-90FD-94D2551DFBB9}"/>
    <dgm:cxn modelId="{282D0566-2505-4F1B-BE13-39F890C87303}" type="presOf" srcId="{3D3A272D-0D17-47D3-8B81-1D5E89CA3458}" destId="{A5CF3AE4-FAE3-456C-A093-3DD67588ED0D}" srcOrd="0" destOrd="0" presId="urn:microsoft.com/office/officeart/2005/8/layout/vList5"/>
    <dgm:cxn modelId="{9D7E5D51-ABC6-4974-BE30-F45A7D8573AD}" type="presParOf" srcId="{D8540345-9F74-4419-8CB2-A4B86FB292F2}" destId="{3D08C919-C125-46A7-A8FD-EEEDEF570FE7}" srcOrd="0" destOrd="0" presId="urn:microsoft.com/office/officeart/2005/8/layout/vList5"/>
    <dgm:cxn modelId="{297E3DF2-B911-4452-89F6-E0DBD5B5CF1E}" type="presParOf" srcId="{3D08C919-C125-46A7-A8FD-EEEDEF570FE7}" destId="{02033B72-AF90-4CAC-9890-A6BDA0528051}" srcOrd="0" destOrd="0" presId="urn:microsoft.com/office/officeart/2005/8/layout/vList5"/>
    <dgm:cxn modelId="{955F7311-D50C-4378-8B30-950BB89D93E7}" type="presParOf" srcId="{3D08C919-C125-46A7-A8FD-EEEDEF570FE7}" destId="{49CF4FAB-629F-47AE-AB65-205B3EDFB948}" srcOrd="1" destOrd="0" presId="urn:microsoft.com/office/officeart/2005/8/layout/vList5"/>
    <dgm:cxn modelId="{BDF23596-91CB-49D3-8D0B-1D22AB912C6C}" type="presParOf" srcId="{D8540345-9F74-4419-8CB2-A4B86FB292F2}" destId="{534B0B2E-B909-452E-B02D-595E54418E88}" srcOrd="1" destOrd="0" presId="urn:microsoft.com/office/officeart/2005/8/layout/vList5"/>
    <dgm:cxn modelId="{1813E720-24B3-4C95-A284-3B864103A6D2}" type="presParOf" srcId="{D8540345-9F74-4419-8CB2-A4B86FB292F2}" destId="{F67973B6-5060-46C2-9FD5-1B416ED8D956}" srcOrd="2" destOrd="0" presId="urn:microsoft.com/office/officeart/2005/8/layout/vList5"/>
    <dgm:cxn modelId="{7969B039-ECB3-4CE1-AF11-B5568E750C67}" type="presParOf" srcId="{F67973B6-5060-46C2-9FD5-1B416ED8D956}" destId="{B32FA875-04C2-4D4A-AB9E-0DFAE682BBFD}" srcOrd="0" destOrd="0" presId="urn:microsoft.com/office/officeart/2005/8/layout/vList5"/>
    <dgm:cxn modelId="{CDA2DCF2-45EF-4C0A-BF26-9E3201E0C1F9}" type="presParOf" srcId="{F67973B6-5060-46C2-9FD5-1B416ED8D956}" destId="{9DF9E7DA-5134-4891-8130-417B2EB4A010}" srcOrd="1" destOrd="0" presId="urn:microsoft.com/office/officeart/2005/8/layout/vList5"/>
    <dgm:cxn modelId="{98EC3649-43FA-4A9C-A10B-2170DD023B76}" type="presParOf" srcId="{D8540345-9F74-4419-8CB2-A4B86FB292F2}" destId="{C36C4B14-4C46-4E45-824A-AD5992BA2CD1}" srcOrd="3" destOrd="0" presId="urn:microsoft.com/office/officeart/2005/8/layout/vList5"/>
    <dgm:cxn modelId="{53EE692B-0FE5-4D9B-BE1F-0FDFDF007592}" type="presParOf" srcId="{D8540345-9F74-4419-8CB2-A4B86FB292F2}" destId="{EDD505A9-B4FB-4E26-A641-F3579EA2CF31}" srcOrd="4" destOrd="0" presId="urn:microsoft.com/office/officeart/2005/8/layout/vList5"/>
    <dgm:cxn modelId="{F7594F7B-254B-4081-B6D4-161940CB3A8C}" type="presParOf" srcId="{EDD505A9-B4FB-4E26-A641-F3579EA2CF31}" destId="{A5CF3AE4-FAE3-456C-A093-3DD67588ED0D}" srcOrd="0" destOrd="0" presId="urn:microsoft.com/office/officeart/2005/8/layout/vList5"/>
    <dgm:cxn modelId="{6601D2EE-AE37-40D5-B2CA-470174539D08}" type="presParOf" srcId="{EDD505A9-B4FB-4E26-A641-F3579EA2CF31}" destId="{7B527F17-4FE6-4E47-96BE-5551C8E8AD5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5196CB4-6B76-4A94-99BF-1DF341C559BB}"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s-MX"/>
        </a:p>
      </dgm:t>
    </dgm:pt>
    <dgm:pt modelId="{06582105-FFA3-40CD-B01D-30851E73988B}">
      <dgm:prSet phldrT="[Texto]" custT="1"/>
      <dgm:spPr/>
      <dgm:t>
        <a:bodyPr/>
        <a:lstStyle/>
        <a:p>
          <a:pPr algn="l"/>
          <a:r>
            <a:rPr lang="es-MX" sz="2400" dirty="0" smtClean="0"/>
            <a:t>Tratándose de ventas de primera mano: </a:t>
          </a:r>
          <a:endParaRPr lang="es-MX" sz="2400" dirty="0"/>
        </a:p>
      </dgm:t>
    </dgm:pt>
    <dgm:pt modelId="{10CB00AC-CD83-4571-BEAA-E44AE2702C39}" type="parTrans" cxnId="{346A3349-9A4A-4A83-85AB-931CB747C45E}">
      <dgm:prSet/>
      <dgm:spPr/>
      <dgm:t>
        <a:bodyPr/>
        <a:lstStyle/>
        <a:p>
          <a:endParaRPr lang="es-MX"/>
        </a:p>
      </dgm:t>
    </dgm:pt>
    <dgm:pt modelId="{3C6C7288-B041-4B53-84CC-CF787AF6EB41}" type="sibTrans" cxnId="{346A3349-9A4A-4A83-85AB-931CB747C45E}">
      <dgm:prSet/>
      <dgm:spPr/>
      <dgm:t>
        <a:bodyPr/>
        <a:lstStyle/>
        <a:p>
          <a:endParaRPr lang="es-MX"/>
        </a:p>
      </dgm:t>
    </dgm:pt>
    <dgm:pt modelId="{E4631772-EEE7-4C31-916D-7E3709277A01}">
      <dgm:prSet phldrT="[Texto]" custT="1"/>
      <dgm:spPr/>
      <dgm:t>
        <a:bodyPr/>
        <a:lstStyle/>
        <a:p>
          <a:pPr algn="l"/>
          <a:r>
            <a:rPr lang="es-MX" sz="1800" dirty="0" smtClean="0">
              <a:solidFill>
                <a:srgbClr val="0000FF"/>
              </a:solidFill>
            </a:rPr>
            <a:t>El número y fecha del documento aduanero,</a:t>
          </a:r>
          <a:endParaRPr lang="es-MX" sz="1800" dirty="0">
            <a:solidFill>
              <a:srgbClr val="0000FF"/>
            </a:solidFill>
          </a:endParaRPr>
        </a:p>
      </dgm:t>
    </dgm:pt>
    <dgm:pt modelId="{9F92EC00-6B0F-4AE3-9CCC-F90A50C33506}" type="parTrans" cxnId="{53E3BBA5-0339-4D4D-B5DB-15A279AF7F02}">
      <dgm:prSet/>
      <dgm:spPr/>
      <dgm:t>
        <a:bodyPr/>
        <a:lstStyle/>
        <a:p>
          <a:endParaRPr lang="es-MX"/>
        </a:p>
      </dgm:t>
    </dgm:pt>
    <dgm:pt modelId="{5F7D59C6-80EF-42F0-AF1D-7358A3869493}" type="sibTrans" cxnId="{53E3BBA5-0339-4D4D-B5DB-15A279AF7F02}">
      <dgm:prSet/>
      <dgm:spPr/>
      <dgm:t>
        <a:bodyPr/>
        <a:lstStyle/>
        <a:p>
          <a:endParaRPr lang="es-MX"/>
        </a:p>
      </dgm:t>
    </dgm:pt>
    <dgm:pt modelId="{A43F2003-800E-4086-8BC6-4204FBE4C030}">
      <dgm:prSet phldrT="[Texto]" custT="1"/>
      <dgm:spPr/>
      <dgm:t>
        <a:bodyPr/>
        <a:lstStyle/>
        <a:p>
          <a:pPr algn="l"/>
          <a:r>
            <a:rPr lang="es-MX" sz="2400" dirty="0" smtClean="0"/>
            <a:t>En importaciones efectuadas a favor de un tercero:</a:t>
          </a:r>
          <a:endParaRPr lang="es-MX" sz="2400" dirty="0"/>
        </a:p>
      </dgm:t>
    </dgm:pt>
    <dgm:pt modelId="{654759E9-3FC7-4240-8059-C813EFD59739}" type="parTrans" cxnId="{ADB33552-FE15-4D5B-AA63-907BC2A7DD0B}">
      <dgm:prSet/>
      <dgm:spPr/>
      <dgm:t>
        <a:bodyPr/>
        <a:lstStyle/>
        <a:p>
          <a:endParaRPr lang="es-MX"/>
        </a:p>
      </dgm:t>
    </dgm:pt>
    <dgm:pt modelId="{85ED1909-B184-4114-92CC-5B6848974B21}" type="sibTrans" cxnId="{ADB33552-FE15-4D5B-AA63-907BC2A7DD0B}">
      <dgm:prSet/>
      <dgm:spPr/>
      <dgm:t>
        <a:bodyPr/>
        <a:lstStyle/>
        <a:p>
          <a:endParaRPr lang="es-MX"/>
        </a:p>
      </dgm:t>
    </dgm:pt>
    <dgm:pt modelId="{C362EECC-643A-42C8-9FC2-8BCBA2E480A9}">
      <dgm:prSet phldrT="[Texto]" custT="1"/>
      <dgm:spPr/>
      <dgm:t>
        <a:bodyPr/>
        <a:lstStyle/>
        <a:p>
          <a:pPr algn="just"/>
          <a:r>
            <a:rPr lang="es-MX" sz="1800" dirty="0" smtClean="0"/>
            <a:t>El número y fecha del documento aduanero, los conceptos y montos pagados por el contribuyente directamente al proveedor extranjero y los importes de las contribuciones pagadas con motivo de la importación. </a:t>
          </a:r>
          <a:endParaRPr lang="es-MX" sz="1800" dirty="0"/>
        </a:p>
      </dgm:t>
    </dgm:pt>
    <dgm:pt modelId="{125F949D-B1CA-4DE6-BA61-E2EAEA647E9F}" type="parTrans" cxnId="{ADE41D85-F71E-47D4-B5C1-98C4C8CF3490}">
      <dgm:prSet/>
      <dgm:spPr/>
      <dgm:t>
        <a:bodyPr/>
        <a:lstStyle/>
        <a:p>
          <a:endParaRPr lang="es-MX"/>
        </a:p>
      </dgm:t>
    </dgm:pt>
    <dgm:pt modelId="{A8347618-6642-454C-961E-C026FC2B0D71}" type="sibTrans" cxnId="{ADE41D85-F71E-47D4-B5C1-98C4C8CF3490}">
      <dgm:prSet/>
      <dgm:spPr/>
      <dgm:t>
        <a:bodyPr/>
        <a:lstStyle/>
        <a:p>
          <a:endParaRPr lang="es-MX"/>
        </a:p>
      </dgm:t>
    </dgm:pt>
    <dgm:pt modelId="{C4BF31DC-723F-45BC-80A0-1D37DA5D8361}">
      <dgm:prSet custT="1"/>
      <dgm:spPr/>
      <dgm:t>
        <a:bodyPr/>
        <a:lstStyle/>
        <a:p>
          <a:pPr algn="l"/>
          <a:r>
            <a:rPr lang="es-MX" sz="1400" dirty="0" smtClean="0"/>
            <a:t>Art. 29-A fracción VIII CFF</a:t>
          </a:r>
        </a:p>
      </dgm:t>
    </dgm:pt>
    <dgm:pt modelId="{386663D7-FC2C-48F7-BDFB-93D6D4A545A5}" type="parTrans" cxnId="{0C50303C-5AB4-4641-8027-2F697CC1A92B}">
      <dgm:prSet/>
      <dgm:spPr/>
      <dgm:t>
        <a:bodyPr/>
        <a:lstStyle/>
        <a:p>
          <a:endParaRPr lang="es-MX"/>
        </a:p>
      </dgm:t>
    </dgm:pt>
    <dgm:pt modelId="{F7C51D7D-1CE8-48B3-869E-D38601C1A727}" type="sibTrans" cxnId="{0C50303C-5AB4-4641-8027-2F697CC1A92B}">
      <dgm:prSet/>
      <dgm:spPr/>
      <dgm:t>
        <a:bodyPr/>
        <a:lstStyle/>
        <a:p>
          <a:endParaRPr lang="es-MX"/>
        </a:p>
      </dgm:t>
    </dgm:pt>
    <dgm:pt modelId="{D7090C29-BAFC-4A99-A478-7FA899899BF5}">
      <dgm:prSet custT="1"/>
      <dgm:spPr/>
      <dgm:t>
        <a:bodyPr/>
        <a:lstStyle/>
        <a:p>
          <a:pPr algn="l"/>
          <a:endParaRPr lang="es-MX" sz="1400" dirty="0"/>
        </a:p>
      </dgm:t>
    </dgm:pt>
    <dgm:pt modelId="{44230AF6-5681-4751-89AC-2A62611DB5F6}" type="parTrans" cxnId="{280DEE06-F5C3-4E5B-A083-C9431E3118D0}">
      <dgm:prSet/>
      <dgm:spPr/>
      <dgm:t>
        <a:bodyPr/>
        <a:lstStyle/>
        <a:p>
          <a:endParaRPr lang="es-MX"/>
        </a:p>
      </dgm:t>
    </dgm:pt>
    <dgm:pt modelId="{BE027B26-2313-4640-AC1C-0FD88366FF25}" type="sibTrans" cxnId="{280DEE06-F5C3-4E5B-A083-C9431E3118D0}">
      <dgm:prSet/>
      <dgm:spPr/>
      <dgm:t>
        <a:bodyPr/>
        <a:lstStyle/>
        <a:p>
          <a:endParaRPr lang="es-MX"/>
        </a:p>
      </dgm:t>
    </dgm:pt>
    <dgm:pt modelId="{DCED1F01-ED7C-45C2-A472-C4F876973226}">
      <dgm:prSet/>
      <dgm:spPr/>
      <dgm:t>
        <a:bodyPr/>
        <a:lstStyle/>
        <a:p>
          <a:pPr algn="l"/>
          <a:endParaRPr lang="es-MX" sz="3600" dirty="0" smtClean="0"/>
        </a:p>
      </dgm:t>
    </dgm:pt>
    <dgm:pt modelId="{8238922E-8525-4AF6-A5FC-5399FD2D48F5}" type="parTrans" cxnId="{7DE94510-4885-4BBF-ACAD-93828A264608}">
      <dgm:prSet/>
      <dgm:spPr/>
      <dgm:t>
        <a:bodyPr/>
        <a:lstStyle/>
        <a:p>
          <a:endParaRPr lang="es-MX"/>
        </a:p>
      </dgm:t>
    </dgm:pt>
    <dgm:pt modelId="{8B69FF2A-96A7-4F76-9B28-E564658047B5}" type="sibTrans" cxnId="{7DE94510-4885-4BBF-ACAD-93828A264608}">
      <dgm:prSet/>
      <dgm:spPr/>
      <dgm:t>
        <a:bodyPr/>
        <a:lstStyle/>
        <a:p>
          <a:endParaRPr lang="es-MX"/>
        </a:p>
      </dgm:t>
    </dgm:pt>
    <dgm:pt modelId="{89301ED5-FD90-4BED-8B0B-95A489AAE9B6}">
      <dgm:prSet phldrT="[Texto]" custT="1"/>
      <dgm:spPr/>
      <dgm:t>
        <a:bodyPr/>
        <a:lstStyle/>
        <a:p>
          <a:pPr algn="l"/>
          <a:endParaRPr lang="es-MX" sz="1800" dirty="0"/>
        </a:p>
      </dgm:t>
    </dgm:pt>
    <dgm:pt modelId="{22FF4562-F9BD-4426-A877-4B252A0DE624}" type="parTrans" cxnId="{0194097E-0808-4C0C-ABC6-F029C85574DE}">
      <dgm:prSet/>
      <dgm:spPr/>
      <dgm:t>
        <a:bodyPr/>
        <a:lstStyle/>
        <a:p>
          <a:endParaRPr lang="es-ES"/>
        </a:p>
      </dgm:t>
    </dgm:pt>
    <dgm:pt modelId="{277A4992-E196-497E-94BB-88C8CA9240A8}" type="sibTrans" cxnId="{0194097E-0808-4C0C-ABC6-F029C85574DE}">
      <dgm:prSet/>
      <dgm:spPr/>
      <dgm:t>
        <a:bodyPr/>
        <a:lstStyle/>
        <a:p>
          <a:endParaRPr lang="es-ES"/>
        </a:p>
      </dgm:t>
    </dgm:pt>
    <dgm:pt modelId="{C3B72049-A2F8-442A-85B1-2595E980191C}">
      <dgm:prSet phldrT="[Texto]" custT="1"/>
      <dgm:spPr/>
      <dgm:t>
        <a:bodyPr/>
        <a:lstStyle/>
        <a:p>
          <a:pPr algn="just"/>
          <a:endParaRPr lang="es-MX" sz="1800" dirty="0"/>
        </a:p>
      </dgm:t>
    </dgm:pt>
    <dgm:pt modelId="{F91A33AD-DC71-4631-B0BC-88C6CCB5CBA8}" type="parTrans" cxnId="{CA207955-8860-461F-BC2C-C44CB436563A}">
      <dgm:prSet/>
      <dgm:spPr/>
      <dgm:t>
        <a:bodyPr/>
        <a:lstStyle/>
        <a:p>
          <a:endParaRPr lang="es-ES"/>
        </a:p>
      </dgm:t>
    </dgm:pt>
    <dgm:pt modelId="{4A4F2ABB-1A3A-4557-BAB5-A8EFCA0BECAC}" type="sibTrans" cxnId="{CA207955-8860-461F-BC2C-C44CB436563A}">
      <dgm:prSet/>
      <dgm:spPr/>
      <dgm:t>
        <a:bodyPr/>
        <a:lstStyle/>
        <a:p>
          <a:endParaRPr lang="es-ES"/>
        </a:p>
      </dgm:t>
    </dgm:pt>
    <dgm:pt modelId="{2D981C8F-5D0F-414C-B928-24F5E5786311}" type="pres">
      <dgm:prSet presAssocID="{C5196CB4-6B76-4A94-99BF-1DF341C559BB}" presName="linear" presStyleCnt="0">
        <dgm:presLayoutVars>
          <dgm:animLvl val="lvl"/>
          <dgm:resizeHandles val="exact"/>
        </dgm:presLayoutVars>
      </dgm:prSet>
      <dgm:spPr/>
      <dgm:t>
        <a:bodyPr/>
        <a:lstStyle/>
        <a:p>
          <a:endParaRPr lang="es-ES"/>
        </a:p>
      </dgm:t>
    </dgm:pt>
    <dgm:pt modelId="{65CE3047-AB86-4989-9F9A-A8ADB9379B02}" type="pres">
      <dgm:prSet presAssocID="{06582105-FFA3-40CD-B01D-30851E73988B}" presName="parentText" presStyleLbl="node1" presStyleIdx="0" presStyleCnt="2">
        <dgm:presLayoutVars>
          <dgm:chMax val="0"/>
          <dgm:bulletEnabled val="1"/>
        </dgm:presLayoutVars>
      </dgm:prSet>
      <dgm:spPr/>
      <dgm:t>
        <a:bodyPr/>
        <a:lstStyle/>
        <a:p>
          <a:endParaRPr lang="es-MX"/>
        </a:p>
      </dgm:t>
    </dgm:pt>
    <dgm:pt modelId="{C5DEC309-A1BC-4EE3-9080-A7F5FAA78C68}" type="pres">
      <dgm:prSet presAssocID="{06582105-FFA3-40CD-B01D-30851E73988B}" presName="childText" presStyleLbl="revTx" presStyleIdx="0" presStyleCnt="2">
        <dgm:presLayoutVars>
          <dgm:bulletEnabled val="1"/>
        </dgm:presLayoutVars>
      </dgm:prSet>
      <dgm:spPr/>
      <dgm:t>
        <a:bodyPr/>
        <a:lstStyle/>
        <a:p>
          <a:endParaRPr lang="es-MX"/>
        </a:p>
      </dgm:t>
    </dgm:pt>
    <dgm:pt modelId="{19B9031F-E4CB-4E02-B339-B18139342B3A}" type="pres">
      <dgm:prSet presAssocID="{A43F2003-800E-4086-8BC6-4204FBE4C030}" presName="parentText" presStyleLbl="node1" presStyleIdx="1" presStyleCnt="2">
        <dgm:presLayoutVars>
          <dgm:chMax val="0"/>
          <dgm:bulletEnabled val="1"/>
        </dgm:presLayoutVars>
      </dgm:prSet>
      <dgm:spPr/>
      <dgm:t>
        <a:bodyPr/>
        <a:lstStyle/>
        <a:p>
          <a:endParaRPr lang="es-MX"/>
        </a:p>
      </dgm:t>
    </dgm:pt>
    <dgm:pt modelId="{5BB52259-EC3A-436B-80AB-5547A956CBA4}" type="pres">
      <dgm:prSet presAssocID="{A43F2003-800E-4086-8BC6-4204FBE4C030}" presName="childText" presStyleLbl="revTx" presStyleIdx="1" presStyleCnt="2">
        <dgm:presLayoutVars>
          <dgm:bulletEnabled val="1"/>
        </dgm:presLayoutVars>
      </dgm:prSet>
      <dgm:spPr/>
      <dgm:t>
        <a:bodyPr/>
        <a:lstStyle/>
        <a:p>
          <a:endParaRPr lang="es-MX"/>
        </a:p>
      </dgm:t>
    </dgm:pt>
  </dgm:ptLst>
  <dgm:cxnLst>
    <dgm:cxn modelId="{DC97A89C-0EAB-6948-92D6-48ED2F06E5EC}" type="presOf" srcId="{A43F2003-800E-4086-8BC6-4204FBE4C030}" destId="{19B9031F-E4CB-4E02-B339-B18139342B3A}" srcOrd="0" destOrd="0" presId="urn:microsoft.com/office/officeart/2005/8/layout/vList2"/>
    <dgm:cxn modelId="{0C50303C-5AB4-4641-8027-2F697CC1A92B}" srcId="{C362EECC-643A-42C8-9FC2-8BCBA2E480A9}" destId="{C4BF31DC-723F-45BC-80A0-1D37DA5D8361}" srcOrd="1" destOrd="0" parTransId="{386663D7-FC2C-48F7-BDFB-93D6D4A545A5}" sibTransId="{F7C51D7D-1CE8-48B3-869E-D38601C1A727}"/>
    <dgm:cxn modelId="{0194097E-0808-4C0C-ABC6-F029C85574DE}" srcId="{06582105-FFA3-40CD-B01D-30851E73988B}" destId="{89301ED5-FD90-4BED-8B0B-95A489AAE9B6}" srcOrd="0" destOrd="0" parTransId="{22FF4562-F9BD-4426-A877-4B252A0DE624}" sibTransId="{277A4992-E196-497E-94BB-88C8CA9240A8}"/>
    <dgm:cxn modelId="{8DBC6803-D3DA-FF4F-BF66-EB77A4F30A00}" type="presOf" srcId="{C3B72049-A2F8-442A-85B1-2595E980191C}" destId="{5BB52259-EC3A-436B-80AB-5547A956CBA4}" srcOrd="0" destOrd="0" presId="urn:microsoft.com/office/officeart/2005/8/layout/vList2"/>
    <dgm:cxn modelId="{D9DBF359-7C97-854F-996E-790E7845ADCA}" type="presOf" srcId="{D7090C29-BAFC-4A99-A478-7FA899899BF5}" destId="{5BB52259-EC3A-436B-80AB-5547A956CBA4}" srcOrd="0" destOrd="4" presId="urn:microsoft.com/office/officeart/2005/8/layout/vList2"/>
    <dgm:cxn modelId="{7DE94510-4885-4BBF-ACAD-93828A264608}" srcId="{C362EECC-643A-42C8-9FC2-8BCBA2E480A9}" destId="{DCED1F01-ED7C-45C2-A472-C4F876973226}" srcOrd="0" destOrd="0" parTransId="{8238922E-8525-4AF6-A5FC-5399FD2D48F5}" sibTransId="{8B69FF2A-96A7-4F76-9B28-E564658047B5}"/>
    <dgm:cxn modelId="{58967A78-98B0-6745-82E6-D2478E0AA743}" type="presOf" srcId="{89301ED5-FD90-4BED-8B0B-95A489AAE9B6}" destId="{C5DEC309-A1BC-4EE3-9080-A7F5FAA78C68}" srcOrd="0" destOrd="0" presId="urn:microsoft.com/office/officeart/2005/8/layout/vList2"/>
    <dgm:cxn modelId="{280DEE06-F5C3-4E5B-A083-C9431E3118D0}" srcId="{C362EECC-643A-42C8-9FC2-8BCBA2E480A9}" destId="{D7090C29-BAFC-4A99-A478-7FA899899BF5}" srcOrd="2" destOrd="0" parTransId="{44230AF6-5681-4751-89AC-2A62611DB5F6}" sibTransId="{BE027B26-2313-4640-AC1C-0FD88366FF25}"/>
    <dgm:cxn modelId="{5802B8A2-B365-5E4C-8B10-70601AC78B16}" type="presOf" srcId="{C4BF31DC-723F-45BC-80A0-1D37DA5D8361}" destId="{5BB52259-EC3A-436B-80AB-5547A956CBA4}" srcOrd="0" destOrd="3" presId="urn:microsoft.com/office/officeart/2005/8/layout/vList2"/>
    <dgm:cxn modelId="{ADE41D85-F71E-47D4-B5C1-98C4C8CF3490}" srcId="{A43F2003-800E-4086-8BC6-4204FBE4C030}" destId="{C362EECC-643A-42C8-9FC2-8BCBA2E480A9}" srcOrd="1" destOrd="0" parTransId="{125F949D-B1CA-4DE6-BA61-E2EAEA647E9F}" sibTransId="{A8347618-6642-454C-961E-C026FC2B0D71}"/>
    <dgm:cxn modelId="{346A3349-9A4A-4A83-85AB-931CB747C45E}" srcId="{C5196CB4-6B76-4A94-99BF-1DF341C559BB}" destId="{06582105-FFA3-40CD-B01D-30851E73988B}" srcOrd="0" destOrd="0" parTransId="{10CB00AC-CD83-4571-BEAA-E44AE2702C39}" sibTransId="{3C6C7288-B041-4B53-84CC-CF787AF6EB41}"/>
    <dgm:cxn modelId="{DC8ADF83-CDB2-9944-ACF6-2FBA07D75972}" type="presOf" srcId="{06582105-FFA3-40CD-B01D-30851E73988B}" destId="{65CE3047-AB86-4989-9F9A-A8ADB9379B02}" srcOrd="0" destOrd="0" presId="urn:microsoft.com/office/officeart/2005/8/layout/vList2"/>
    <dgm:cxn modelId="{50752B13-550A-3C49-BA8F-BE88A39A0C3F}" type="presOf" srcId="{C362EECC-643A-42C8-9FC2-8BCBA2E480A9}" destId="{5BB52259-EC3A-436B-80AB-5547A956CBA4}" srcOrd="0" destOrd="1" presId="urn:microsoft.com/office/officeart/2005/8/layout/vList2"/>
    <dgm:cxn modelId="{CA207955-8860-461F-BC2C-C44CB436563A}" srcId="{A43F2003-800E-4086-8BC6-4204FBE4C030}" destId="{C3B72049-A2F8-442A-85B1-2595E980191C}" srcOrd="0" destOrd="0" parTransId="{F91A33AD-DC71-4631-B0BC-88C6CCB5CBA8}" sibTransId="{4A4F2ABB-1A3A-4557-BAB5-A8EFCA0BECAC}"/>
    <dgm:cxn modelId="{ADB33552-FE15-4D5B-AA63-907BC2A7DD0B}" srcId="{C5196CB4-6B76-4A94-99BF-1DF341C559BB}" destId="{A43F2003-800E-4086-8BC6-4204FBE4C030}" srcOrd="1" destOrd="0" parTransId="{654759E9-3FC7-4240-8059-C813EFD59739}" sibTransId="{85ED1909-B184-4114-92CC-5B6848974B21}"/>
    <dgm:cxn modelId="{8DE6F6B0-E865-F240-BDBD-95796B476B7A}" type="presOf" srcId="{C5196CB4-6B76-4A94-99BF-1DF341C559BB}" destId="{2D981C8F-5D0F-414C-B928-24F5E5786311}" srcOrd="0" destOrd="0" presId="urn:microsoft.com/office/officeart/2005/8/layout/vList2"/>
    <dgm:cxn modelId="{53E3BBA5-0339-4D4D-B5DB-15A279AF7F02}" srcId="{06582105-FFA3-40CD-B01D-30851E73988B}" destId="{E4631772-EEE7-4C31-916D-7E3709277A01}" srcOrd="1" destOrd="0" parTransId="{9F92EC00-6B0F-4AE3-9CCC-F90A50C33506}" sibTransId="{5F7D59C6-80EF-42F0-AF1D-7358A3869493}"/>
    <dgm:cxn modelId="{BD095B0A-1164-CD48-8713-189170D1CADC}" type="presOf" srcId="{DCED1F01-ED7C-45C2-A472-C4F876973226}" destId="{5BB52259-EC3A-436B-80AB-5547A956CBA4}" srcOrd="0" destOrd="2" presId="urn:microsoft.com/office/officeart/2005/8/layout/vList2"/>
    <dgm:cxn modelId="{C86E564B-8F7E-8B43-A964-30201BD79122}" type="presOf" srcId="{E4631772-EEE7-4C31-916D-7E3709277A01}" destId="{C5DEC309-A1BC-4EE3-9080-A7F5FAA78C68}" srcOrd="0" destOrd="1" presId="urn:microsoft.com/office/officeart/2005/8/layout/vList2"/>
    <dgm:cxn modelId="{2A71F973-4786-0E47-9FAB-9ECEDC5C4B5B}" type="presParOf" srcId="{2D981C8F-5D0F-414C-B928-24F5E5786311}" destId="{65CE3047-AB86-4989-9F9A-A8ADB9379B02}" srcOrd="0" destOrd="0" presId="urn:microsoft.com/office/officeart/2005/8/layout/vList2"/>
    <dgm:cxn modelId="{71B55BF5-1048-174C-AFD8-1007ECFAA6EB}" type="presParOf" srcId="{2D981C8F-5D0F-414C-B928-24F5E5786311}" destId="{C5DEC309-A1BC-4EE3-9080-A7F5FAA78C68}" srcOrd="1" destOrd="0" presId="urn:microsoft.com/office/officeart/2005/8/layout/vList2"/>
    <dgm:cxn modelId="{50133F65-713E-FC47-BF3D-0A2792DDC0C9}" type="presParOf" srcId="{2D981C8F-5D0F-414C-B928-24F5E5786311}" destId="{19B9031F-E4CB-4E02-B339-B18139342B3A}" srcOrd="2" destOrd="0" presId="urn:microsoft.com/office/officeart/2005/8/layout/vList2"/>
    <dgm:cxn modelId="{AFE54DF2-7E95-F845-AE47-9A575524C8E1}" type="presParOf" srcId="{2D981C8F-5D0F-414C-B928-24F5E5786311}" destId="{5BB52259-EC3A-436B-80AB-5547A956CBA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D5D9660-25A0-43A7-B30A-F8E843457D36}" type="doc">
      <dgm:prSet loTypeId="urn:microsoft.com/office/officeart/2005/8/layout/process5" loCatId="process" qsTypeId="urn:microsoft.com/office/officeart/2005/8/quickstyle/simple1" qsCatId="simple" csTypeId="urn:microsoft.com/office/officeart/2005/8/colors/accent2_2" csCatId="accent2" phldr="1"/>
      <dgm:spPr/>
      <dgm:t>
        <a:bodyPr/>
        <a:lstStyle/>
        <a:p>
          <a:endParaRPr lang="es-MX"/>
        </a:p>
      </dgm:t>
    </dgm:pt>
    <dgm:pt modelId="{ED4183D7-64F3-4632-AF46-CD838D050F58}">
      <dgm:prSet phldrT="[Texto]" custT="1"/>
      <dgm:spPr/>
      <dgm:t>
        <a:bodyPr/>
        <a:lstStyle/>
        <a:p>
          <a:r>
            <a:rPr lang="es-ES" sz="1800" dirty="0" smtClean="0"/>
            <a:t>La clave genérica del RFC a que se refiere la regla 2.7.1.25.</a:t>
          </a:r>
          <a:endParaRPr lang="es-MX" sz="1800" dirty="0"/>
        </a:p>
      </dgm:t>
    </dgm:pt>
    <dgm:pt modelId="{C8104729-CE5B-4A06-ADDB-2905E105F56F}" type="parTrans" cxnId="{160DF374-5D81-48E2-8AD8-C3965B3F5005}">
      <dgm:prSet/>
      <dgm:spPr/>
      <dgm:t>
        <a:bodyPr/>
        <a:lstStyle/>
        <a:p>
          <a:endParaRPr lang="es-MX"/>
        </a:p>
      </dgm:t>
    </dgm:pt>
    <dgm:pt modelId="{1B59342F-1C75-45A2-B358-6C325529FD9C}" type="sibTrans" cxnId="{160DF374-5D81-48E2-8AD8-C3965B3F5005}">
      <dgm:prSet/>
      <dgm:spPr/>
      <dgm:t>
        <a:bodyPr/>
        <a:lstStyle/>
        <a:p>
          <a:endParaRPr lang="es-MX" dirty="0"/>
        </a:p>
      </dgm:t>
    </dgm:pt>
    <dgm:pt modelId="{7DC5FA71-1339-4A5E-86AD-DD270D2107BC}">
      <dgm:prSet phldrT="[Texto]" custT="1"/>
      <dgm:spPr/>
      <dgm:t>
        <a:bodyPr/>
        <a:lstStyle/>
        <a:p>
          <a:r>
            <a:rPr lang="es-ES" sz="1600" dirty="0" smtClean="0"/>
            <a:t>El Régimen Fiscal en que tribute. </a:t>
          </a:r>
          <a:endParaRPr lang="es-MX" sz="1600" dirty="0"/>
        </a:p>
      </dgm:t>
    </dgm:pt>
    <dgm:pt modelId="{2E4796DD-BB19-4EA1-9C0B-1DCB5A8905C0}" type="parTrans" cxnId="{DCD3A18B-8DA5-4835-8D9A-E7B588907F31}">
      <dgm:prSet/>
      <dgm:spPr/>
      <dgm:t>
        <a:bodyPr/>
        <a:lstStyle/>
        <a:p>
          <a:endParaRPr lang="es-MX"/>
        </a:p>
      </dgm:t>
    </dgm:pt>
    <dgm:pt modelId="{A5459778-BA9C-4A5B-AE2A-56CC0AA59601}" type="sibTrans" cxnId="{DCD3A18B-8DA5-4835-8D9A-E7B588907F31}">
      <dgm:prSet/>
      <dgm:spPr/>
      <dgm:t>
        <a:bodyPr/>
        <a:lstStyle/>
        <a:p>
          <a:endParaRPr lang="es-MX" dirty="0"/>
        </a:p>
      </dgm:t>
    </dgm:pt>
    <dgm:pt modelId="{7E7CBE14-E035-4AD1-9EA9-E2BAEAA827AD}">
      <dgm:prSet phldrT="[Texto]" custT="1"/>
      <dgm:spPr/>
      <dgm:t>
        <a:bodyPr/>
        <a:lstStyle/>
        <a:p>
          <a:r>
            <a:rPr lang="es-MX" sz="1600" dirty="0" smtClean="0"/>
            <a:t>El valor total de los actos o actividades realizados.</a:t>
          </a:r>
          <a:endParaRPr lang="es-MX" sz="1600" dirty="0"/>
        </a:p>
      </dgm:t>
    </dgm:pt>
    <dgm:pt modelId="{C185DB91-9676-4CE2-B2EF-F8FB6E451B8B}" type="parTrans" cxnId="{A755208D-0BB1-47AE-B0CC-12B865465AC0}">
      <dgm:prSet/>
      <dgm:spPr/>
      <dgm:t>
        <a:bodyPr/>
        <a:lstStyle/>
        <a:p>
          <a:endParaRPr lang="es-MX"/>
        </a:p>
      </dgm:t>
    </dgm:pt>
    <dgm:pt modelId="{43996D69-4991-4534-A03D-4C20C7AD799C}" type="sibTrans" cxnId="{A755208D-0BB1-47AE-B0CC-12B865465AC0}">
      <dgm:prSet/>
      <dgm:spPr/>
      <dgm:t>
        <a:bodyPr/>
        <a:lstStyle/>
        <a:p>
          <a:endParaRPr lang="es-MX" dirty="0"/>
        </a:p>
      </dgm:t>
    </dgm:pt>
    <dgm:pt modelId="{A16F9B7C-8804-4FE7-BF35-AD1A9443B516}">
      <dgm:prSet phldrT="[Texto]" custT="1"/>
      <dgm:spPr/>
      <dgm:t>
        <a:bodyPr/>
        <a:lstStyle/>
        <a:p>
          <a:r>
            <a:rPr lang="es-MX" sz="1600" dirty="0" smtClean="0"/>
            <a:t>No. de registro de la máquina, equipo o sistema</a:t>
          </a:r>
          <a:endParaRPr lang="es-MX" sz="1600" dirty="0"/>
        </a:p>
      </dgm:t>
    </dgm:pt>
    <dgm:pt modelId="{BB0DAF8A-A6B8-4A81-806D-F31545F8A7CD}" type="parTrans" cxnId="{3AA6000C-30AB-45A9-86CA-A36ED76C4CC0}">
      <dgm:prSet/>
      <dgm:spPr/>
      <dgm:t>
        <a:bodyPr/>
        <a:lstStyle/>
        <a:p>
          <a:endParaRPr lang="es-MX"/>
        </a:p>
      </dgm:t>
    </dgm:pt>
    <dgm:pt modelId="{00D2E666-9309-43DA-8768-E190A989B89C}" type="sibTrans" cxnId="{3AA6000C-30AB-45A9-86CA-A36ED76C4CC0}">
      <dgm:prSet/>
      <dgm:spPr/>
      <dgm:t>
        <a:bodyPr/>
        <a:lstStyle/>
        <a:p>
          <a:endParaRPr lang="es-MX"/>
        </a:p>
      </dgm:t>
    </dgm:pt>
    <dgm:pt modelId="{56E9330F-A5C4-4969-99E0-EE9221C216ED}">
      <dgm:prSet custT="1"/>
      <dgm:spPr/>
      <dgm:t>
        <a:bodyPr/>
        <a:lstStyle/>
        <a:p>
          <a:r>
            <a:rPr lang="es-ES" sz="1600" dirty="0" smtClean="0"/>
            <a:t>La clave del R.F.C. del contribuyente quien los expide.</a:t>
          </a:r>
          <a:endParaRPr lang="es-MX" sz="1600" dirty="0"/>
        </a:p>
      </dgm:t>
    </dgm:pt>
    <dgm:pt modelId="{E435FEE6-3E5D-49FE-BEE3-279E7B9C06C1}" type="parTrans" cxnId="{181B4A69-B812-4EBB-9B06-9B5C758D66F6}">
      <dgm:prSet/>
      <dgm:spPr/>
      <dgm:t>
        <a:bodyPr/>
        <a:lstStyle/>
        <a:p>
          <a:endParaRPr lang="es-MX"/>
        </a:p>
      </dgm:t>
    </dgm:pt>
    <dgm:pt modelId="{5D69798A-89BF-439A-81A5-C672C971BD05}" type="sibTrans" cxnId="{181B4A69-B812-4EBB-9B06-9B5C758D66F6}">
      <dgm:prSet/>
      <dgm:spPr/>
      <dgm:t>
        <a:bodyPr/>
        <a:lstStyle/>
        <a:p>
          <a:endParaRPr lang="es-MX" dirty="0"/>
        </a:p>
      </dgm:t>
    </dgm:pt>
    <dgm:pt modelId="{576D0CDA-60E9-4734-839B-E730B0308797}">
      <dgm:prSet custT="1"/>
      <dgm:spPr/>
      <dgm:t>
        <a:bodyPr/>
        <a:lstStyle/>
        <a:p>
          <a:r>
            <a:rPr lang="es-MX" sz="1600" dirty="0" smtClean="0"/>
            <a:t>El lugar y fecha de expedición.</a:t>
          </a:r>
          <a:endParaRPr lang="es-MX" sz="1600" dirty="0"/>
        </a:p>
      </dgm:t>
    </dgm:pt>
    <dgm:pt modelId="{DFAD41C7-AC09-4C2E-BACA-40080565BC45}" type="parTrans" cxnId="{9EFD6FC2-39DB-4811-A850-42ECB02B04A9}">
      <dgm:prSet/>
      <dgm:spPr/>
      <dgm:t>
        <a:bodyPr/>
        <a:lstStyle/>
        <a:p>
          <a:endParaRPr lang="es-MX"/>
        </a:p>
      </dgm:t>
    </dgm:pt>
    <dgm:pt modelId="{D5A84FED-9837-436F-91C7-94A2DDA6E32D}" type="sibTrans" cxnId="{9EFD6FC2-39DB-4811-A850-42ECB02B04A9}">
      <dgm:prSet/>
      <dgm:spPr/>
      <dgm:t>
        <a:bodyPr/>
        <a:lstStyle/>
        <a:p>
          <a:endParaRPr lang="es-MX" dirty="0"/>
        </a:p>
      </dgm:t>
    </dgm:pt>
    <dgm:pt modelId="{BA9372CE-1945-45FB-B20E-BFD9BD8874F0}">
      <dgm:prSet custT="1"/>
      <dgm:spPr/>
      <dgm:t>
        <a:bodyPr/>
        <a:lstStyle/>
        <a:p>
          <a:pPr algn="just"/>
          <a:r>
            <a:rPr lang="es-MX" sz="1600" dirty="0" smtClean="0"/>
            <a:t>La cantidad, clase de bienes o mercancías o descripción del servicio o uso o goce.</a:t>
          </a:r>
        </a:p>
      </dgm:t>
    </dgm:pt>
    <dgm:pt modelId="{B3DF9FAD-8AC8-48C2-8B55-73499CFD8279}" type="parTrans" cxnId="{87DAEA93-E23B-4064-98D9-C5BE1E57D00A}">
      <dgm:prSet/>
      <dgm:spPr/>
      <dgm:t>
        <a:bodyPr/>
        <a:lstStyle/>
        <a:p>
          <a:endParaRPr lang="es-MX"/>
        </a:p>
      </dgm:t>
    </dgm:pt>
    <dgm:pt modelId="{B263F1F9-1F8A-4BCB-A644-F9421F43475D}" type="sibTrans" cxnId="{87DAEA93-E23B-4064-98D9-C5BE1E57D00A}">
      <dgm:prSet/>
      <dgm:spPr/>
      <dgm:t>
        <a:bodyPr/>
        <a:lstStyle/>
        <a:p>
          <a:endParaRPr lang="es-MX" dirty="0"/>
        </a:p>
      </dgm:t>
    </dgm:pt>
    <dgm:pt modelId="{1332443E-F7D2-8048-8AAB-0A8E6178A05D}">
      <dgm:prSet phldrT="[Texto]"/>
      <dgm:spPr/>
      <dgm:t>
        <a:bodyPr/>
        <a:lstStyle/>
        <a:p>
          <a:r>
            <a:rPr lang="es-MX" dirty="0" smtClean="0"/>
            <a:t>Un solo CFDI diario, semanal o mensual / bimestral RIF</a:t>
          </a:r>
          <a:endParaRPr lang="es-MX" dirty="0"/>
        </a:p>
      </dgm:t>
    </dgm:pt>
    <dgm:pt modelId="{A4F619C8-ED0A-BA48-A3A2-8AC3380EC513}" type="parTrans" cxnId="{AFB1D377-55DA-5B42-BDCF-73000D2B7811}">
      <dgm:prSet/>
      <dgm:spPr/>
      <dgm:t>
        <a:bodyPr/>
        <a:lstStyle/>
        <a:p>
          <a:endParaRPr lang="es-ES"/>
        </a:p>
      </dgm:t>
    </dgm:pt>
    <dgm:pt modelId="{3AC17852-8350-FC44-9947-C064C1B2EE81}" type="sibTrans" cxnId="{AFB1D377-55DA-5B42-BDCF-73000D2B7811}">
      <dgm:prSet/>
      <dgm:spPr/>
      <dgm:t>
        <a:bodyPr/>
        <a:lstStyle/>
        <a:p>
          <a:endParaRPr lang="es-ES"/>
        </a:p>
      </dgm:t>
    </dgm:pt>
    <dgm:pt modelId="{EDB73EB7-290A-4491-88F0-57FAD2860495}" type="pres">
      <dgm:prSet presAssocID="{1D5D9660-25A0-43A7-B30A-F8E843457D36}" presName="diagram" presStyleCnt="0">
        <dgm:presLayoutVars>
          <dgm:dir/>
          <dgm:resizeHandles val="exact"/>
        </dgm:presLayoutVars>
      </dgm:prSet>
      <dgm:spPr/>
      <dgm:t>
        <a:bodyPr/>
        <a:lstStyle/>
        <a:p>
          <a:endParaRPr lang="es-ES"/>
        </a:p>
      </dgm:t>
    </dgm:pt>
    <dgm:pt modelId="{23F6BBDA-A6E5-45B9-B19B-F1074E282777}" type="pres">
      <dgm:prSet presAssocID="{ED4183D7-64F3-4632-AF46-CD838D050F58}" presName="node" presStyleLbl="node1" presStyleIdx="0" presStyleCnt="8" custScaleX="116413" custScaleY="138436">
        <dgm:presLayoutVars>
          <dgm:bulletEnabled val="1"/>
        </dgm:presLayoutVars>
      </dgm:prSet>
      <dgm:spPr/>
      <dgm:t>
        <a:bodyPr/>
        <a:lstStyle/>
        <a:p>
          <a:endParaRPr lang="es-MX"/>
        </a:p>
      </dgm:t>
    </dgm:pt>
    <dgm:pt modelId="{A62D7778-DFE2-4DA1-BF0B-94717D52B3BC}" type="pres">
      <dgm:prSet presAssocID="{1B59342F-1C75-45A2-B358-6C325529FD9C}" presName="sibTrans" presStyleLbl="sibTrans2D1" presStyleIdx="0" presStyleCnt="7"/>
      <dgm:spPr/>
      <dgm:t>
        <a:bodyPr/>
        <a:lstStyle/>
        <a:p>
          <a:endParaRPr lang="es-ES"/>
        </a:p>
      </dgm:t>
    </dgm:pt>
    <dgm:pt modelId="{E86A336B-88C7-474B-A29E-ABEF07F675D3}" type="pres">
      <dgm:prSet presAssocID="{1B59342F-1C75-45A2-B358-6C325529FD9C}" presName="connectorText" presStyleLbl="sibTrans2D1" presStyleIdx="0" presStyleCnt="7"/>
      <dgm:spPr/>
      <dgm:t>
        <a:bodyPr/>
        <a:lstStyle/>
        <a:p>
          <a:endParaRPr lang="es-ES"/>
        </a:p>
      </dgm:t>
    </dgm:pt>
    <dgm:pt modelId="{52FF810D-1B19-489E-8832-ED2C0A7FDA06}" type="pres">
      <dgm:prSet presAssocID="{56E9330F-A5C4-4969-99E0-EE9221C216ED}" presName="node" presStyleLbl="node1" presStyleIdx="1" presStyleCnt="8">
        <dgm:presLayoutVars>
          <dgm:bulletEnabled val="1"/>
        </dgm:presLayoutVars>
      </dgm:prSet>
      <dgm:spPr/>
      <dgm:t>
        <a:bodyPr/>
        <a:lstStyle/>
        <a:p>
          <a:endParaRPr lang="es-MX"/>
        </a:p>
      </dgm:t>
    </dgm:pt>
    <dgm:pt modelId="{E9B3B932-1B9F-4724-82B0-EAA231900934}" type="pres">
      <dgm:prSet presAssocID="{5D69798A-89BF-439A-81A5-C672C971BD05}" presName="sibTrans" presStyleLbl="sibTrans2D1" presStyleIdx="1" presStyleCnt="7"/>
      <dgm:spPr/>
      <dgm:t>
        <a:bodyPr/>
        <a:lstStyle/>
        <a:p>
          <a:endParaRPr lang="es-ES"/>
        </a:p>
      </dgm:t>
    </dgm:pt>
    <dgm:pt modelId="{D9AE413F-8DD9-4A14-8514-35AC72F94B76}" type="pres">
      <dgm:prSet presAssocID="{5D69798A-89BF-439A-81A5-C672C971BD05}" presName="connectorText" presStyleLbl="sibTrans2D1" presStyleIdx="1" presStyleCnt="7"/>
      <dgm:spPr/>
      <dgm:t>
        <a:bodyPr/>
        <a:lstStyle/>
        <a:p>
          <a:endParaRPr lang="es-ES"/>
        </a:p>
      </dgm:t>
    </dgm:pt>
    <dgm:pt modelId="{08355DF5-B205-4DBC-9C60-927584280EDB}" type="pres">
      <dgm:prSet presAssocID="{7DC5FA71-1339-4A5E-86AD-DD270D2107BC}" presName="node" presStyleLbl="node1" presStyleIdx="2" presStyleCnt="8">
        <dgm:presLayoutVars>
          <dgm:bulletEnabled val="1"/>
        </dgm:presLayoutVars>
      </dgm:prSet>
      <dgm:spPr/>
      <dgm:t>
        <a:bodyPr/>
        <a:lstStyle/>
        <a:p>
          <a:endParaRPr lang="es-MX"/>
        </a:p>
      </dgm:t>
    </dgm:pt>
    <dgm:pt modelId="{8CE44DB0-F0CF-4425-9D3F-F69A520D4615}" type="pres">
      <dgm:prSet presAssocID="{A5459778-BA9C-4A5B-AE2A-56CC0AA59601}" presName="sibTrans" presStyleLbl="sibTrans2D1" presStyleIdx="2" presStyleCnt="7"/>
      <dgm:spPr/>
      <dgm:t>
        <a:bodyPr/>
        <a:lstStyle/>
        <a:p>
          <a:endParaRPr lang="es-ES"/>
        </a:p>
      </dgm:t>
    </dgm:pt>
    <dgm:pt modelId="{18EA965E-D2BA-4814-9126-7ED41FCBAB61}" type="pres">
      <dgm:prSet presAssocID="{A5459778-BA9C-4A5B-AE2A-56CC0AA59601}" presName="connectorText" presStyleLbl="sibTrans2D1" presStyleIdx="2" presStyleCnt="7"/>
      <dgm:spPr/>
      <dgm:t>
        <a:bodyPr/>
        <a:lstStyle/>
        <a:p>
          <a:endParaRPr lang="es-ES"/>
        </a:p>
      </dgm:t>
    </dgm:pt>
    <dgm:pt modelId="{4071CE93-B518-444C-9013-92AA1E52B8E5}" type="pres">
      <dgm:prSet presAssocID="{576D0CDA-60E9-4734-839B-E730B0308797}" presName="node" presStyleLbl="node1" presStyleIdx="3" presStyleCnt="8">
        <dgm:presLayoutVars>
          <dgm:bulletEnabled val="1"/>
        </dgm:presLayoutVars>
      </dgm:prSet>
      <dgm:spPr/>
      <dgm:t>
        <a:bodyPr/>
        <a:lstStyle/>
        <a:p>
          <a:endParaRPr lang="es-MX"/>
        </a:p>
      </dgm:t>
    </dgm:pt>
    <dgm:pt modelId="{304D046B-AB6D-4C85-820D-A927E601EBBE}" type="pres">
      <dgm:prSet presAssocID="{D5A84FED-9837-436F-91C7-94A2DDA6E32D}" presName="sibTrans" presStyleLbl="sibTrans2D1" presStyleIdx="3" presStyleCnt="7"/>
      <dgm:spPr/>
      <dgm:t>
        <a:bodyPr/>
        <a:lstStyle/>
        <a:p>
          <a:endParaRPr lang="es-ES"/>
        </a:p>
      </dgm:t>
    </dgm:pt>
    <dgm:pt modelId="{2B6BBE68-8FBB-4DF8-B78C-7135EB680DB2}" type="pres">
      <dgm:prSet presAssocID="{D5A84FED-9837-436F-91C7-94A2DDA6E32D}" presName="connectorText" presStyleLbl="sibTrans2D1" presStyleIdx="3" presStyleCnt="7"/>
      <dgm:spPr/>
      <dgm:t>
        <a:bodyPr/>
        <a:lstStyle/>
        <a:p>
          <a:endParaRPr lang="es-ES"/>
        </a:p>
      </dgm:t>
    </dgm:pt>
    <dgm:pt modelId="{B03AA5E2-B5B7-4EC5-B223-F24BD25E6CF3}" type="pres">
      <dgm:prSet presAssocID="{7E7CBE14-E035-4AD1-9EA9-E2BAEAA827AD}" presName="node" presStyleLbl="node1" presStyleIdx="4" presStyleCnt="8">
        <dgm:presLayoutVars>
          <dgm:bulletEnabled val="1"/>
        </dgm:presLayoutVars>
      </dgm:prSet>
      <dgm:spPr/>
      <dgm:t>
        <a:bodyPr/>
        <a:lstStyle/>
        <a:p>
          <a:endParaRPr lang="es-MX"/>
        </a:p>
      </dgm:t>
    </dgm:pt>
    <dgm:pt modelId="{25EF269B-84AF-4398-9101-BB90B4588F63}" type="pres">
      <dgm:prSet presAssocID="{43996D69-4991-4534-A03D-4C20C7AD799C}" presName="sibTrans" presStyleLbl="sibTrans2D1" presStyleIdx="4" presStyleCnt="7"/>
      <dgm:spPr/>
      <dgm:t>
        <a:bodyPr/>
        <a:lstStyle/>
        <a:p>
          <a:endParaRPr lang="es-ES"/>
        </a:p>
      </dgm:t>
    </dgm:pt>
    <dgm:pt modelId="{1EB2EE4F-802E-4109-ADC2-12C4B2CD8DEF}" type="pres">
      <dgm:prSet presAssocID="{43996D69-4991-4534-A03D-4C20C7AD799C}" presName="connectorText" presStyleLbl="sibTrans2D1" presStyleIdx="4" presStyleCnt="7"/>
      <dgm:spPr/>
      <dgm:t>
        <a:bodyPr/>
        <a:lstStyle/>
        <a:p>
          <a:endParaRPr lang="es-ES"/>
        </a:p>
      </dgm:t>
    </dgm:pt>
    <dgm:pt modelId="{0F5F883A-D9D2-4104-AC94-852BE09226EC}" type="pres">
      <dgm:prSet presAssocID="{BA9372CE-1945-45FB-B20E-BFD9BD8874F0}" presName="node" presStyleLbl="node1" presStyleIdx="5" presStyleCnt="8" custScaleX="110833" custScaleY="126813">
        <dgm:presLayoutVars>
          <dgm:bulletEnabled val="1"/>
        </dgm:presLayoutVars>
      </dgm:prSet>
      <dgm:spPr/>
      <dgm:t>
        <a:bodyPr/>
        <a:lstStyle/>
        <a:p>
          <a:endParaRPr lang="es-MX"/>
        </a:p>
      </dgm:t>
    </dgm:pt>
    <dgm:pt modelId="{9D7BCE56-41B6-404D-90DD-990E368F15B1}" type="pres">
      <dgm:prSet presAssocID="{B263F1F9-1F8A-4BCB-A644-F9421F43475D}" presName="sibTrans" presStyleLbl="sibTrans2D1" presStyleIdx="5" presStyleCnt="7"/>
      <dgm:spPr/>
      <dgm:t>
        <a:bodyPr/>
        <a:lstStyle/>
        <a:p>
          <a:endParaRPr lang="es-ES"/>
        </a:p>
      </dgm:t>
    </dgm:pt>
    <dgm:pt modelId="{2B9E7CCD-A00E-4B83-9C5F-4B5AF268B0EE}" type="pres">
      <dgm:prSet presAssocID="{B263F1F9-1F8A-4BCB-A644-F9421F43475D}" presName="connectorText" presStyleLbl="sibTrans2D1" presStyleIdx="5" presStyleCnt="7"/>
      <dgm:spPr/>
      <dgm:t>
        <a:bodyPr/>
        <a:lstStyle/>
        <a:p>
          <a:endParaRPr lang="es-ES"/>
        </a:p>
      </dgm:t>
    </dgm:pt>
    <dgm:pt modelId="{EF333D20-8241-4BC4-BC72-6BFB5599865A}" type="pres">
      <dgm:prSet presAssocID="{A16F9B7C-8804-4FE7-BF35-AD1A9443B516}" presName="node" presStyleLbl="node1" presStyleIdx="6" presStyleCnt="8">
        <dgm:presLayoutVars>
          <dgm:bulletEnabled val="1"/>
        </dgm:presLayoutVars>
      </dgm:prSet>
      <dgm:spPr/>
      <dgm:t>
        <a:bodyPr/>
        <a:lstStyle/>
        <a:p>
          <a:endParaRPr lang="es-MX"/>
        </a:p>
      </dgm:t>
    </dgm:pt>
    <dgm:pt modelId="{CEDF9CA0-0FDE-1446-9C0B-F225EEE2BE14}" type="pres">
      <dgm:prSet presAssocID="{00D2E666-9309-43DA-8768-E190A989B89C}" presName="sibTrans" presStyleLbl="sibTrans2D1" presStyleIdx="6" presStyleCnt="7" custLinFactNeighborX="5549" custLinFactNeighborY="-4276"/>
      <dgm:spPr/>
      <dgm:t>
        <a:bodyPr/>
        <a:lstStyle/>
        <a:p>
          <a:endParaRPr lang="es-ES"/>
        </a:p>
      </dgm:t>
    </dgm:pt>
    <dgm:pt modelId="{100F69DC-5C21-1649-BADB-2545B8111EC3}" type="pres">
      <dgm:prSet presAssocID="{00D2E666-9309-43DA-8768-E190A989B89C}" presName="connectorText" presStyleLbl="sibTrans2D1" presStyleIdx="6" presStyleCnt="7"/>
      <dgm:spPr/>
      <dgm:t>
        <a:bodyPr/>
        <a:lstStyle/>
        <a:p>
          <a:endParaRPr lang="es-ES"/>
        </a:p>
      </dgm:t>
    </dgm:pt>
    <dgm:pt modelId="{7432B0A8-26AF-2142-A875-677EFEAE26AC}" type="pres">
      <dgm:prSet presAssocID="{1332443E-F7D2-8048-8AAB-0A8E6178A05D}" presName="node" presStyleLbl="node1" presStyleIdx="7" presStyleCnt="8">
        <dgm:presLayoutVars>
          <dgm:bulletEnabled val="1"/>
        </dgm:presLayoutVars>
      </dgm:prSet>
      <dgm:spPr/>
      <dgm:t>
        <a:bodyPr/>
        <a:lstStyle/>
        <a:p>
          <a:endParaRPr lang="es-ES"/>
        </a:p>
      </dgm:t>
    </dgm:pt>
  </dgm:ptLst>
  <dgm:cxnLst>
    <dgm:cxn modelId="{0313DC3F-4857-EC4E-813B-973F5322F264}" type="presOf" srcId="{43996D69-4991-4534-A03D-4C20C7AD799C}" destId="{25EF269B-84AF-4398-9101-BB90B4588F63}" srcOrd="0" destOrd="0" presId="urn:microsoft.com/office/officeart/2005/8/layout/process5"/>
    <dgm:cxn modelId="{A0E41A66-AD3B-9F4A-AD1E-4EE1D7D37780}" type="presOf" srcId="{56E9330F-A5C4-4969-99E0-EE9221C216ED}" destId="{52FF810D-1B19-489E-8832-ED2C0A7FDA06}" srcOrd="0" destOrd="0" presId="urn:microsoft.com/office/officeart/2005/8/layout/process5"/>
    <dgm:cxn modelId="{AFB1D377-55DA-5B42-BDCF-73000D2B7811}" srcId="{1D5D9660-25A0-43A7-B30A-F8E843457D36}" destId="{1332443E-F7D2-8048-8AAB-0A8E6178A05D}" srcOrd="7" destOrd="0" parTransId="{A4F619C8-ED0A-BA48-A3A2-8AC3380EC513}" sibTransId="{3AC17852-8350-FC44-9947-C064C1B2EE81}"/>
    <dgm:cxn modelId="{BD2555A1-7398-7946-8BFB-B56240D029CF}" type="presOf" srcId="{43996D69-4991-4534-A03D-4C20C7AD799C}" destId="{1EB2EE4F-802E-4109-ADC2-12C4B2CD8DEF}" srcOrd="1" destOrd="0" presId="urn:microsoft.com/office/officeart/2005/8/layout/process5"/>
    <dgm:cxn modelId="{777A4F35-817B-C247-8BC2-658E0ABD7780}" type="presOf" srcId="{7DC5FA71-1339-4A5E-86AD-DD270D2107BC}" destId="{08355DF5-B205-4DBC-9C60-927584280EDB}" srcOrd="0" destOrd="0" presId="urn:microsoft.com/office/officeart/2005/8/layout/process5"/>
    <dgm:cxn modelId="{C873FE4F-5FEE-4E4C-BD78-367431799BAC}" type="presOf" srcId="{1B59342F-1C75-45A2-B358-6C325529FD9C}" destId="{A62D7778-DFE2-4DA1-BF0B-94717D52B3BC}" srcOrd="0" destOrd="0" presId="urn:microsoft.com/office/officeart/2005/8/layout/process5"/>
    <dgm:cxn modelId="{8CAD1922-5AC3-3D4C-9ADA-330F89AAFDB7}" type="presOf" srcId="{ED4183D7-64F3-4632-AF46-CD838D050F58}" destId="{23F6BBDA-A6E5-45B9-B19B-F1074E282777}" srcOrd="0" destOrd="0" presId="urn:microsoft.com/office/officeart/2005/8/layout/process5"/>
    <dgm:cxn modelId="{27C8DADC-7538-7944-A846-80F3C518BE97}" type="presOf" srcId="{5D69798A-89BF-439A-81A5-C672C971BD05}" destId="{E9B3B932-1B9F-4724-82B0-EAA231900934}" srcOrd="0" destOrd="0" presId="urn:microsoft.com/office/officeart/2005/8/layout/process5"/>
    <dgm:cxn modelId="{181B4A69-B812-4EBB-9B06-9B5C758D66F6}" srcId="{1D5D9660-25A0-43A7-B30A-F8E843457D36}" destId="{56E9330F-A5C4-4969-99E0-EE9221C216ED}" srcOrd="1" destOrd="0" parTransId="{E435FEE6-3E5D-49FE-BEE3-279E7B9C06C1}" sibTransId="{5D69798A-89BF-439A-81A5-C672C971BD05}"/>
    <dgm:cxn modelId="{9EFD6FC2-39DB-4811-A850-42ECB02B04A9}" srcId="{1D5D9660-25A0-43A7-B30A-F8E843457D36}" destId="{576D0CDA-60E9-4734-839B-E730B0308797}" srcOrd="3" destOrd="0" parTransId="{DFAD41C7-AC09-4C2E-BACA-40080565BC45}" sibTransId="{D5A84FED-9837-436F-91C7-94A2DDA6E32D}"/>
    <dgm:cxn modelId="{4223E323-D19B-CC4E-9593-089703F60E3E}" type="presOf" srcId="{00D2E666-9309-43DA-8768-E190A989B89C}" destId="{100F69DC-5C21-1649-BADB-2545B8111EC3}" srcOrd="1" destOrd="0" presId="urn:microsoft.com/office/officeart/2005/8/layout/process5"/>
    <dgm:cxn modelId="{A755208D-0BB1-47AE-B0CC-12B865465AC0}" srcId="{1D5D9660-25A0-43A7-B30A-F8E843457D36}" destId="{7E7CBE14-E035-4AD1-9EA9-E2BAEAA827AD}" srcOrd="4" destOrd="0" parTransId="{C185DB91-9676-4CE2-B2EF-F8FB6E451B8B}" sibTransId="{43996D69-4991-4534-A03D-4C20C7AD799C}"/>
    <dgm:cxn modelId="{87A25B05-9F0E-D84C-A256-440A7E84BF08}" type="presOf" srcId="{1B59342F-1C75-45A2-B358-6C325529FD9C}" destId="{E86A336B-88C7-474B-A29E-ABEF07F675D3}" srcOrd="1" destOrd="0" presId="urn:microsoft.com/office/officeart/2005/8/layout/process5"/>
    <dgm:cxn modelId="{4250183A-2244-0942-B360-E12E253476ED}" type="presOf" srcId="{D5A84FED-9837-436F-91C7-94A2DDA6E32D}" destId="{304D046B-AB6D-4C85-820D-A927E601EBBE}" srcOrd="0" destOrd="0" presId="urn:microsoft.com/office/officeart/2005/8/layout/process5"/>
    <dgm:cxn modelId="{87DAEA93-E23B-4064-98D9-C5BE1E57D00A}" srcId="{1D5D9660-25A0-43A7-B30A-F8E843457D36}" destId="{BA9372CE-1945-45FB-B20E-BFD9BD8874F0}" srcOrd="5" destOrd="0" parTransId="{B3DF9FAD-8AC8-48C2-8B55-73499CFD8279}" sibTransId="{B263F1F9-1F8A-4BCB-A644-F9421F43475D}"/>
    <dgm:cxn modelId="{160DF374-5D81-48E2-8AD8-C3965B3F5005}" srcId="{1D5D9660-25A0-43A7-B30A-F8E843457D36}" destId="{ED4183D7-64F3-4632-AF46-CD838D050F58}" srcOrd="0" destOrd="0" parTransId="{C8104729-CE5B-4A06-ADDB-2905E105F56F}" sibTransId="{1B59342F-1C75-45A2-B358-6C325529FD9C}"/>
    <dgm:cxn modelId="{3DE9839E-8580-E749-BF7E-92F33902C60F}" type="presOf" srcId="{B263F1F9-1F8A-4BCB-A644-F9421F43475D}" destId="{9D7BCE56-41B6-404D-90DD-990E368F15B1}" srcOrd="0" destOrd="0" presId="urn:microsoft.com/office/officeart/2005/8/layout/process5"/>
    <dgm:cxn modelId="{3AA6000C-30AB-45A9-86CA-A36ED76C4CC0}" srcId="{1D5D9660-25A0-43A7-B30A-F8E843457D36}" destId="{A16F9B7C-8804-4FE7-BF35-AD1A9443B516}" srcOrd="6" destOrd="0" parTransId="{BB0DAF8A-A6B8-4A81-806D-F31545F8A7CD}" sibTransId="{00D2E666-9309-43DA-8768-E190A989B89C}"/>
    <dgm:cxn modelId="{A5453AC0-1DF8-9F4E-A81C-FF707DAEB748}" type="presOf" srcId="{B263F1F9-1F8A-4BCB-A644-F9421F43475D}" destId="{2B9E7CCD-A00E-4B83-9C5F-4B5AF268B0EE}" srcOrd="1" destOrd="0" presId="urn:microsoft.com/office/officeart/2005/8/layout/process5"/>
    <dgm:cxn modelId="{B86BA25F-2055-C041-8452-38074B594978}" type="presOf" srcId="{7E7CBE14-E035-4AD1-9EA9-E2BAEAA827AD}" destId="{B03AA5E2-B5B7-4EC5-B223-F24BD25E6CF3}" srcOrd="0" destOrd="0" presId="urn:microsoft.com/office/officeart/2005/8/layout/process5"/>
    <dgm:cxn modelId="{AB186D9E-A026-3141-B577-53619EF9A04C}" type="presOf" srcId="{A16F9B7C-8804-4FE7-BF35-AD1A9443B516}" destId="{EF333D20-8241-4BC4-BC72-6BFB5599865A}" srcOrd="0" destOrd="0" presId="urn:microsoft.com/office/officeart/2005/8/layout/process5"/>
    <dgm:cxn modelId="{25291273-CF8D-0646-A32E-1A453BB2F60C}" type="presOf" srcId="{A5459778-BA9C-4A5B-AE2A-56CC0AA59601}" destId="{18EA965E-D2BA-4814-9126-7ED41FCBAB61}" srcOrd="1" destOrd="0" presId="urn:microsoft.com/office/officeart/2005/8/layout/process5"/>
    <dgm:cxn modelId="{C6E50DA6-C35B-6D46-A421-D38169791803}" type="presOf" srcId="{D5A84FED-9837-436F-91C7-94A2DDA6E32D}" destId="{2B6BBE68-8FBB-4DF8-B78C-7135EB680DB2}" srcOrd="1" destOrd="0" presId="urn:microsoft.com/office/officeart/2005/8/layout/process5"/>
    <dgm:cxn modelId="{28330032-672F-8C48-9C9A-8DB729775C48}" type="presOf" srcId="{576D0CDA-60E9-4734-839B-E730B0308797}" destId="{4071CE93-B518-444C-9013-92AA1E52B8E5}" srcOrd="0" destOrd="0" presId="urn:microsoft.com/office/officeart/2005/8/layout/process5"/>
    <dgm:cxn modelId="{9CE01093-F23F-C843-A31B-C8E1FF48DC82}" type="presOf" srcId="{00D2E666-9309-43DA-8768-E190A989B89C}" destId="{CEDF9CA0-0FDE-1446-9C0B-F225EEE2BE14}" srcOrd="0" destOrd="0" presId="urn:microsoft.com/office/officeart/2005/8/layout/process5"/>
    <dgm:cxn modelId="{A0CA86D8-A14B-7941-80FA-5129E8FE9833}" type="presOf" srcId="{5D69798A-89BF-439A-81A5-C672C971BD05}" destId="{D9AE413F-8DD9-4A14-8514-35AC72F94B76}" srcOrd="1" destOrd="0" presId="urn:microsoft.com/office/officeart/2005/8/layout/process5"/>
    <dgm:cxn modelId="{DCD3A18B-8DA5-4835-8D9A-E7B588907F31}" srcId="{1D5D9660-25A0-43A7-B30A-F8E843457D36}" destId="{7DC5FA71-1339-4A5E-86AD-DD270D2107BC}" srcOrd="2" destOrd="0" parTransId="{2E4796DD-BB19-4EA1-9C0B-1DCB5A8905C0}" sibTransId="{A5459778-BA9C-4A5B-AE2A-56CC0AA59601}"/>
    <dgm:cxn modelId="{6DC1BDCF-390A-C043-A787-C161D03303F0}" type="presOf" srcId="{1D5D9660-25A0-43A7-B30A-F8E843457D36}" destId="{EDB73EB7-290A-4491-88F0-57FAD2860495}" srcOrd="0" destOrd="0" presId="urn:microsoft.com/office/officeart/2005/8/layout/process5"/>
    <dgm:cxn modelId="{0178DBEF-2599-7244-A8F0-D587BA530038}" type="presOf" srcId="{1332443E-F7D2-8048-8AAB-0A8E6178A05D}" destId="{7432B0A8-26AF-2142-A875-677EFEAE26AC}" srcOrd="0" destOrd="0" presId="urn:microsoft.com/office/officeart/2005/8/layout/process5"/>
    <dgm:cxn modelId="{AD7B9A23-9C28-4244-ACEA-DC19F4940F6C}" type="presOf" srcId="{BA9372CE-1945-45FB-B20E-BFD9BD8874F0}" destId="{0F5F883A-D9D2-4104-AC94-852BE09226EC}" srcOrd="0" destOrd="0" presId="urn:microsoft.com/office/officeart/2005/8/layout/process5"/>
    <dgm:cxn modelId="{D079AB89-6A24-BA43-B022-D085EFAB9644}" type="presOf" srcId="{A5459778-BA9C-4A5B-AE2A-56CC0AA59601}" destId="{8CE44DB0-F0CF-4425-9D3F-F69A520D4615}" srcOrd="0" destOrd="0" presId="urn:microsoft.com/office/officeart/2005/8/layout/process5"/>
    <dgm:cxn modelId="{FE531CAB-B2DC-654E-8649-AB8E236760E8}" type="presParOf" srcId="{EDB73EB7-290A-4491-88F0-57FAD2860495}" destId="{23F6BBDA-A6E5-45B9-B19B-F1074E282777}" srcOrd="0" destOrd="0" presId="urn:microsoft.com/office/officeart/2005/8/layout/process5"/>
    <dgm:cxn modelId="{B0C7C55D-5580-4941-A78B-1D1538656AB9}" type="presParOf" srcId="{EDB73EB7-290A-4491-88F0-57FAD2860495}" destId="{A62D7778-DFE2-4DA1-BF0B-94717D52B3BC}" srcOrd="1" destOrd="0" presId="urn:microsoft.com/office/officeart/2005/8/layout/process5"/>
    <dgm:cxn modelId="{4F20F07F-509F-F64D-A1A7-D208B8519C35}" type="presParOf" srcId="{A62D7778-DFE2-4DA1-BF0B-94717D52B3BC}" destId="{E86A336B-88C7-474B-A29E-ABEF07F675D3}" srcOrd="0" destOrd="0" presId="urn:microsoft.com/office/officeart/2005/8/layout/process5"/>
    <dgm:cxn modelId="{8BFD4587-C27A-C74D-AACA-4A0B3A3065F8}" type="presParOf" srcId="{EDB73EB7-290A-4491-88F0-57FAD2860495}" destId="{52FF810D-1B19-489E-8832-ED2C0A7FDA06}" srcOrd="2" destOrd="0" presId="urn:microsoft.com/office/officeart/2005/8/layout/process5"/>
    <dgm:cxn modelId="{F8C948FE-10DD-F74C-BE45-6E78C8E11D86}" type="presParOf" srcId="{EDB73EB7-290A-4491-88F0-57FAD2860495}" destId="{E9B3B932-1B9F-4724-82B0-EAA231900934}" srcOrd="3" destOrd="0" presId="urn:microsoft.com/office/officeart/2005/8/layout/process5"/>
    <dgm:cxn modelId="{FA846469-049D-C443-818F-4081C8C48837}" type="presParOf" srcId="{E9B3B932-1B9F-4724-82B0-EAA231900934}" destId="{D9AE413F-8DD9-4A14-8514-35AC72F94B76}" srcOrd="0" destOrd="0" presId="urn:microsoft.com/office/officeart/2005/8/layout/process5"/>
    <dgm:cxn modelId="{B998570C-6C0F-F144-B103-64DDC9CDEE4F}" type="presParOf" srcId="{EDB73EB7-290A-4491-88F0-57FAD2860495}" destId="{08355DF5-B205-4DBC-9C60-927584280EDB}" srcOrd="4" destOrd="0" presId="urn:microsoft.com/office/officeart/2005/8/layout/process5"/>
    <dgm:cxn modelId="{B928C820-7BA8-E547-A12B-48F4A1A7DF7F}" type="presParOf" srcId="{EDB73EB7-290A-4491-88F0-57FAD2860495}" destId="{8CE44DB0-F0CF-4425-9D3F-F69A520D4615}" srcOrd="5" destOrd="0" presId="urn:microsoft.com/office/officeart/2005/8/layout/process5"/>
    <dgm:cxn modelId="{BA6DE9DE-12E9-E541-8F02-760CA6C05B1E}" type="presParOf" srcId="{8CE44DB0-F0CF-4425-9D3F-F69A520D4615}" destId="{18EA965E-D2BA-4814-9126-7ED41FCBAB61}" srcOrd="0" destOrd="0" presId="urn:microsoft.com/office/officeart/2005/8/layout/process5"/>
    <dgm:cxn modelId="{F36A05E0-1897-B349-AEDA-025F947AACA8}" type="presParOf" srcId="{EDB73EB7-290A-4491-88F0-57FAD2860495}" destId="{4071CE93-B518-444C-9013-92AA1E52B8E5}" srcOrd="6" destOrd="0" presId="urn:microsoft.com/office/officeart/2005/8/layout/process5"/>
    <dgm:cxn modelId="{D1605219-6C7B-CE46-A157-6E61EF655BF8}" type="presParOf" srcId="{EDB73EB7-290A-4491-88F0-57FAD2860495}" destId="{304D046B-AB6D-4C85-820D-A927E601EBBE}" srcOrd="7" destOrd="0" presId="urn:microsoft.com/office/officeart/2005/8/layout/process5"/>
    <dgm:cxn modelId="{0B0BF0C8-FE6B-3644-8373-4195B31873BB}" type="presParOf" srcId="{304D046B-AB6D-4C85-820D-A927E601EBBE}" destId="{2B6BBE68-8FBB-4DF8-B78C-7135EB680DB2}" srcOrd="0" destOrd="0" presId="urn:microsoft.com/office/officeart/2005/8/layout/process5"/>
    <dgm:cxn modelId="{D66DD89D-9515-8648-ACEB-130AA119C9FE}" type="presParOf" srcId="{EDB73EB7-290A-4491-88F0-57FAD2860495}" destId="{B03AA5E2-B5B7-4EC5-B223-F24BD25E6CF3}" srcOrd="8" destOrd="0" presId="urn:microsoft.com/office/officeart/2005/8/layout/process5"/>
    <dgm:cxn modelId="{47F184F5-2808-0744-8D78-97CA50AB80D0}" type="presParOf" srcId="{EDB73EB7-290A-4491-88F0-57FAD2860495}" destId="{25EF269B-84AF-4398-9101-BB90B4588F63}" srcOrd="9" destOrd="0" presId="urn:microsoft.com/office/officeart/2005/8/layout/process5"/>
    <dgm:cxn modelId="{E13A5574-AA99-9D45-8FB4-5C812F3EEB2C}" type="presParOf" srcId="{25EF269B-84AF-4398-9101-BB90B4588F63}" destId="{1EB2EE4F-802E-4109-ADC2-12C4B2CD8DEF}" srcOrd="0" destOrd="0" presId="urn:microsoft.com/office/officeart/2005/8/layout/process5"/>
    <dgm:cxn modelId="{7D617EBD-5549-1544-B06E-E2A083D4D2A4}" type="presParOf" srcId="{EDB73EB7-290A-4491-88F0-57FAD2860495}" destId="{0F5F883A-D9D2-4104-AC94-852BE09226EC}" srcOrd="10" destOrd="0" presId="urn:microsoft.com/office/officeart/2005/8/layout/process5"/>
    <dgm:cxn modelId="{501142C9-ED0C-F94A-9065-7BC99C3FB566}" type="presParOf" srcId="{EDB73EB7-290A-4491-88F0-57FAD2860495}" destId="{9D7BCE56-41B6-404D-90DD-990E368F15B1}" srcOrd="11" destOrd="0" presId="urn:microsoft.com/office/officeart/2005/8/layout/process5"/>
    <dgm:cxn modelId="{53C1FA6C-096C-CF4D-AD6E-3DA5DA5B1A5E}" type="presParOf" srcId="{9D7BCE56-41B6-404D-90DD-990E368F15B1}" destId="{2B9E7CCD-A00E-4B83-9C5F-4B5AF268B0EE}" srcOrd="0" destOrd="0" presId="urn:microsoft.com/office/officeart/2005/8/layout/process5"/>
    <dgm:cxn modelId="{937B8B62-D256-684B-9476-789BA6B21BB8}" type="presParOf" srcId="{EDB73EB7-290A-4491-88F0-57FAD2860495}" destId="{EF333D20-8241-4BC4-BC72-6BFB5599865A}" srcOrd="12" destOrd="0" presId="urn:microsoft.com/office/officeart/2005/8/layout/process5"/>
    <dgm:cxn modelId="{097752B4-631B-DB4B-A014-0DD440616503}" type="presParOf" srcId="{EDB73EB7-290A-4491-88F0-57FAD2860495}" destId="{CEDF9CA0-0FDE-1446-9C0B-F225EEE2BE14}" srcOrd="13" destOrd="0" presId="urn:microsoft.com/office/officeart/2005/8/layout/process5"/>
    <dgm:cxn modelId="{8475C07C-CE79-8E43-91CE-0A81CA20A852}" type="presParOf" srcId="{CEDF9CA0-0FDE-1446-9C0B-F225EEE2BE14}" destId="{100F69DC-5C21-1649-BADB-2545B8111EC3}" srcOrd="0" destOrd="0" presId="urn:microsoft.com/office/officeart/2005/8/layout/process5"/>
    <dgm:cxn modelId="{8B7D8408-9A17-BF42-B4DB-0C51BF6B7973}" type="presParOf" srcId="{EDB73EB7-290A-4491-88F0-57FAD2860495}" destId="{7432B0A8-26AF-2142-A875-677EFEAE26AC}" srcOrd="1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73C398-81A0-4C10-89B9-153E50F8B2AB}">
      <dsp:nvSpPr>
        <dsp:cNvPr id="0" name=""/>
        <dsp:cNvSpPr/>
      </dsp:nvSpPr>
      <dsp:spPr>
        <a:xfrm>
          <a:off x="0" y="0"/>
          <a:ext cx="6373368" cy="1440180"/>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s-MX" sz="3600" kern="1200" dirty="0" smtClean="0"/>
            <a:t>Por los actos o actividades que realicen.</a:t>
          </a:r>
          <a:endParaRPr lang="es-MX" sz="3600" kern="1200" dirty="0"/>
        </a:p>
      </dsp:txBody>
      <dsp:txXfrm>
        <a:off x="42181" y="42181"/>
        <a:ext cx="4819302" cy="1355818"/>
      </dsp:txXfrm>
    </dsp:sp>
    <dsp:sp modelId="{8201FD67-7D62-4068-89D2-4152186470D0}">
      <dsp:nvSpPr>
        <dsp:cNvPr id="0" name=""/>
        <dsp:cNvSpPr/>
      </dsp:nvSpPr>
      <dsp:spPr>
        <a:xfrm>
          <a:off x="562355" y="1680210"/>
          <a:ext cx="6373368" cy="1440180"/>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s-MX" sz="3600" kern="1200" dirty="0" smtClean="0"/>
            <a:t>Por los ingresos que perciban.	</a:t>
          </a:r>
          <a:endParaRPr lang="es-MX" sz="3600" kern="1200" dirty="0"/>
        </a:p>
      </dsp:txBody>
      <dsp:txXfrm>
        <a:off x="604536" y="1722391"/>
        <a:ext cx="4790533" cy="1355817"/>
      </dsp:txXfrm>
    </dsp:sp>
    <dsp:sp modelId="{4DECE068-368E-4CCC-84CF-A15217809548}">
      <dsp:nvSpPr>
        <dsp:cNvPr id="0" name=""/>
        <dsp:cNvSpPr/>
      </dsp:nvSpPr>
      <dsp:spPr>
        <a:xfrm>
          <a:off x="1124711" y="3360420"/>
          <a:ext cx="6373368" cy="1440180"/>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s-MX" sz="3000" kern="1200" dirty="0" smtClean="0"/>
            <a:t>Por las retenciones de contribuciones que efectúen.</a:t>
          </a:r>
        </a:p>
        <a:p>
          <a:pPr lvl="0" algn="l" defTabSz="1333500">
            <a:lnSpc>
              <a:spcPct val="90000"/>
            </a:lnSpc>
            <a:spcBef>
              <a:spcPct val="0"/>
            </a:spcBef>
            <a:spcAft>
              <a:spcPct val="35000"/>
            </a:spcAft>
          </a:pPr>
          <a:endParaRPr lang="es-MX" sz="1100" kern="1200" dirty="0" smtClean="0"/>
        </a:p>
        <a:p>
          <a:pPr lvl="0" algn="l" defTabSz="1333500">
            <a:lnSpc>
              <a:spcPct val="90000"/>
            </a:lnSpc>
            <a:spcBef>
              <a:spcPct val="0"/>
            </a:spcBef>
            <a:spcAft>
              <a:spcPct val="35000"/>
            </a:spcAft>
          </a:pPr>
          <a:endParaRPr lang="es-MX" sz="1100" kern="1200" dirty="0"/>
        </a:p>
      </dsp:txBody>
      <dsp:txXfrm>
        <a:off x="1166892" y="3402601"/>
        <a:ext cx="4790533" cy="1355817"/>
      </dsp:txXfrm>
    </dsp:sp>
    <dsp:sp modelId="{AEC87A87-871F-45ED-9268-FB1B35F03836}">
      <dsp:nvSpPr>
        <dsp:cNvPr id="0" name=""/>
        <dsp:cNvSpPr/>
      </dsp:nvSpPr>
      <dsp:spPr>
        <a:xfrm>
          <a:off x="5437251" y="1092136"/>
          <a:ext cx="936117" cy="936117"/>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s-MX" sz="3600" kern="1200" dirty="0"/>
        </a:p>
      </dsp:txBody>
      <dsp:txXfrm>
        <a:off x="5647877" y="1092136"/>
        <a:ext cx="514865" cy="704428"/>
      </dsp:txXfrm>
    </dsp:sp>
    <dsp:sp modelId="{501C55BF-53D4-4ADB-A771-D6ADF0804718}">
      <dsp:nvSpPr>
        <dsp:cNvPr id="0" name=""/>
        <dsp:cNvSpPr/>
      </dsp:nvSpPr>
      <dsp:spPr>
        <a:xfrm>
          <a:off x="5999606" y="2762745"/>
          <a:ext cx="936117" cy="936117"/>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s-MX" sz="3600" kern="1200" dirty="0"/>
        </a:p>
      </dsp:txBody>
      <dsp:txXfrm>
        <a:off x="6210232" y="2762745"/>
        <a:ext cx="514865" cy="7044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F1E11B-D7F9-EF48-B4A5-ECF069B4018C}">
      <dsp:nvSpPr>
        <dsp:cNvPr id="0" name=""/>
        <dsp:cNvSpPr/>
      </dsp:nvSpPr>
      <dsp:spPr>
        <a:xfrm>
          <a:off x="0" y="0"/>
          <a:ext cx="5998464" cy="1056132"/>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s-MX" sz="2800" kern="1200" dirty="0" smtClean="0"/>
            <a:t>Adquieran bienes.</a:t>
          </a:r>
          <a:endParaRPr lang="es-MX" sz="2800" kern="1200" dirty="0"/>
        </a:p>
      </dsp:txBody>
      <dsp:txXfrm>
        <a:off x="30933" y="30933"/>
        <a:ext cx="4769572" cy="994266"/>
      </dsp:txXfrm>
    </dsp:sp>
    <dsp:sp modelId="{928EDD15-A159-3946-8DA3-7367E9B27DB2}">
      <dsp:nvSpPr>
        <dsp:cNvPr id="0" name=""/>
        <dsp:cNvSpPr/>
      </dsp:nvSpPr>
      <dsp:spPr>
        <a:xfrm>
          <a:off x="502371" y="1248156"/>
          <a:ext cx="5998464" cy="1056132"/>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s-MX" sz="2800" kern="1200" dirty="0" smtClean="0"/>
            <a:t>Disfruten </a:t>
          </a:r>
          <a:r>
            <a:rPr lang="es-MX" sz="2800" kern="1200" dirty="0" smtClean="0"/>
            <a:t>del </a:t>
          </a:r>
          <a:r>
            <a:rPr lang="es-MX" sz="2800" kern="1200" dirty="0" smtClean="0"/>
            <a:t>uso o goce temporal de bienes.	</a:t>
          </a:r>
          <a:endParaRPr lang="es-MX" sz="2800" kern="1200" dirty="0"/>
        </a:p>
      </dsp:txBody>
      <dsp:txXfrm>
        <a:off x="533304" y="1279089"/>
        <a:ext cx="4747740" cy="994266"/>
      </dsp:txXfrm>
    </dsp:sp>
    <dsp:sp modelId="{9464DEF4-5BA4-4947-A67E-35A5EBBABA1E}">
      <dsp:nvSpPr>
        <dsp:cNvPr id="0" name=""/>
        <dsp:cNvSpPr/>
      </dsp:nvSpPr>
      <dsp:spPr>
        <a:xfrm>
          <a:off x="997244" y="2496312"/>
          <a:ext cx="5998464" cy="1056132"/>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s-MX" sz="3000" kern="1200" dirty="0" smtClean="0"/>
            <a:t>Reciban servicios.</a:t>
          </a:r>
        </a:p>
        <a:p>
          <a:pPr lvl="0" algn="l" defTabSz="1333500">
            <a:lnSpc>
              <a:spcPct val="90000"/>
            </a:lnSpc>
            <a:spcBef>
              <a:spcPct val="0"/>
            </a:spcBef>
            <a:spcAft>
              <a:spcPct val="35000"/>
            </a:spcAft>
          </a:pPr>
          <a:endParaRPr lang="es-MX" sz="1100" kern="1200" dirty="0" smtClean="0"/>
        </a:p>
        <a:p>
          <a:pPr lvl="0" algn="l" defTabSz="1333500">
            <a:lnSpc>
              <a:spcPct val="90000"/>
            </a:lnSpc>
            <a:spcBef>
              <a:spcPct val="0"/>
            </a:spcBef>
            <a:spcAft>
              <a:spcPct val="35000"/>
            </a:spcAft>
          </a:pPr>
          <a:endParaRPr lang="es-MX" sz="1100" kern="1200" dirty="0"/>
        </a:p>
      </dsp:txBody>
      <dsp:txXfrm>
        <a:off x="1028177" y="2527245"/>
        <a:ext cx="4755238" cy="994265"/>
      </dsp:txXfrm>
    </dsp:sp>
    <dsp:sp modelId="{3B9D8E46-F3F3-8F4F-96EC-309A891E923C}">
      <dsp:nvSpPr>
        <dsp:cNvPr id="0" name=""/>
        <dsp:cNvSpPr/>
      </dsp:nvSpPr>
      <dsp:spPr>
        <a:xfrm>
          <a:off x="1499615" y="3744468"/>
          <a:ext cx="5998464" cy="1056132"/>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s-MX" sz="2800" kern="1200" dirty="0" smtClean="0"/>
            <a:t>A las que les hubieran retenido contribuciones.</a:t>
          </a:r>
          <a:endParaRPr lang="es-ES" sz="2800" kern="1200" dirty="0"/>
        </a:p>
      </dsp:txBody>
      <dsp:txXfrm>
        <a:off x="1530548" y="3775401"/>
        <a:ext cx="4747740" cy="994266"/>
      </dsp:txXfrm>
    </dsp:sp>
    <dsp:sp modelId="{2A645473-3159-B446-BBF4-D1FA745E598D}">
      <dsp:nvSpPr>
        <dsp:cNvPr id="0" name=""/>
        <dsp:cNvSpPr/>
      </dsp:nvSpPr>
      <dsp:spPr>
        <a:xfrm>
          <a:off x="5311978" y="808901"/>
          <a:ext cx="686485" cy="686485"/>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s-MX" sz="3100" kern="1200" dirty="0"/>
        </a:p>
      </dsp:txBody>
      <dsp:txXfrm>
        <a:off x="5466437" y="808901"/>
        <a:ext cx="377567" cy="516580"/>
      </dsp:txXfrm>
    </dsp:sp>
    <dsp:sp modelId="{D380011A-64E2-004C-8890-0EABA4DD29EE}">
      <dsp:nvSpPr>
        <dsp:cNvPr id="0" name=""/>
        <dsp:cNvSpPr/>
      </dsp:nvSpPr>
      <dsp:spPr>
        <a:xfrm>
          <a:off x="5814349" y="2057057"/>
          <a:ext cx="686485" cy="686485"/>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s-MX" sz="3100" kern="1200" dirty="0"/>
        </a:p>
      </dsp:txBody>
      <dsp:txXfrm>
        <a:off x="5968808" y="2057057"/>
        <a:ext cx="377567" cy="516580"/>
      </dsp:txXfrm>
    </dsp:sp>
    <dsp:sp modelId="{A7A58520-086A-D043-BE2A-929DC9A5A628}">
      <dsp:nvSpPr>
        <dsp:cNvPr id="0" name=""/>
        <dsp:cNvSpPr/>
      </dsp:nvSpPr>
      <dsp:spPr>
        <a:xfrm>
          <a:off x="6309222" y="3305213"/>
          <a:ext cx="686485" cy="686485"/>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s-MX" sz="3100" kern="1200"/>
        </a:p>
      </dsp:txBody>
      <dsp:txXfrm>
        <a:off x="6463681" y="3305213"/>
        <a:ext cx="377567" cy="5165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2D22DF-4700-494A-9293-56A1BC3FB7B1}">
      <dsp:nvSpPr>
        <dsp:cNvPr id="0" name=""/>
        <dsp:cNvSpPr/>
      </dsp:nvSpPr>
      <dsp:spPr>
        <a:xfrm>
          <a:off x="0" y="0"/>
          <a:ext cx="2343546" cy="1406128"/>
        </a:xfrm>
        <a:prstGeom prst="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MX" sz="1600" kern="1200" dirty="0" smtClean="0"/>
            <a:t>Contar con un Certificado de firma electrónica avanzada vigente</a:t>
          </a:r>
          <a:endParaRPr lang="es-MX" sz="1600" kern="1200" dirty="0"/>
        </a:p>
      </dsp:txBody>
      <dsp:txXfrm>
        <a:off x="0" y="0"/>
        <a:ext cx="2343546" cy="1406128"/>
      </dsp:txXfrm>
    </dsp:sp>
    <dsp:sp modelId="{17FADAF5-7FA6-4783-9596-66404F28404F}">
      <dsp:nvSpPr>
        <dsp:cNvPr id="0" name=""/>
        <dsp:cNvSpPr/>
      </dsp:nvSpPr>
      <dsp:spPr>
        <a:xfrm>
          <a:off x="2494635" y="0"/>
          <a:ext cx="2343546" cy="1406128"/>
        </a:xfrm>
        <a:prstGeom prst="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MX" sz="1600" kern="1200" dirty="0" smtClean="0"/>
            <a:t>Tramitar ante el SAT el Certificado para el uso de los sellos digitales (lo que permite acreditarles autoría)</a:t>
          </a:r>
          <a:endParaRPr lang="es-MX" sz="1600" kern="1200" dirty="0"/>
        </a:p>
      </dsp:txBody>
      <dsp:txXfrm>
        <a:off x="2494635" y="0"/>
        <a:ext cx="2343546" cy="1406128"/>
      </dsp:txXfrm>
    </dsp:sp>
    <dsp:sp modelId="{C457366A-ED7A-443D-8C74-E26026EDADCC}">
      <dsp:nvSpPr>
        <dsp:cNvPr id="0" name=""/>
        <dsp:cNvSpPr/>
      </dsp:nvSpPr>
      <dsp:spPr>
        <a:xfrm>
          <a:off x="5086926" y="0"/>
          <a:ext cx="2343546" cy="1406128"/>
        </a:xfrm>
        <a:prstGeom prst="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MX" sz="1600" kern="1200" dirty="0" smtClean="0"/>
            <a:t>Cumplir con los requisitos establecidos en el artículo 29-A del CFF</a:t>
          </a:r>
          <a:endParaRPr lang="es-MX" sz="1600" kern="1200" dirty="0"/>
        </a:p>
      </dsp:txBody>
      <dsp:txXfrm>
        <a:off x="5086926" y="0"/>
        <a:ext cx="2343546" cy="1406128"/>
      </dsp:txXfrm>
    </dsp:sp>
    <dsp:sp modelId="{A004EA69-BCB5-4032-92DA-211AFA7445AB}">
      <dsp:nvSpPr>
        <dsp:cNvPr id="0" name=""/>
        <dsp:cNvSpPr/>
      </dsp:nvSpPr>
      <dsp:spPr>
        <a:xfrm>
          <a:off x="0" y="1499060"/>
          <a:ext cx="2343546" cy="1406128"/>
        </a:xfrm>
        <a:prstGeom prst="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MX" sz="1600" kern="1200" dirty="0" smtClean="0"/>
            <a:t>Remitir al SAT, antes de su expedición, el CFDI, con el objeto de que este proceda a:</a:t>
          </a:r>
          <a:endParaRPr lang="es-MX" sz="1600" kern="1200" dirty="0"/>
        </a:p>
      </dsp:txBody>
      <dsp:txXfrm>
        <a:off x="0" y="1499060"/>
        <a:ext cx="2343546" cy="1406128"/>
      </dsp:txXfrm>
    </dsp:sp>
    <dsp:sp modelId="{7D73A4B3-C270-4257-A5B5-326EA3A24655}">
      <dsp:nvSpPr>
        <dsp:cNvPr id="0" name=""/>
        <dsp:cNvSpPr/>
      </dsp:nvSpPr>
      <dsp:spPr>
        <a:xfrm>
          <a:off x="2494635" y="1571061"/>
          <a:ext cx="2416899" cy="2951786"/>
        </a:xfrm>
        <a:prstGeom prst="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endParaRPr lang="es-MX" sz="1600" kern="1200" dirty="0" smtClean="0"/>
        </a:p>
        <a:p>
          <a:pPr lvl="0" algn="just" defTabSz="711200">
            <a:lnSpc>
              <a:spcPct val="90000"/>
            </a:lnSpc>
            <a:spcBef>
              <a:spcPct val="0"/>
            </a:spcBef>
            <a:spcAft>
              <a:spcPct val="35000"/>
            </a:spcAft>
          </a:pPr>
          <a:r>
            <a:rPr lang="es-MX" sz="1600" kern="1200" dirty="0" smtClean="0"/>
            <a:t>Validar el cumplimiento de los requisitos  establecidos en el art. 29-A del CFF.</a:t>
          </a:r>
        </a:p>
        <a:p>
          <a:pPr lvl="0" algn="just" defTabSz="711200">
            <a:lnSpc>
              <a:spcPct val="90000"/>
            </a:lnSpc>
            <a:spcBef>
              <a:spcPct val="0"/>
            </a:spcBef>
            <a:spcAft>
              <a:spcPct val="35000"/>
            </a:spcAft>
          </a:pPr>
          <a:r>
            <a:rPr lang="es-MX" sz="1600" kern="1200" dirty="0" smtClean="0"/>
            <a:t>Asignar el folio del Comprobante fiscal digital. </a:t>
          </a:r>
        </a:p>
        <a:p>
          <a:pPr lvl="0" algn="just" defTabSz="711200">
            <a:lnSpc>
              <a:spcPct val="90000"/>
            </a:lnSpc>
            <a:spcBef>
              <a:spcPct val="0"/>
            </a:spcBef>
            <a:spcAft>
              <a:spcPct val="35000"/>
            </a:spcAft>
          </a:pPr>
          <a:r>
            <a:rPr lang="es-MX" sz="1600" kern="1200" dirty="0" smtClean="0"/>
            <a:t>Incorporar el sello digital del SAT.</a:t>
          </a:r>
        </a:p>
        <a:p>
          <a:pPr lvl="0" algn="just" defTabSz="711200">
            <a:lnSpc>
              <a:spcPct val="90000"/>
            </a:lnSpc>
            <a:spcBef>
              <a:spcPct val="0"/>
            </a:spcBef>
            <a:spcAft>
              <a:spcPct val="35000"/>
            </a:spcAft>
          </a:pPr>
          <a:endParaRPr lang="es-MX" sz="1600" kern="1200" dirty="0" smtClean="0"/>
        </a:p>
        <a:p>
          <a:pPr lvl="0" algn="just" defTabSz="711200">
            <a:lnSpc>
              <a:spcPct val="90000"/>
            </a:lnSpc>
            <a:spcBef>
              <a:spcPct val="0"/>
            </a:spcBef>
            <a:spcAft>
              <a:spcPct val="35000"/>
            </a:spcAft>
          </a:pPr>
          <a:r>
            <a:rPr lang="es-MX" sz="1600" kern="1200" dirty="0" smtClean="0"/>
            <a:t>Esto lo puede hacer un Proveedor de Certificación Autorizado.</a:t>
          </a:r>
        </a:p>
        <a:p>
          <a:pPr lvl="0" algn="ctr" defTabSz="711200">
            <a:lnSpc>
              <a:spcPct val="90000"/>
            </a:lnSpc>
            <a:spcBef>
              <a:spcPct val="0"/>
            </a:spcBef>
            <a:spcAft>
              <a:spcPct val="35000"/>
            </a:spcAft>
          </a:pPr>
          <a:endParaRPr lang="es-MX" sz="1600" kern="1200" dirty="0"/>
        </a:p>
      </dsp:txBody>
      <dsp:txXfrm>
        <a:off x="2494635" y="1571061"/>
        <a:ext cx="2416899" cy="29517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47A9E0-71B3-44A6-8D09-22AEE054233D}">
      <dsp:nvSpPr>
        <dsp:cNvPr id="0" name=""/>
        <dsp:cNvSpPr/>
      </dsp:nvSpPr>
      <dsp:spPr>
        <a:xfrm>
          <a:off x="0" y="0"/>
          <a:ext cx="7499350" cy="1440180"/>
        </a:xfrm>
        <a:prstGeom prst="rect">
          <a:avLst/>
        </a:prstGeom>
        <a:solidFill>
          <a:schemeClr val="accent2">
            <a:shade val="80000"/>
            <a:hueOff val="0"/>
            <a:satOff val="0"/>
            <a:lumOff val="0"/>
            <a:alphaOff val="0"/>
          </a:schemeClr>
        </a:solidFill>
        <a:ln>
          <a:noFill/>
        </a:ln>
        <a:effectLst>
          <a:outerShdw blurRad="63500" dist="25400" dir="5400000" rotWithShape="0">
            <a:srgbClr val="000000">
              <a:alpha val="43137"/>
            </a:srgbClr>
          </a:outerShdw>
        </a:effectLst>
      </dsp:spPr>
      <dsp:style>
        <a:lnRef idx="0">
          <a:scrgbClr r="0" g="0" b="0"/>
        </a:lnRef>
        <a:fillRef idx="1">
          <a:scrgbClr r="0" g="0" b="0"/>
        </a:fillRef>
        <a:effectRef idx="1">
          <a:scrgbClr r="0" g="0" b="0"/>
        </a:effectRef>
        <a:fontRef idx="minor"/>
      </dsp:style>
      <dsp:txBody>
        <a:bodyPr spcFirstLastPara="0" vert="horz" wrap="square" lIns="80010" tIns="80010" rIns="80010" bIns="80010" numCol="1" spcCol="1270" anchor="ctr" anchorCtr="0">
          <a:noAutofit/>
        </a:bodyPr>
        <a:lstStyle/>
        <a:p>
          <a:pPr lvl="0" algn="just" defTabSz="933450">
            <a:lnSpc>
              <a:spcPct val="90000"/>
            </a:lnSpc>
            <a:spcBef>
              <a:spcPct val="0"/>
            </a:spcBef>
            <a:spcAft>
              <a:spcPct val="35000"/>
            </a:spcAft>
          </a:pPr>
          <a:r>
            <a:rPr lang="es-MX" sz="2100" kern="1200" dirty="0" smtClean="0"/>
            <a:t>Para solicitar la devolución del impuesto al valor agregado a turistas extranjeros o que amparen ventas efectuadas a pasajeros internacionales que salgan del país, así como ventas en establecimientos autorizados para la exposición y ventas de mercancías extranjeras o nacionales a pasajeros que arriben al país.</a:t>
          </a:r>
          <a:endParaRPr lang="es-MX" sz="2100" kern="1200" dirty="0"/>
        </a:p>
      </dsp:txBody>
      <dsp:txXfrm>
        <a:off x="0" y="0"/>
        <a:ext cx="7499350" cy="1440180"/>
      </dsp:txXfrm>
    </dsp:sp>
    <dsp:sp modelId="{9952B125-C1FC-4F5A-B910-C5AC1352694C}">
      <dsp:nvSpPr>
        <dsp:cNvPr id="0" name=""/>
        <dsp:cNvSpPr/>
      </dsp:nvSpPr>
      <dsp:spPr>
        <a:xfrm>
          <a:off x="3661" y="1440180"/>
          <a:ext cx="2497342" cy="3024378"/>
        </a:xfrm>
        <a:prstGeom prst="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MX" sz="2400" kern="1200" dirty="0" smtClean="0"/>
            <a:t>La clave genérica. </a:t>
          </a:r>
        </a:p>
        <a:p>
          <a:pPr lvl="0" algn="ctr" defTabSz="1066800">
            <a:lnSpc>
              <a:spcPct val="90000"/>
            </a:lnSpc>
            <a:spcBef>
              <a:spcPct val="0"/>
            </a:spcBef>
            <a:spcAft>
              <a:spcPct val="35000"/>
            </a:spcAft>
          </a:pPr>
          <a:endParaRPr lang="es-MX" sz="2400" kern="1200" dirty="0"/>
        </a:p>
      </dsp:txBody>
      <dsp:txXfrm>
        <a:off x="3661" y="1440180"/>
        <a:ext cx="2497342" cy="3024378"/>
      </dsp:txXfrm>
    </dsp:sp>
    <dsp:sp modelId="{C2047D59-A83F-46DF-917B-910131D87BCE}">
      <dsp:nvSpPr>
        <dsp:cNvPr id="0" name=""/>
        <dsp:cNvSpPr/>
      </dsp:nvSpPr>
      <dsp:spPr>
        <a:xfrm>
          <a:off x="2501003" y="1440180"/>
          <a:ext cx="2497342" cy="3024378"/>
        </a:xfrm>
        <a:prstGeom prst="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t>Los datos de identificación del turista o pasajero:</a:t>
          </a:r>
        </a:p>
        <a:p>
          <a:pPr lvl="0" algn="ctr" defTabSz="889000">
            <a:lnSpc>
              <a:spcPct val="90000"/>
            </a:lnSpc>
            <a:spcBef>
              <a:spcPct val="0"/>
            </a:spcBef>
            <a:spcAft>
              <a:spcPct val="35000"/>
            </a:spcAft>
          </a:pPr>
          <a:r>
            <a:rPr lang="es-MX" sz="2000" kern="1200" dirty="0" smtClean="0"/>
            <a:t>*Nombre del turista.</a:t>
          </a:r>
        </a:p>
        <a:p>
          <a:pPr lvl="0" algn="ctr" defTabSz="889000">
            <a:lnSpc>
              <a:spcPct val="90000"/>
            </a:lnSpc>
            <a:spcBef>
              <a:spcPct val="0"/>
            </a:spcBef>
            <a:spcAft>
              <a:spcPct val="35000"/>
            </a:spcAft>
          </a:pPr>
          <a:r>
            <a:rPr lang="es-MX" sz="2000" kern="1200" dirty="0" smtClean="0"/>
            <a:t>*País de origen.</a:t>
          </a:r>
        </a:p>
        <a:p>
          <a:pPr lvl="0" algn="ctr" defTabSz="889000">
            <a:lnSpc>
              <a:spcPct val="90000"/>
            </a:lnSpc>
            <a:spcBef>
              <a:spcPct val="0"/>
            </a:spcBef>
            <a:spcAft>
              <a:spcPct val="35000"/>
            </a:spcAft>
          </a:pPr>
          <a:r>
            <a:rPr lang="es-MX" sz="2000" kern="1200" dirty="0" smtClean="0"/>
            <a:t>*Número de pasaporte.</a:t>
          </a:r>
          <a:endParaRPr lang="es-MX" sz="2000" kern="1200" dirty="0"/>
        </a:p>
      </dsp:txBody>
      <dsp:txXfrm>
        <a:off x="2501003" y="1440180"/>
        <a:ext cx="2497342" cy="3024378"/>
      </dsp:txXfrm>
    </dsp:sp>
    <dsp:sp modelId="{63D536A5-7123-4C38-AC0B-17A6F179EDD3}">
      <dsp:nvSpPr>
        <dsp:cNvPr id="0" name=""/>
        <dsp:cNvSpPr/>
      </dsp:nvSpPr>
      <dsp:spPr>
        <a:xfrm>
          <a:off x="4998346" y="1440180"/>
          <a:ext cx="2497342" cy="3024378"/>
        </a:xfrm>
        <a:prstGeom prst="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t>El medio de transporte en que éste salga o arribe al país.  </a:t>
          </a:r>
        </a:p>
        <a:p>
          <a:pPr lvl="0" algn="ctr" defTabSz="889000">
            <a:lnSpc>
              <a:spcPct val="90000"/>
            </a:lnSpc>
            <a:spcBef>
              <a:spcPct val="0"/>
            </a:spcBef>
            <a:spcAft>
              <a:spcPct val="35000"/>
            </a:spcAft>
          </a:pPr>
          <a:r>
            <a:rPr lang="es-MX" sz="2000" kern="1200" dirty="0" smtClean="0"/>
            <a:t>*Este será identificado con el boleto o ticket de traslado.</a:t>
          </a:r>
          <a:endParaRPr lang="es-MX" sz="2000" kern="1200" dirty="0"/>
        </a:p>
      </dsp:txBody>
      <dsp:txXfrm>
        <a:off x="4998346" y="1440180"/>
        <a:ext cx="2497342" cy="3024378"/>
      </dsp:txXfrm>
    </dsp:sp>
    <dsp:sp modelId="{B73E0998-C8C4-4405-912F-7BF3C2E7CA95}">
      <dsp:nvSpPr>
        <dsp:cNvPr id="0" name=""/>
        <dsp:cNvSpPr/>
      </dsp:nvSpPr>
      <dsp:spPr>
        <a:xfrm>
          <a:off x="0" y="4464558"/>
          <a:ext cx="7499350" cy="336042"/>
        </a:xfrm>
        <a:prstGeom prst="rect">
          <a:avLst/>
        </a:prstGeom>
        <a:solidFill>
          <a:schemeClr val="accent2">
            <a:shade val="80000"/>
            <a:hueOff val="0"/>
            <a:satOff val="0"/>
            <a:lumOff val="0"/>
            <a:alphaOff val="0"/>
          </a:schemeClr>
        </a:solidFill>
        <a:ln>
          <a:noFill/>
        </a:ln>
        <a:effectLst>
          <a:outerShdw blurRad="63500" dist="25400" dir="5400000" rotWithShape="0">
            <a:srgbClr val="000000">
              <a:alpha val="43137"/>
            </a:srgbClr>
          </a:outerShdw>
        </a:effectLst>
      </dsp:spPr>
      <dsp:style>
        <a:lnRef idx="0">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FBF098-C272-49C1-B414-69D61D28215D}">
      <dsp:nvSpPr>
        <dsp:cNvPr id="0" name=""/>
        <dsp:cNvSpPr/>
      </dsp:nvSpPr>
      <dsp:spPr>
        <a:xfrm rot="16200000">
          <a:off x="-1221647" y="1221647"/>
          <a:ext cx="4800600" cy="2357304"/>
        </a:xfrm>
        <a:prstGeom prst="flowChartManualOperation">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t" anchorCtr="0">
          <a:noAutofit/>
        </a:bodyPr>
        <a:lstStyle/>
        <a:p>
          <a:pPr lvl="0" algn="just" defTabSz="889000">
            <a:lnSpc>
              <a:spcPct val="90000"/>
            </a:lnSpc>
            <a:spcBef>
              <a:spcPct val="0"/>
            </a:spcBef>
            <a:spcAft>
              <a:spcPct val="35000"/>
            </a:spcAft>
          </a:pPr>
          <a:r>
            <a:rPr lang="es-MX" sz="2000" kern="1200" dirty="0" smtClean="0"/>
            <a:t>Los que se expidan a las personas físicas que cumplan sus obligaciones fiscales por conducto del </a:t>
          </a:r>
          <a:r>
            <a:rPr lang="es-MX" sz="2000" i="1" kern="1200" dirty="0" smtClean="0"/>
            <a:t>coordinado</a:t>
          </a:r>
          <a:r>
            <a:rPr lang="es-MX" sz="2000" kern="1200" dirty="0" smtClean="0"/>
            <a:t>:</a:t>
          </a:r>
          <a:endParaRPr lang="es-MX" sz="2000" kern="1200" dirty="0"/>
        </a:p>
        <a:p>
          <a:pPr marL="171450" lvl="1" indent="-171450" algn="just" defTabSz="800100">
            <a:lnSpc>
              <a:spcPct val="90000"/>
            </a:lnSpc>
            <a:spcBef>
              <a:spcPct val="0"/>
            </a:spcBef>
            <a:spcAft>
              <a:spcPct val="15000"/>
            </a:spcAft>
            <a:buChar char="••"/>
          </a:pPr>
          <a:r>
            <a:rPr lang="es-MX" sz="1800" kern="1200" dirty="0" smtClean="0"/>
            <a:t>deberán identificar </a:t>
          </a:r>
          <a:r>
            <a:rPr lang="es-MX" sz="1800" kern="1200" dirty="0" smtClean="0">
              <a:solidFill>
                <a:srgbClr val="0000FF"/>
              </a:solidFill>
            </a:rPr>
            <a:t>el vehículo que les corresponda</a:t>
          </a:r>
          <a:r>
            <a:rPr lang="es-MX" sz="1800" kern="1200" dirty="0" smtClean="0"/>
            <a:t>. </a:t>
          </a:r>
          <a:endParaRPr lang="es-MX" sz="1800" kern="1200" dirty="0"/>
        </a:p>
      </dsp:txBody>
      <dsp:txXfrm rot="5400000">
        <a:off x="1" y="960119"/>
        <a:ext cx="2357304" cy="2880360"/>
      </dsp:txXfrm>
    </dsp:sp>
    <dsp:sp modelId="{57797D09-371E-486B-894C-63AD3D9AE0A3}">
      <dsp:nvSpPr>
        <dsp:cNvPr id="0" name=""/>
        <dsp:cNvSpPr/>
      </dsp:nvSpPr>
      <dsp:spPr>
        <a:xfrm rot="16200000">
          <a:off x="4109351" y="1123241"/>
          <a:ext cx="4800600" cy="2554116"/>
        </a:xfrm>
        <a:prstGeom prst="flowChartManualOperation">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1600" tIns="0" rIns="101600" bIns="0" numCol="1" spcCol="1270" anchor="t" anchorCtr="0">
          <a:noAutofit/>
        </a:bodyPr>
        <a:lstStyle/>
        <a:p>
          <a:pPr lvl="0" algn="just" defTabSz="711200">
            <a:lnSpc>
              <a:spcPct val="90000"/>
            </a:lnSpc>
            <a:spcBef>
              <a:spcPct val="0"/>
            </a:spcBef>
            <a:spcAft>
              <a:spcPct val="35000"/>
            </a:spcAft>
          </a:pPr>
          <a:r>
            <a:rPr lang="es-MX" sz="1600" kern="1200" dirty="0" smtClean="0"/>
            <a:t>Los que amp</a:t>
          </a:r>
          <a:r>
            <a:rPr lang="es-MX" sz="1600" i="0" kern="1200" dirty="0" smtClean="0"/>
            <a:t>aren </a:t>
          </a:r>
          <a:r>
            <a:rPr lang="es-MX" sz="1600" i="1" kern="1200" dirty="0" smtClean="0"/>
            <a:t>donativos</a:t>
          </a:r>
          <a:r>
            <a:rPr lang="es-MX" sz="1600" kern="1200" dirty="0" smtClean="0"/>
            <a:t> deducibles en términos de la LISR:</a:t>
          </a:r>
          <a:endParaRPr lang="es-MX" sz="1600" kern="1200" dirty="0"/>
        </a:p>
        <a:p>
          <a:pPr marL="171450" lvl="1" indent="-171450" algn="just" defTabSz="711200">
            <a:lnSpc>
              <a:spcPct val="90000"/>
            </a:lnSpc>
            <a:spcBef>
              <a:spcPct val="0"/>
            </a:spcBef>
            <a:spcAft>
              <a:spcPct val="15000"/>
            </a:spcAft>
            <a:buChar char="••"/>
          </a:pPr>
          <a:r>
            <a:rPr lang="es-MX" sz="1600" kern="1200" dirty="0" smtClean="0"/>
            <a:t>deberán </a:t>
          </a:r>
          <a:r>
            <a:rPr lang="es-MX" sz="1600" kern="1200" dirty="0" smtClean="0">
              <a:solidFill>
                <a:srgbClr val="0000FF"/>
              </a:solidFill>
            </a:rPr>
            <a:t>señalarlo expresamente </a:t>
          </a:r>
          <a:r>
            <a:rPr lang="es-MX" sz="1600" kern="1200" dirty="0" smtClean="0"/>
            <a:t>y contener el </a:t>
          </a:r>
          <a:r>
            <a:rPr lang="es-MX" sz="1600" kern="1200" dirty="0" smtClean="0">
              <a:solidFill>
                <a:srgbClr val="0000FF"/>
              </a:solidFill>
            </a:rPr>
            <a:t>número y fecha del oficio constancia de la autorización para recibir dichos donativos</a:t>
          </a:r>
          <a:r>
            <a:rPr lang="es-MX" sz="1600" kern="1200" dirty="0" smtClean="0"/>
            <a:t> o, en su caso, oficio de renovación; si se trata de bienes que ya fueron deducidos así se expresará.</a:t>
          </a:r>
          <a:endParaRPr lang="es-MX" sz="1600" kern="1200" dirty="0"/>
        </a:p>
      </dsp:txBody>
      <dsp:txXfrm rot="5400000">
        <a:off x="5232593" y="960119"/>
        <a:ext cx="2554116" cy="2880360"/>
      </dsp:txXfrm>
    </dsp:sp>
    <dsp:sp modelId="{4632A360-6278-41EC-A324-BDC2CB2F5656}">
      <dsp:nvSpPr>
        <dsp:cNvPr id="0" name=""/>
        <dsp:cNvSpPr/>
      </dsp:nvSpPr>
      <dsp:spPr>
        <a:xfrm rot="16200000">
          <a:off x="1404644" y="1139566"/>
          <a:ext cx="4800600" cy="2521467"/>
        </a:xfrm>
        <a:prstGeom prst="flowChartManualOperation">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1600" tIns="0" rIns="101600" bIns="0" numCol="1" spcCol="1270" anchor="t" anchorCtr="0">
          <a:noAutofit/>
        </a:bodyPr>
        <a:lstStyle/>
        <a:p>
          <a:pPr lvl="0" algn="just" defTabSz="711200">
            <a:lnSpc>
              <a:spcPct val="90000"/>
            </a:lnSpc>
            <a:spcBef>
              <a:spcPct val="0"/>
            </a:spcBef>
            <a:spcAft>
              <a:spcPct val="35000"/>
            </a:spcAft>
          </a:pPr>
          <a:r>
            <a:rPr lang="es-MX" sz="1600" kern="1200" dirty="0" smtClean="0"/>
            <a:t>Los que se expidan por la obtención de ingresos por arrendamiento y en general </a:t>
          </a:r>
          <a:r>
            <a:rPr lang="es-MX" sz="1600" i="1" kern="1200" dirty="0" smtClean="0"/>
            <a:t>por otorgar el uso o goce temporal de bienes inmuebles</a:t>
          </a:r>
          <a:r>
            <a:rPr lang="es-MX" sz="1600" kern="1200" dirty="0" smtClean="0"/>
            <a:t>:</a:t>
          </a:r>
          <a:endParaRPr lang="es-MX" sz="1600" kern="1200" dirty="0"/>
        </a:p>
        <a:p>
          <a:pPr marL="171450" lvl="1" indent="-171450" algn="just" defTabSz="711200">
            <a:lnSpc>
              <a:spcPct val="90000"/>
            </a:lnSpc>
            <a:spcBef>
              <a:spcPct val="0"/>
            </a:spcBef>
            <a:spcAft>
              <a:spcPct val="15000"/>
            </a:spcAft>
            <a:buChar char="••"/>
          </a:pPr>
          <a:r>
            <a:rPr lang="es-MX" sz="1600" kern="1200" dirty="0" smtClean="0"/>
            <a:t>deberán contener el </a:t>
          </a:r>
          <a:r>
            <a:rPr lang="es-MX" sz="1600" kern="1200" dirty="0" smtClean="0">
              <a:solidFill>
                <a:srgbClr val="0000FF"/>
              </a:solidFill>
            </a:rPr>
            <a:t>número de cuenta predial del inmueble </a:t>
          </a:r>
          <a:r>
            <a:rPr lang="es-MX" sz="1600" kern="1200" dirty="0" smtClean="0"/>
            <a:t>de que se trate o, los datos de identificación del certificado de participación inmobiliaria no amortizable. </a:t>
          </a:r>
          <a:endParaRPr lang="es-MX" sz="1600" kern="1200" dirty="0"/>
        </a:p>
      </dsp:txBody>
      <dsp:txXfrm rot="5400000">
        <a:off x="2544210" y="960120"/>
        <a:ext cx="2521467" cy="28803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EF6A1D-0551-477C-8303-B753825630A0}">
      <dsp:nvSpPr>
        <dsp:cNvPr id="0" name=""/>
        <dsp:cNvSpPr/>
      </dsp:nvSpPr>
      <dsp:spPr>
        <a:xfrm rot="16200000">
          <a:off x="-1209302" y="1210217"/>
          <a:ext cx="4800600" cy="2380164"/>
        </a:xfrm>
        <a:prstGeom prst="flowChartManualOperati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l" defTabSz="889000">
            <a:lnSpc>
              <a:spcPct val="90000"/>
            </a:lnSpc>
            <a:spcBef>
              <a:spcPct val="0"/>
            </a:spcBef>
            <a:spcAft>
              <a:spcPct val="35000"/>
            </a:spcAft>
          </a:pPr>
          <a:r>
            <a:rPr lang="es-MX" sz="2000" kern="1200" dirty="0" smtClean="0"/>
            <a:t>Los contribuyentes sujetos al IEPS que enajenen tabacos labrados:</a:t>
          </a:r>
          <a:endParaRPr lang="es-MX" sz="2000" kern="1200" dirty="0"/>
        </a:p>
        <a:p>
          <a:pPr marL="171450" lvl="1" indent="-171450" algn="l" defTabSz="800100">
            <a:lnSpc>
              <a:spcPct val="90000"/>
            </a:lnSpc>
            <a:spcBef>
              <a:spcPct val="0"/>
            </a:spcBef>
            <a:spcAft>
              <a:spcPct val="15000"/>
            </a:spcAft>
            <a:buChar char="••"/>
          </a:pPr>
          <a:r>
            <a:rPr lang="es-MX" sz="1800" kern="1200" dirty="0" smtClean="0"/>
            <a:t>deberán especificar el </a:t>
          </a:r>
          <a:r>
            <a:rPr lang="es-MX" sz="1800" kern="1200" dirty="0" smtClean="0">
              <a:solidFill>
                <a:srgbClr val="0000FF"/>
              </a:solidFill>
            </a:rPr>
            <a:t>peso total de tabaco contenido en los tabacos labrados enajenados o, en su caso, la cantidad de cigarros enajenados. </a:t>
          </a:r>
          <a:endParaRPr lang="es-MX" sz="1800" kern="1200" dirty="0">
            <a:solidFill>
              <a:srgbClr val="0000FF"/>
            </a:solidFill>
          </a:endParaRPr>
        </a:p>
      </dsp:txBody>
      <dsp:txXfrm rot="5400000">
        <a:off x="916" y="960119"/>
        <a:ext cx="2380164" cy="2880360"/>
      </dsp:txXfrm>
    </dsp:sp>
    <dsp:sp modelId="{F722C7D4-C595-4BFF-B6F0-51849186B23B}">
      <dsp:nvSpPr>
        <dsp:cNvPr id="0" name=""/>
        <dsp:cNvSpPr/>
      </dsp:nvSpPr>
      <dsp:spPr>
        <a:xfrm rot="16200000">
          <a:off x="1349374" y="1210217"/>
          <a:ext cx="4800600" cy="2380164"/>
        </a:xfrm>
        <a:prstGeom prst="flowChartManualOperati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lvl="0" algn="l" defTabSz="711200">
            <a:lnSpc>
              <a:spcPct val="90000"/>
            </a:lnSpc>
            <a:spcBef>
              <a:spcPct val="0"/>
            </a:spcBef>
            <a:spcAft>
              <a:spcPct val="35000"/>
            </a:spcAft>
          </a:pPr>
          <a:r>
            <a:rPr lang="es-MX" sz="1600" kern="1200" dirty="0" smtClean="0"/>
            <a:t>Los que expidan los fabricantes, ensambladores, comercializadores e importadores de </a:t>
          </a:r>
          <a:r>
            <a:rPr lang="es-MX" sz="1600" kern="1200" dirty="0" smtClean="0">
              <a:solidFill>
                <a:srgbClr val="0000FF"/>
              </a:solidFill>
            </a:rPr>
            <a:t>automóviles </a:t>
          </a:r>
          <a:r>
            <a:rPr lang="es-MX" sz="1600" kern="1200" dirty="0" smtClean="0"/>
            <a:t>en forma definitiva:</a:t>
          </a:r>
          <a:endParaRPr lang="es-MX" sz="1600" kern="1200" dirty="0"/>
        </a:p>
        <a:p>
          <a:pPr marL="171450" lvl="1" indent="-171450" algn="l" defTabSz="711200">
            <a:lnSpc>
              <a:spcPct val="90000"/>
            </a:lnSpc>
            <a:spcBef>
              <a:spcPct val="0"/>
            </a:spcBef>
            <a:spcAft>
              <a:spcPct val="15000"/>
            </a:spcAft>
            <a:buChar char="••"/>
          </a:pPr>
          <a:r>
            <a:rPr lang="es-MX" sz="1600" kern="1200" dirty="0" smtClean="0"/>
            <a:t>deberán contener el </a:t>
          </a:r>
          <a:r>
            <a:rPr lang="es-MX" sz="1600" kern="1200" dirty="0" smtClean="0">
              <a:solidFill>
                <a:srgbClr val="0000FF"/>
              </a:solidFill>
            </a:rPr>
            <a:t>número de identificación vehicular y la clave vehicular </a:t>
          </a:r>
          <a:r>
            <a:rPr lang="es-MX" sz="1600" kern="1200" dirty="0" smtClean="0"/>
            <a:t>que corresponda al automóvil. </a:t>
          </a:r>
          <a:endParaRPr lang="es-MX" sz="1600" kern="1200" dirty="0"/>
        </a:p>
      </dsp:txBody>
      <dsp:txXfrm rot="5400000">
        <a:off x="2559592" y="960119"/>
        <a:ext cx="2380164" cy="2880360"/>
      </dsp:txXfrm>
    </dsp:sp>
    <dsp:sp modelId="{C3A3BF70-9307-446F-A71A-6754E925A968}">
      <dsp:nvSpPr>
        <dsp:cNvPr id="0" name=""/>
        <dsp:cNvSpPr/>
      </dsp:nvSpPr>
      <dsp:spPr>
        <a:xfrm rot="16200000">
          <a:off x="3908967" y="1210217"/>
          <a:ext cx="4800600" cy="2380164"/>
        </a:xfrm>
        <a:prstGeom prst="flowChartManualOperati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just" defTabSz="800100">
            <a:lnSpc>
              <a:spcPct val="90000"/>
            </a:lnSpc>
            <a:spcBef>
              <a:spcPct val="0"/>
            </a:spcBef>
            <a:spcAft>
              <a:spcPct val="35000"/>
            </a:spcAft>
          </a:pPr>
          <a:r>
            <a:rPr lang="es-MX" sz="1800" kern="1200" dirty="0" smtClean="0"/>
            <a:t>El </a:t>
          </a:r>
          <a:r>
            <a:rPr lang="es-MX" sz="1800" kern="1200" dirty="0" smtClean="0">
              <a:solidFill>
                <a:srgbClr val="0000FF"/>
              </a:solidFill>
            </a:rPr>
            <a:t>valor del vehículo enajenado deberá estar expresado en  en moneda nacional. </a:t>
          </a:r>
        </a:p>
        <a:p>
          <a:pPr lvl="0" algn="just" defTabSz="800100">
            <a:lnSpc>
              <a:spcPct val="90000"/>
            </a:lnSpc>
            <a:spcBef>
              <a:spcPct val="0"/>
            </a:spcBef>
            <a:spcAft>
              <a:spcPct val="35000"/>
            </a:spcAft>
          </a:pPr>
          <a:endParaRPr lang="es-MX" sz="1800" kern="1200" dirty="0" smtClean="0">
            <a:solidFill>
              <a:srgbClr val="0000FF"/>
            </a:solidFill>
          </a:endParaRPr>
        </a:p>
        <a:p>
          <a:pPr lvl="0" algn="just" defTabSz="800100">
            <a:lnSpc>
              <a:spcPct val="90000"/>
            </a:lnSpc>
            <a:spcBef>
              <a:spcPct val="0"/>
            </a:spcBef>
            <a:spcAft>
              <a:spcPct val="35000"/>
            </a:spcAft>
          </a:pPr>
          <a:r>
            <a:rPr lang="es-MX" sz="1600" i="1" kern="1200" dirty="0" smtClean="0"/>
            <a:t>Cuando los bienes o las mercancías no puedan ser identificados individualmente, se hará el señalamiento expreso de tal situación. </a:t>
          </a:r>
          <a:endParaRPr lang="es-MX" sz="1600" i="1" kern="1200" dirty="0"/>
        </a:p>
      </dsp:txBody>
      <dsp:txXfrm rot="5400000">
        <a:off x="5119185" y="960119"/>
        <a:ext cx="2380164" cy="28803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F4FAB-629F-47AE-AB65-205B3EDFB948}">
      <dsp:nvSpPr>
        <dsp:cNvPr id="0" name=""/>
        <dsp:cNvSpPr/>
      </dsp:nvSpPr>
      <dsp:spPr>
        <a:xfrm rot="5400000">
          <a:off x="4480730" y="-1623913"/>
          <a:ext cx="1237654" cy="479958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s-MX" sz="1800" kern="1200" dirty="0" smtClean="0"/>
            <a:t>En operaciones a la tasa 0%</a:t>
          </a:r>
          <a:endParaRPr lang="es-MX" sz="1800" kern="1200" dirty="0"/>
        </a:p>
      </dsp:txBody>
      <dsp:txXfrm rot="-5400000">
        <a:off x="2699766" y="217468"/>
        <a:ext cx="4739167" cy="1116820"/>
      </dsp:txXfrm>
    </dsp:sp>
    <dsp:sp modelId="{02033B72-AF90-4CAC-9890-A6BDA0528051}">
      <dsp:nvSpPr>
        <dsp:cNvPr id="0" name=""/>
        <dsp:cNvSpPr/>
      </dsp:nvSpPr>
      <dsp:spPr>
        <a:xfrm>
          <a:off x="0" y="2344"/>
          <a:ext cx="2699766" cy="154706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es-MX" sz="1600" kern="1200" dirty="0" smtClean="0"/>
            <a:t>En materia de I.V.A.</a:t>
          </a:r>
        </a:p>
        <a:p>
          <a:pPr lvl="0" algn="ctr" defTabSz="711200">
            <a:lnSpc>
              <a:spcPct val="90000"/>
            </a:lnSpc>
            <a:spcBef>
              <a:spcPct val="0"/>
            </a:spcBef>
            <a:spcAft>
              <a:spcPct val="35000"/>
            </a:spcAft>
          </a:pPr>
          <a:r>
            <a:rPr lang="es-MX" sz="1600" kern="1200" dirty="0" smtClean="0"/>
            <a:t> No se traslada el impuesto en forma expresa y por separado.</a:t>
          </a:r>
          <a:endParaRPr lang="es-MX" sz="1600" kern="1200" dirty="0"/>
        </a:p>
      </dsp:txBody>
      <dsp:txXfrm>
        <a:off x="75522" y="77866"/>
        <a:ext cx="2548722" cy="1396024"/>
      </dsp:txXfrm>
    </dsp:sp>
    <dsp:sp modelId="{9DF9E7DA-5134-4891-8130-417B2EB4A010}">
      <dsp:nvSpPr>
        <dsp:cNvPr id="0" name=""/>
        <dsp:cNvSpPr/>
      </dsp:nvSpPr>
      <dsp:spPr>
        <a:xfrm rot="5400000">
          <a:off x="4480730" y="508"/>
          <a:ext cx="1237654" cy="479958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s-MX" sz="1800" kern="1200" dirty="0" smtClean="0"/>
            <a:t>En enajenación de: Alcohol, Tabaco labrado, Gasolina, Diesel y Combustibles fósiles (salvo que se solicite por ser contribuyente del impuesto)</a:t>
          </a:r>
          <a:endParaRPr lang="es-MX" sz="1800" kern="1200" dirty="0"/>
        </a:p>
      </dsp:txBody>
      <dsp:txXfrm rot="-5400000">
        <a:off x="2699766" y="1841890"/>
        <a:ext cx="4739167" cy="1116820"/>
      </dsp:txXfrm>
    </dsp:sp>
    <dsp:sp modelId="{B32FA875-04C2-4D4A-AB9E-0DFAE682BBFD}">
      <dsp:nvSpPr>
        <dsp:cNvPr id="0" name=""/>
        <dsp:cNvSpPr/>
      </dsp:nvSpPr>
      <dsp:spPr>
        <a:xfrm>
          <a:off x="0" y="1626765"/>
          <a:ext cx="2699766" cy="154706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s-MX" sz="1800" kern="1200" dirty="0" smtClean="0"/>
            <a:t>En materia de I.E.P.S.</a:t>
          </a:r>
        </a:p>
        <a:p>
          <a:pPr lvl="0" algn="ctr" defTabSz="800100">
            <a:lnSpc>
              <a:spcPct val="90000"/>
            </a:lnSpc>
            <a:spcBef>
              <a:spcPct val="0"/>
            </a:spcBef>
            <a:spcAft>
              <a:spcPct val="35000"/>
            </a:spcAft>
          </a:pPr>
          <a:r>
            <a:rPr lang="es-MX" sz="1800" kern="1200" dirty="0" smtClean="0"/>
            <a:t>No se traslada el impuesto en forma expresa y por separado.</a:t>
          </a:r>
          <a:endParaRPr lang="es-MX" sz="1800" kern="1200" dirty="0"/>
        </a:p>
      </dsp:txBody>
      <dsp:txXfrm>
        <a:off x="75522" y="1702287"/>
        <a:ext cx="2548722" cy="1396024"/>
      </dsp:txXfrm>
    </dsp:sp>
    <dsp:sp modelId="{7B527F17-4FE6-4E47-96BE-5551C8E8AD57}">
      <dsp:nvSpPr>
        <dsp:cNvPr id="0" name=""/>
        <dsp:cNvSpPr/>
      </dsp:nvSpPr>
      <dsp:spPr>
        <a:xfrm rot="5400000">
          <a:off x="4480730" y="1624929"/>
          <a:ext cx="1237654" cy="479958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s-MX" sz="1800" kern="1200" dirty="0" smtClean="0"/>
            <a:t>En enajenaciones de los fabricantes, ensambladores, distribuidores autorizados de automóviles. </a:t>
          </a:r>
          <a:endParaRPr lang="es-MX" sz="1800" kern="1200" dirty="0"/>
        </a:p>
      </dsp:txBody>
      <dsp:txXfrm rot="-5400000">
        <a:off x="2699766" y="3466311"/>
        <a:ext cx="4739167" cy="1116820"/>
      </dsp:txXfrm>
    </dsp:sp>
    <dsp:sp modelId="{A5CF3AE4-FAE3-456C-A093-3DD67588ED0D}">
      <dsp:nvSpPr>
        <dsp:cNvPr id="0" name=""/>
        <dsp:cNvSpPr/>
      </dsp:nvSpPr>
      <dsp:spPr>
        <a:xfrm>
          <a:off x="0" y="3251187"/>
          <a:ext cx="2699766" cy="154706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s-MX" sz="1800" kern="1200" dirty="0" smtClean="0"/>
            <a:t>En materia de I.S.A.N.</a:t>
          </a:r>
        </a:p>
        <a:p>
          <a:pPr lvl="0" algn="ctr" defTabSz="800100">
            <a:lnSpc>
              <a:spcPct val="90000"/>
            </a:lnSpc>
            <a:spcBef>
              <a:spcPct val="0"/>
            </a:spcBef>
            <a:spcAft>
              <a:spcPct val="35000"/>
            </a:spcAft>
          </a:pPr>
          <a:r>
            <a:rPr lang="es-MX" sz="1800" kern="1200" dirty="0" smtClean="0"/>
            <a:t>No se traslada el impuesto en forma expresa y por separado.</a:t>
          </a:r>
          <a:endParaRPr lang="es-MX" sz="1800" kern="1200" dirty="0"/>
        </a:p>
      </dsp:txBody>
      <dsp:txXfrm>
        <a:off x="75522" y="3326709"/>
        <a:ext cx="2548722" cy="139602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CE3047-AB86-4989-9F9A-A8ADB9379B02}">
      <dsp:nvSpPr>
        <dsp:cNvPr id="0" name=""/>
        <dsp:cNvSpPr/>
      </dsp:nvSpPr>
      <dsp:spPr>
        <a:xfrm>
          <a:off x="0" y="8288"/>
          <a:ext cx="7416824" cy="6552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s-MX" sz="2400" kern="1200" dirty="0" smtClean="0"/>
            <a:t>Tratándose de ventas de primera mano: </a:t>
          </a:r>
          <a:endParaRPr lang="es-MX" sz="2400" kern="1200" dirty="0"/>
        </a:p>
      </dsp:txBody>
      <dsp:txXfrm>
        <a:off x="31984" y="40272"/>
        <a:ext cx="7352856" cy="591232"/>
      </dsp:txXfrm>
    </dsp:sp>
    <dsp:sp modelId="{C5DEC309-A1BC-4EE3-9080-A7F5FAA78C68}">
      <dsp:nvSpPr>
        <dsp:cNvPr id="0" name=""/>
        <dsp:cNvSpPr/>
      </dsp:nvSpPr>
      <dsp:spPr>
        <a:xfrm>
          <a:off x="0" y="663488"/>
          <a:ext cx="7416824" cy="615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5484" tIns="22860" rIns="128016" bIns="22860" numCol="1" spcCol="1270" anchor="t" anchorCtr="0">
          <a:noAutofit/>
        </a:bodyPr>
        <a:lstStyle/>
        <a:p>
          <a:pPr marL="171450" lvl="1" indent="-171450" algn="l" defTabSz="800100">
            <a:lnSpc>
              <a:spcPct val="90000"/>
            </a:lnSpc>
            <a:spcBef>
              <a:spcPct val="0"/>
            </a:spcBef>
            <a:spcAft>
              <a:spcPct val="20000"/>
            </a:spcAft>
            <a:buChar char="••"/>
          </a:pPr>
          <a:endParaRPr lang="es-MX" sz="1800" kern="1200" dirty="0"/>
        </a:p>
        <a:p>
          <a:pPr marL="171450" lvl="1" indent="-171450" algn="l" defTabSz="800100">
            <a:lnSpc>
              <a:spcPct val="90000"/>
            </a:lnSpc>
            <a:spcBef>
              <a:spcPct val="0"/>
            </a:spcBef>
            <a:spcAft>
              <a:spcPct val="20000"/>
            </a:spcAft>
            <a:buChar char="••"/>
          </a:pPr>
          <a:r>
            <a:rPr lang="es-MX" sz="1800" kern="1200" dirty="0" smtClean="0">
              <a:solidFill>
                <a:srgbClr val="0000FF"/>
              </a:solidFill>
            </a:rPr>
            <a:t>El número y fecha del documento aduanero,</a:t>
          </a:r>
          <a:endParaRPr lang="es-MX" sz="1800" kern="1200" dirty="0">
            <a:solidFill>
              <a:srgbClr val="0000FF"/>
            </a:solidFill>
          </a:endParaRPr>
        </a:p>
      </dsp:txBody>
      <dsp:txXfrm>
        <a:off x="0" y="663488"/>
        <a:ext cx="7416824" cy="615825"/>
      </dsp:txXfrm>
    </dsp:sp>
    <dsp:sp modelId="{19B9031F-E4CB-4E02-B339-B18139342B3A}">
      <dsp:nvSpPr>
        <dsp:cNvPr id="0" name=""/>
        <dsp:cNvSpPr/>
      </dsp:nvSpPr>
      <dsp:spPr>
        <a:xfrm>
          <a:off x="0" y="1279313"/>
          <a:ext cx="7416824" cy="6552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s-MX" sz="2400" kern="1200" dirty="0" smtClean="0"/>
            <a:t>En importaciones efectuadas a favor de un tercero:</a:t>
          </a:r>
          <a:endParaRPr lang="es-MX" sz="2400" kern="1200" dirty="0"/>
        </a:p>
      </dsp:txBody>
      <dsp:txXfrm>
        <a:off x="31984" y="1311297"/>
        <a:ext cx="7352856" cy="591232"/>
      </dsp:txXfrm>
    </dsp:sp>
    <dsp:sp modelId="{5BB52259-EC3A-436B-80AB-5547A956CBA4}">
      <dsp:nvSpPr>
        <dsp:cNvPr id="0" name=""/>
        <dsp:cNvSpPr/>
      </dsp:nvSpPr>
      <dsp:spPr>
        <a:xfrm>
          <a:off x="0" y="1934513"/>
          <a:ext cx="7416824" cy="2209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5484" tIns="22860" rIns="128016" bIns="22860" numCol="1" spcCol="1270" anchor="t" anchorCtr="0">
          <a:noAutofit/>
        </a:bodyPr>
        <a:lstStyle/>
        <a:p>
          <a:pPr marL="171450" lvl="1" indent="-171450" algn="just" defTabSz="800100">
            <a:lnSpc>
              <a:spcPct val="90000"/>
            </a:lnSpc>
            <a:spcBef>
              <a:spcPct val="0"/>
            </a:spcBef>
            <a:spcAft>
              <a:spcPct val="20000"/>
            </a:spcAft>
            <a:buChar char="••"/>
          </a:pPr>
          <a:endParaRPr lang="es-MX" sz="1800" kern="1200" dirty="0"/>
        </a:p>
        <a:p>
          <a:pPr marL="171450" lvl="1" indent="-171450" algn="just" defTabSz="800100">
            <a:lnSpc>
              <a:spcPct val="90000"/>
            </a:lnSpc>
            <a:spcBef>
              <a:spcPct val="0"/>
            </a:spcBef>
            <a:spcAft>
              <a:spcPct val="20000"/>
            </a:spcAft>
            <a:buChar char="••"/>
          </a:pPr>
          <a:r>
            <a:rPr lang="es-MX" sz="1800" kern="1200" dirty="0" smtClean="0"/>
            <a:t>El número y fecha del documento aduanero, los conceptos y montos pagados por el contribuyente directamente al proveedor extranjero y los importes de las contribuciones pagadas con motivo de la importación. </a:t>
          </a:r>
          <a:endParaRPr lang="es-MX" sz="1800" kern="1200" dirty="0"/>
        </a:p>
        <a:p>
          <a:pPr marL="571500" lvl="2" indent="-285750" algn="l" defTabSz="1600200">
            <a:lnSpc>
              <a:spcPct val="90000"/>
            </a:lnSpc>
            <a:spcBef>
              <a:spcPct val="0"/>
            </a:spcBef>
            <a:spcAft>
              <a:spcPct val="20000"/>
            </a:spcAft>
            <a:buChar char="••"/>
          </a:pPr>
          <a:endParaRPr lang="es-MX" sz="3600" kern="1200" dirty="0" smtClean="0"/>
        </a:p>
        <a:p>
          <a:pPr marL="228600" lvl="2" indent="-114300" algn="l" defTabSz="622300">
            <a:lnSpc>
              <a:spcPct val="90000"/>
            </a:lnSpc>
            <a:spcBef>
              <a:spcPct val="0"/>
            </a:spcBef>
            <a:spcAft>
              <a:spcPct val="20000"/>
            </a:spcAft>
            <a:buChar char="••"/>
          </a:pPr>
          <a:r>
            <a:rPr lang="es-MX" sz="1400" kern="1200" dirty="0" smtClean="0"/>
            <a:t>Art. 29-A fracción VIII CFF</a:t>
          </a:r>
        </a:p>
        <a:p>
          <a:pPr marL="228600" lvl="2" indent="-114300" algn="l" defTabSz="622300">
            <a:lnSpc>
              <a:spcPct val="90000"/>
            </a:lnSpc>
            <a:spcBef>
              <a:spcPct val="0"/>
            </a:spcBef>
            <a:spcAft>
              <a:spcPct val="20000"/>
            </a:spcAft>
            <a:buChar char="••"/>
          </a:pPr>
          <a:endParaRPr lang="es-MX" sz="1400" kern="1200" dirty="0"/>
        </a:p>
      </dsp:txBody>
      <dsp:txXfrm>
        <a:off x="0" y="1934513"/>
        <a:ext cx="7416824" cy="220972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20" name="19 Marcador de pie de página"/>
          <p:cNvSpPr>
            <a:spLocks noGrp="1"/>
          </p:cNvSpPr>
          <p:nvPr>
            <p:ph type="ftr" sz="quarter" idx="11"/>
          </p:nvPr>
        </p:nvSpPr>
        <p:spPr/>
        <p:txBody>
          <a:bodyPr/>
          <a:lstStyle>
            <a:extLst/>
          </a:lstStyle>
          <a:p>
            <a:endParaRPr lang="es-MX" dirty="0"/>
          </a:p>
        </p:txBody>
      </p:sp>
      <p:sp>
        <p:nvSpPr>
          <p:cNvPr id="10" name="9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transition xmlns:p14="http://schemas.microsoft.com/office/powerpoint/2010/main">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transition xmlns:p14="http://schemas.microsoft.com/office/powerpoint/2010/main">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6" name="5 Marcador de pie de página"/>
          <p:cNvSpPr>
            <a:spLocks noGrp="1"/>
          </p:cNvSpPr>
          <p:nvPr>
            <p:ph type="ftr" sz="quarter" idx="11"/>
          </p:nvPr>
        </p:nvSpPr>
        <p:spPr/>
        <p:txBody>
          <a:bodyPr/>
          <a:lstStyle>
            <a:extLst/>
          </a:lstStyle>
          <a:p>
            <a:endParaRPr lang="es-MX" dirty="0"/>
          </a:p>
        </p:txBody>
      </p:sp>
      <p:sp>
        <p:nvSpPr>
          <p:cNvPr id="7" name="6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8" name="7 Marcador de pie de página"/>
          <p:cNvSpPr>
            <a:spLocks noGrp="1"/>
          </p:cNvSpPr>
          <p:nvPr>
            <p:ph type="ftr" sz="quarter" idx="11"/>
          </p:nvPr>
        </p:nvSpPr>
        <p:spPr/>
        <p:txBody>
          <a:bodyPr/>
          <a:lstStyle>
            <a:extLst/>
          </a:lstStyle>
          <a:p>
            <a:endParaRPr lang="es-MX" dirty="0"/>
          </a:p>
        </p:txBody>
      </p:sp>
      <p:sp>
        <p:nvSpPr>
          <p:cNvPr id="9" name="8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4" name="3 Marcador de pie de página"/>
          <p:cNvSpPr>
            <a:spLocks noGrp="1"/>
          </p:cNvSpPr>
          <p:nvPr>
            <p:ph type="ftr" sz="quarter" idx="11"/>
          </p:nvPr>
        </p:nvSpPr>
        <p:spPr/>
        <p:txBody>
          <a:bodyPr/>
          <a:lstStyle>
            <a:extLst/>
          </a:lstStyle>
          <a:p>
            <a:endParaRPr lang="es-MX" dirty="0"/>
          </a:p>
        </p:txBody>
      </p:sp>
      <p:sp>
        <p:nvSpPr>
          <p:cNvPr id="5" name="4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3" name="2 Marcador de pie de página"/>
          <p:cNvSpPr>
            <a:spLocks noGrp="1"/>
          </p:cNvSpPr>
          <p:nvPr>
            <p:ph type="ftr" sz="quarter" idx="11"/>
          </p:nvPr>
        </p:nvSpPr>
        <p:spPr/>
        <p:txBody>
          <a:bodyPr/>
          <a:lstStyle>
            <a:extLst/>
          </a:lstStyle>
          <a:p>
            <a:endParaRPr lang="es-MX" dirty="0"/>
          </a:p>
        </p:txBody>
      </p:sp>
      <p:sp>
        <p:nvSpPr>
          <p:cNvPr id="4" name="3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xmlns:p14="http://schemas.microsoft.com/office/powerpoint/2010/main">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6" name="5 Marcador de pie de página"/>
          <p:cNvSpPr>
            <a:spLocks noGrp="1"/>
          </p:cNvSpPr>
          <p:nvPr>
            <p:ph type="ftr" sz="quarter" idx="11"/>
          </p:nvPr>
        </p:nvSpPr>
        <p:spPr/>
        <p:txBody>
          <a:bodyPr/>
          <a:lstStyle>
            <a:extLst/>
          </a:lstStyle>
          <a:p>
            <a:endParaRPr lang="es-MX" dirty="0"/>
          </a:p>
        </p:txBody>
      </p:sp>
      <p:sp>
        <p:nvSpPr>
          <p:cNvPr id="7" name="6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6" name="5 Marcador de pie de página"/>
          <p:cNvSpPr>
            <a:spLocks noGrp="1"/>
          </p:cNvSpPr>
          <p:nvPr>
            <p:ph type="ftr" sz="quarter" idx="11"/>
          </p:nvPr>
        </p:nvSpPr>
        <p:spPr/>
        <p:txBody>
          <a:bodyPr/>
          <a:lstStyle>
            <a:extLst/>
          </a:lstStyle>
          <a:p>
            <a:endParaRPr lang="es-MX" dirty="0"/>
          </a:p>
        </p:txBody>
      </p:sp>
      <p:sp>
        <p:nvSpPr>
          <p:cNvPr id="7" name="6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dirty="0"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transition xmlns:p14="http://schemas.microsoft.com/office/powerpoint/2010/main">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444E4C6-D9DB-46F8-A86B-C694DAF470A1}" type="datetimeFigureOut">
              <a:rPr lang="es-MX" smtClean="0"/>
              <a:pPr/>
              <a:t>26/06/15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1C00243C-C6AB-4FD5-B658-7BE64960A061}" type="slidenum">
              <a:rPr lang="es-MX" smtClean="0"/>
              <a:pPr/>
              <a:t>‹Nr.›</a:t>
            </a:fld>
            <a:endParaRPr lang="es-MX" dirty="0"/>
          </a:p>
        </p:txBody>
      </p:sp>
    </p:spTree>
  </p:cSld>
  <p:clrMapOvr>
    <a:masterClrMapping/>
  </p:clrMapOvr>
  <p:transition xmlns:p14="http://schemas.microsoft.com/office/powerpoint/2010/main">
    <p:pull dir="rd"/>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444E4C6-D9DB-46F8-A86B-C694DAF470A1}" type="datetimeFigureOut">
              <a:rPr lang="es-MX" smtClean="0"/>
              <a:pPr/>
              <a:t>26/06/15</a:t>
            </a:fld>
            <a:endParaRPr lang="es-MX" dirty="0"/>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MX" dirty="0"/>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C00243C-C6AB-4FD5-B658-7BE64960A061}" type="slidenum">
              <a:rPr lang="es-MX" smtClean="0"/>
              <a:pPr/>
              <a:t>‹Nr.›</a:t>
            </a:fld>
            <a:endParaRPr lang="es-MX" dirty="0"/>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ransition xmlns:p14="http://schemas.microsoft.com/office/powerpoint/2010/main">
    <p:pull dir="rd"/>
  </p:transition>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diagramData" Target="../diagrams/data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2.xml"/><Relationship Id="rId2" Type="http://schemas.openxmlformats.org/officeDocument/2006/relationships/diagramData" Target="../diagrams/data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4" Type="http://schemas.openxmlformats.org/officeDocument/2006/relationships/diagramQuickStyle" Target="../diagrams/quickStyle6.xml"/><Relationship Id="rId5" Type="http://schemas.openxmlformats.org/officeDocument/2006/relationships/diagramColors" Target="../diagrams/colors6.xml"/><Relationship Id="rId6" Type="http://schemas.microsoft.com/office/2007/relationships/diagramDrawing" Target="../diagrams/drawing6.xml"/><Relationship Id="rId1" Type="http://schemas.openxmlformats.org/officeDocument/2006/relationships/slideLayout" Target="../slideLayouts/slideLayout2.xml"/><Relationship Id="rId2" Type="http://schemas.openxmlformats.org/officeDocument/2006/relationships/diagramData" Target="../diagrams/data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4" Type="http://schemas.openxmlformats.org/officeDocument/2006/relationships/diagramQuickStyle" Target="../diagrams/quickStyle7.xml"/><Relationship Id="rId5" Type="http://schemas.openxmlformats.org/officeDocument/2006/relationships/diagramColors" Target="../diagrams/colors7.xml"/><Relationship Id="rId6" Type="http://schemas.microsoft.com/office/2007/relationships/diagramDrawing" Target="../diagrams/drawing7.xml"/><Relationship Id="rId1" Type="http://schemas.openxmlformats.org/officeDocument/2006/relationships/slideLayout" Target="../slideLayouts/slideLayout2.xml"/><Relationship Id="rId2" Type="http://schemas.openxmlformats.org/officeDocument/2006/relationships/diagramData" Target="../diagrams/data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4" Type="http://schemas.openxmlformats.org/officeDocument/2006/relationships/diagramQuickStyle" Target="../diagrams/quickStyle8.xml"/><Relationship Id="rId5" Type="http://schemas.openxmlformats.org/officeDocument/2006/relationships/diagramColors" Target="../diagrams/colors8.xml"/><Relationship Id="rId6" Type="http://schemas.microsoft.com/office/2007/relationships/diagramDrawing" Target="../diagrams/drawing8.xml"/><Relationship Id="rId1" Type="http://schemas.openxmlformats.org/officeDocument/2006/relationships/slideLayout" Target="../slideLayouts/slideLayout2.xml"/><Relationship Id="rId2" Type="http://schemas.openxmlformats.org/officeDocument/2006/relationships/diagramData" Target="../diagrams/data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9.xml"/><Relationship Id="rId4" Type="http://schemas.openxmlformats.org/officeDocument/2006/relationships/diagramQuickStyle" Target="../diagrams/quickStyle9.xml"/><Relationship Id="rId5" Type="http://schemas.openxmlformats.org/officeDocument/2006/relationships/diagramColors" Target="../diagrams/colors9.xml"/><Relationship Id="rId6" Type="http://schemas.microsoft.com/office/2007/relationships/diagramDrawing" Target="../diagrams/drawing9.xml"/><Relationship Id="rId1" Type="http://schemas.openxmlformats.org/officeDocument/2006/relationships/slideLayout" Target="../slideLayouts/slideLayout2.xml"/><Relationship Id="rId2" Type="http://schemas.openxmlformats.org/officeDocument/2006/relationships/diagramData" Target="../diagrams/data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pPr algn="ctr"/>
            <a:r>
              <a:rPr lang="es-MX" b="1" dirty="0"/>
              <a:t>C</a:t>
            </a:r>
            <a:r>
              <a:rPr lang="es-MX" b="1" dirty="0" smtClean="0"/>
              <a:t>omprobantes fiscales de las Personas Morales.</a:t>
            </a:r>
            <a:endParaRPr lang="es-MX" b="1" dirty="0"/>
          </a:p>
        </p:txBody>
      </p:sp>
      <p:sp>
        <p:nvSpPr>
          <p:cNvPr id="3" name="2 Subtítulo"/>
          <p:cNvSpPr>
            <a:spLocks noGrp="1"/>
          </p:cNvSpPr>
          <p:nvPr>
            <p:ph type="subTitle" idx="1"/>
          </p:nvPr>
        </p:nvSpPr>
        <p:spPr>
          <a:xfrm>
            <a:off x="2428860" y="2786058"/>
            <a:ext cx="5357850" cy="714380"/>
          </a:xfrm>
        </p:spPr>
        <p:txBody>
          <a:bodyPr/>
          <a:lstStyle/>
          <a:p>
            <a:endParaRPr lang="es-MX" dirty="0"/>
          </a:p>
        </p:txBody>
      </p:sp>
      <p:pic>
        <p:nvPicPr>
          <p:cNvPr id="4" name="3 Imagen" descr="images[5].jpg"/>
          <p:cNvPicPr>
            <a:picLocks noChangeAspect="1"/>
          </p:cNvPicPr>
          <p:nvPr/>
        </p:nvPicPr>
        <p:blipFill>
          <a:blip r:embed="rId2" cstate="print"/>
          <a:stretch>
            <a:fillRect/>
          </a:stretch>
        </p:blipFill>
        <p:spPr>
          <a:xfrm>
            <a:off x="1500166" y="1880734"/>
            <a:ext cx="6786609" cy="4500594"/>
          </a:xfrm>
          <a:prstGeom prst="rect">
            <a:avLst/>
          </a:prstGeom>
          <a:effectLst>
            <a:glow rad="139700">
              <a:schemeClr val="accent2">
                <a:satMod val="175000"/>
                <a:alpha val="40000"/>
              </a:schemeClr>
            </a:glow>
          </a:effectLst>
        </p:spPr>
      </p:pic>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dirty="0" smtClean="0"/>
              <a:t>Breve reseña</a:t>
            </a:r>
            <a:endParaRPr lang="es-ES" dirty="0"/>
          </a:p>
        </p:txBody>
      </p:sp>
      <p:sp>
        <p:nvSpPr>
          <p:cNvPr id="3" name="Marcador de contenido 2"/>
          <p:cNvSpPr>
            <a:spLocks noGrp="1"/>
          </p:cNvSpPr>
          <p:nvPr>
            <p:ph idx="1"/>
          </p:nvPr>
        </p:nvSpPr>
        <p:spPr/>
        <p:style>
          <a:lnRef idx="0">
            <a:schemeClr val="accent2"/>
          </a:lnRef>
          <a:fillRef idx="3">
            <a:schemeClr val="accent2"/>
          </a:fillRef>
          <a:effectRef idx="3">
            <a:schemeClr val="accent2"/>
          </a:effectRef>
          <a:fontRef idx="minor">
            <a:schemeClr val="lt1"/>
          </a:fontRef>
        </p:style>
        <p:txBody>
          <a:bodyPr>
            <a:normAutofit fontScale="70000" lnSpcReduction="20000"/>
          </a:bodyPr>
          <a:lstStyle/>
          <a:p>
            <a:pPr marL="82296" indent="0" algn="just">
              <a:buNone/>
            </a:pPr>
            <a:r>
              <a:rPr lang="es-ES" dirty="0"/>
              <a:t>El esquema de facturación en México ha evolucionado en los últimos años pasando </a:t>
            </a:r>
            <a:r>
              <a:rPr lang="es-ES" dirty="0" smtClean="0"/>
              <a:t>por:</a:t>
            </a:r>
          </a:p>
          <a:p>
            <a:pPr algn="just"/>
            <a:endParaRPr lang="es-ES" dirty="0" smtClean="0"/>
          </a:p>
          <a:p>
            <a:pPr algn="just"/>
            <a:r>
              <a:rPr lang="es-ES" dirty="0" smtClean="0"/>
              <a:t>Facturación </a:t>
            </a:r>
            <a:r>
              <a:rPr lang="es-ES" dirty="0"/>
              <a:t>en papel realizada por el propio contribuyente</a:t>
            </a:r>
            <a:r>
              <a:rPr lang="es-ES" dirty="0" smtClean="0"/>
              <a:t>;</a:t>
            </a:r>
          </a:p>
          <a:p>
            <a:pPr algn="just"/>
            <a:r>
              <a:rPr lang="es-ES" dirty="0"/>
              <a:t>F</a:t>
            </a:r>
            <a:r>
              <a:rPr lang="es-ES" dirty="0" smtClean="0"/>
              <a:t>acturación </a:t>
            </a:r>
            <a:r>
              <a:rPr lang="es-ES" dirty="0"/>
              <a:t>en papel </a:t>
            </a:r>
            <a:r>
              <a:rPr lang="es-ES" dirty="0" smtClean="0"/>
              <a:t>por impresor </a:t>
            </a:r>
            <a:r>
              <a:rPr lang="es-ES" dirty="0"/>
              <a:t>autorizado</a:t>
            </a:r>
            <a:r>
              <a:rPr lang="es-ES" dirty="0" smtClean="0"/>
              <a:t>;</a:t>
            </a:r>
          </a:p>
          <a:p>
            <a:pPr algn="just"/>
            <a:r>
              <a:rPr lang="es-ES" dirty="0" smtClean="0"/>
              <a:t>Comprobante </a:t>
            </a:r>
            <a:r>
              <a:rPr lang="es-ES" dirty="0"/>
              <a:t>fiscal digital (CFD); </a:t>
            </a:r>
          </a:p>
          <a:p>
            <a:pPr algn="just"/>
            <a:r>
              <a:rPr lang="es-ES" dirty="0" smtClean="0"/>
              <a:t>Facturación </a:t>
            </a:r>
            <a:r>
              <a:rPr lang="es-ES" dirty="0"/>
              <a:t>en papel </a:t>
            </a:r>
            <a:r>
              <a:rPr lang="es-ES" dirty="0" smtClean="0"/>
              <a:t>con código </a:t>
            </a:r>
            <a:r>
              <a:rPr lang="es-ES" dirty="0"/>
              <a:t>de barras bidimensional (CBB); </a:t>
            </a:r>
          </a:p>
          <a:p>
            <a:pPr marL="82296" indent="0" algn="just">
              <a:buNone/>
            </a:pPr>
            <a:r>
              <a:rPr lang="es-ES" dirty="0" smtClean="0"/>
              <a:t>hasta </a:t>
            </a:r>
            <a:r>
              <a:rPr lang="es-ES" dirty="0"/>
              <a:t>llegar </a:t>
            </a:r>
            <a:r>
              <a:rPr lang="es-ES" dirty="0" smtClean="0"/>
              <a:t>al…</a:t>
            </a:r>
          </a:p>
          <a:p>
            <a:pPr algn="just"/>
            <a:r>
              <a:rPr lang="es-ES" dirty="0">
                <a:solidFill>
                  <a:srgbClr val="0000FF"/>
                </a:solidFill>
              </a:rPr>
              <a:t>C</a:t>
            </a:r>
            <a:r>
              <a:rPr lang="es-ES" dirty="0" smtClean="0">
                <a:solidFill>
                  <a:srgbClr val="0000FF"/>
                </a:solidFill>
              </a:rPr>
              <a:t>omprobante </a:t>
            </a:r>
            <a:r>
              <a:rPr lang="es-ES" dirty="0">
                <a:solidFill>
                  <a:srgbClr val="0000FF"/>
                </a:solidFill>
              </a:rPr>
              <a:t>fiscal digital </a:t>
            </a:r>
            <a:r>
              <a:rPr lang="es-ES" dirty="0" smtClean="0">
                <a:solidFill>
                  <a:srgbClr val="0000FF"/>
                </a:solidFill>
              </a:rPr>
              <a:t>por internet </a:t>
            </a:r>
            <a:r>
              <a:rPr lang="es-ES" dirty="0">
                <a:solidFill>
                  <a:srgbClr val="0000FF"/>
                </a:solidFill>
              </a:rPr>
              <a:t>(CFDI). </a:t>
            </a:r>
            <a:endParaRPr lang="es-ES" dirty="0" smtClean="0">
              <a:solidFill>
                <a:srgbClr val="0000FF"/>
              </a:solidFill>
            </a:endParaRPr>
          </a:p>
          <a:p>
            <a:pPr algn="just"/>
            <a:endParaRPr lang="es-ES" dirty="0"/>
          </a:p>
          <a:p>
            <a:pPr marL="82296" indent="0" algn="just">
              <a:buNone/>
            </a:pPr>
            <a:r>
              <a:rPr lang="es-ES" dirty="0" smtClean="0"/>
              <a:t>Estos </a:t>
            </a:r>
            <a:r>
              <a:rPr lang="es-ES" dirty="0"/>
              <a:t>cambios han implicado que los contribuyentes dejen atrás </a:t>
            </a:r>
            <a:r>
              <a:rPr lang="es-ES" dirty="0" smtClean="0"/>
              <a:t>las facturas </a:t>
            </a:r>
            <a:r>
              <a:rPr lang="es-ES" dirty="0"/>
              <a:t>en papel y las reemplacen por una versión electrónica.</a:t>
            </a:r>
          </a:p>
        </p:txBody>
      </p:sp>
    </p:spTree>
    <p:extLst>
      <p:ext uri="{BB962C8B-B14F-4D97-AF65-F5344CB8AC3E}">
        <p14:creationId xmlns:p14="http://schemas.microsoft.com/office/powerpoint/2010/main" val="2763744268"/>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Marcador de contenido 7" descr="Screen Shot 2015-06-24 at 09.55.29.png"/>
          <p:cNvPicPr>
            <a:picLocks noGrp="1" noChangeAspect="1"/>
          </p:cNvPicPr>
          <p:nvPr>
            <p:ph idx="1"/>
          </p:nvPr>
        </p:nvPicPr>
        <p:blipFill>
          <a:blip r:embed="rId2" cstate="print">
            <a:extLst>
              <a:ext uri="{28A0092B-C50C-407E-A947-70E740481C1C}">
                <a14:useLocalDpi xmlns:a14="http://schemas.microsoft.com/office/drawing/2010/main" val="0"/>
              </a:ext>
            </a:extLst>
          </a:blip>
          <a:srcRect l="1610" r="1610"/>
          <a:stretch>
            <a:fillRect/>
          </a:stretch>
        </p:blipFill>
        <p:spPr>
          <a:xfrm>
            <a:off x="1435100" y="260350"/>
            <a:ext cx="7529513" cy="5988050"/>
          </a:xfrm>
        </p:spPr>
      </p:pic>
    </p:spTree>
    <p:extLst>
      <p:ext uri="{BB962C8B-B14F-4D97-AF65-F5344CB8AC3E}">
        <p14:creationId xmlns:p14="http://schemas.microsoft.com/office/powerpoint/2010/main" val="288193689"/>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dirty="0" smtClean="0"/>
              <a:t>¿Qué es un CFDI?</a:t>
            </a:r>
            <a:endParaRPr lang="es-ES" dirty="0"/>
          </a:p>
        </p:txBody>
      </p:sp>
      <p:sp>
        <p:nvSpPr>
          <p:cNvPr id="3" name="Marcador de contenido 2"/>
          <p:cNvSpPr>
            <a:spLocks noGrp="1"/>
          </p:cNvSpPr>
          <p:nvPr>
            <p:ph idx="1"/>
          </p:nvPr>
        </p:nvSpPr>
        <p:spPr>
          <a:xfrm>
            <a:off x="1331640" y="1484784"/>
            <a:ext cx="7498080" cy="4800600"/>
          </a:xfrm>
        </p:spPr>
        <p:style>
          <a:lnRef idx="0">
            <a:schemeClr val="accent2"/>
          </a:lnRef>
          <a:fillRef idx="3">
            <a:schemeClr val="accent2"/>
          </a:fillRef>
          <a:effectRef idx="3">
            <a:schemeClr val="accent2"/>
          </a:effectRef>
          <a:fontRef idx="minor">
            <a:schemeClr val="lt1"/>
          </a:fontRef>
        </p:style>
        <p:txBody>
          <a:bodyPr>
            <a:normAutofit fontScale="55000" lnSpcReduction="20000"/>
          </a:bodyPr>
          <a:lstStyle/>
          <a:p>
            <a:pPr algn="just"/>
            <a:r>
              <a:rPr lang="es-ES" dirty="0"/>
              <a:t>L</a:t>
            </a:r>
            <a:r>
              <a:rPr lang="es-ES" dirty="0" smtClean="0"/>
              <a:t>os </a:t>
            </a:r>
            <a:r>
              <a:rPr lang="es-ES" dirty="0">
                <a:solidFill>
                  <a:srgbClr val="783A7A"/>
                </a:solidFill>
              </a:rPr>
              <a:t>C</a:t>
            </a:r>
            <a:r>
              <a:rPr lang="es-ES" dirty="0" smtClean="0">
                <a:solidFill>
                  <a:srgbClr val="783A7A"/>
                </a:solidFill>
              </a:rPr>
              <a:t>omprobantes Fiscales </a:t>
            </a:r>
            <a:r>
              <a:rPr lang="es-ES" dirty="0"/>
              <a:t>han sido definidos por la Suprema Corte </a:t>
            </a:r>
            <a:r>
              <a:rPr lang="es-ES" dirty="0" smtClean="0"/>
              <a:t>de Justicia </a:t>
            </a:r>
            <a:r>
              <a:rPr lang="es-ES" dirty="0"/>
              <a:t>de la Nación como: </a:t>
            </a:r>
            <a:r>
              <a:rPr lang="es-ES" b="1" i="1" dirty="0">
                <a:solidFill>
                  <a:srgbClr val="0000FF"/>
                </a:solidFill>
              </a:rPr>
              <a:t>“…los medios de convicción a través de los cuales </a:t>
            </a:r>
            <a:r>
              <a:rPr lang="es-ES" b="1" i="1" dirty="0" smtClean="0">
                <a:solidFill>
                  <a:srgbClr val="0000FF"/>
                </a:solidFill>
              </a:rPr>
              <a:t>los contribuyentes </a:t>
            </a:r>
            <a:r>
              <a:rPr lang="es-ES" b="1" i="1" dirty="0">
                <a:solidFill>
                  <a:srgbClr val="0000FF"/>
                </a:solidFill>
              </a:rPr>
              <a:t>acreditan el tipo de actos o las actividades que realizan para </a:t>
            </a:r>
            <a:r>
              <a:rPr lang="es-ES" b="1" i="1" dirty="0" smtClean="0">
                <a:solidFill>
                  <a:srgbClr val="0000FF"/>
                </a:solidFill>
              </a:rPr>
              <a:t>efectos fiscales</a:t>
            </a:r>
            <a:r>
              <a:rPr lang="es-ES" b="1" i="1" dirty="0">
                <a:solidFill>
                  <a:srgbClr val="0000FF"/>
                </a:solidFill>
              </a:rPr>
              <a:t>”</a:t>
            </a:r>
          </a:p>
          <a:p>
            <a:pPr algn="just"/>
            <a:r>
              <a:rPr lang="es-ES" dirty="0" smtClean="0"/>
              <a:t>Un </a:t>
            </a:r>
            <a:r>
              <a:rPr lang="es-ES" dirty="0">
                <a:solidFill>
                  <a:srgbClr val="783A7A"/>
                </a:solidFill>
              </a:rPr>
              <a:t>Comprobante Fiscal Digital </a:t>
            </a:r>
            <a:r>
              <a:rPr lang="es-ES" dirty="0" smtClean="0"/>
              <a:t>es </a:t>
            </a:r>
            <a:r>
              <a:rPr lang="es-ES" b="1" i="1" dirty="0">
                <a:solidFill>
                  <a:srgbClr val="0000FF"/>
                </a:solidFill>
              </a:rPr>
              <a:t>un documento electrónico que cumple con los requisitos legales y reglamentariamente exigibles por el Sistema de Administración Tributaria (SAT) y que garantiza, entre otras cosas, la autenticidad de su origen y la integridad de su contenido. </a:t>
            </a:r>
            <a:endParaRPr lang="es-ES" b="1" i="1" dirty="0" smtClean="0">
              <a:solidFill>
                <a:srgbClr val="0000FF"/>
              </a:solidFill>
            </a:endParaRPr>
          </a:p>
          <a:p>
            <a:pPr algn="just"/>
            <a:r>
              <a:rPr lang="es-ES" dirty="0" smtClean="0"/>
              <a:t>Este </a:t>
            </a:r>
            <a:r>
              <a:rPr lang="es-ES" dirty="0"/>
              <a:t>documento es elaborado por el contribuyente por medio de cualquier aplicación electrónica, enseguida es enviado a un Proveedor Autorizado de Certificación (PAC</a:t>
            </a:r>
            <a:r>
              <a:rPr lang="es-ES" dirty="0" smtClean="0"/>
              <a:t>) o al SAT, </a:t>
            </a:r>
            <a:r>
              <a:rPr lang="es-ES" dirty="0"/>
              <a:t>para que </a:t>
            </a:r>
            <a:r>
              <a:rPr lang="es-ES" dirty="0" smtClean="0"/>
              <a:t>se valide </a:t>
            </a:r>
            <a:r>
              <a:rPr lang="es-ES" dirty="0"/>
              <a:t>dicho documento y de esta forma poder otorgarle un folio y asignarle el Sello Digital del SAT (Certificación)</a:t>
            </a:r>
            <a:r>
              <a:rPr lang="es-ES" dirty="0" smtClean="0"/>
              <a:t>. </a:t>
            </a:r>
            <a:r>
              <a:rPr lang="es-ES" dirty="0" smtClean="0">
                <a:solidFill>
                  <a:srgbClr val="0000FF"/>
                </a:solidFill>
              </a:rPr>
              <a:t>El </a:t>
            </a:r>
            <a:r>
              <a:rPr lang="es-ES" dirty="0">
                <a:solidFill>
                  <a:srgbClr val="0000FF"/>
                </a:solidFill>
              </a:rPr>
              <a:t>producto resultante de este proceso se conoce como </a:t>
            </a:r>
            <a:r>
              <a:rPr lang="es-ES" dirty="0">
                <a:solidFill>
                  <a:srgbClr val="783A7A"/>
                </a:solidFill>
              </a:rPr>
              <a:t>Comprobante Fiscal Digital por Internet </a:t>
            </a:r>
            <a:r>
              <a:rPr lang="es-ES" dirty="0">
                <a:solidFill>
                  <a:srgbClr val="0000FF"/>
                </a:solidFill>
              </a:rPr>
              <a:t>(CFDI)</a:t>
            </a:r>
            <a:r>
              <a:rPr lang="es-ES" dirty="0" smtClean="0">
                <a:solidFill>
                  <a:srgbClr val="0000FF"/>
                </a:solidFill>
              </a:rPr>
              <a:t>.</a:t>
            </a:r>
          </a:p>
          <a:p>
            <a:pPr algn="just"/>
            <a:r>
              <a:rPr lang="es-ES" dirty="0"/>
              <a:t>Es importante comentar que los contribuyentes que emitan o reciban </a:t>
            </a:r>
            <a:r>
              <a:rPr lang="es-ES" dirty="0" err="1"/>
              <a:t>CFDI´s</a:t>
            </a:r>
            <a:r>
              <a:rPr lang="es-ES" dirty="0"/>
              <a:t> </a:t>
            </a:r>
            <a:r>
              <a:rPr lang="es-ES" dirty="0" smtClean="0"/>
              <a:t>deberán</a:t>
            </a:r>
            <a:r>
              <a:rPr lang="es-ES" u="sng" dirty="0" smtClean="0"/>
              <a:t> almacenarlos </a:t>
            </a:r>
            <a:r>
              <a:rPr lang="es-ES" dirty="0"/>
              <a:t>en medios </a:t>
            </a:r>
            <a:r>
              <a:rPr lang="es-ES" dirty="0" smtClean="0"/>
              <a:t>electrónicos, </a:t>
            </a:r>
            <a:r>
              <a:rPr lang="es-ES" dirty="0"/>
              <a:t>magnéticos, ópticos o de cualquier otra </a:t>
            </a:r>
            <a:r>
              <a:rPr lang="es-ES" dirty="0" smtClean="0"/>
              <a:t>tecnología en </a:t>
            </a:r>
            <a:r>
              <a:rPr lang="es-ES" dirty="0"/>
              <a:t>su formato XML.</a:t>
            </a:r>
          </a:p>
          <a:p>
            <a:pPr algn="just"/>
            <a:endParaRPr lang="es-ES" dirty="0"/>
          </a:p>
        </p:txBody>
      </p:sp>
    </p:spTree>
    <p:extLst>
      <p:ext uri="{BB962C8B-B14F-4D97-AF65-F5344CB8AC3E}">
        <p14:creationId xmlns:p14="http://schemas.microsoft.com/office/powerpoint/2010/main" val="2512935569"/>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dirty="0" smtClean="0"/>
              <a:t>Certificado de sello digital</a:t>
            </a:r>
            <a:endParaRPr lang="es-ES" dirty="0"/>
          </a:p>
        </p:txBody>
      </p:sp>
      <p:sp>
        <p:nvSpPr>
          <p:cNvPr id="3" name="Marcador de contenido 2"/>
          <p:cNvSpPr>
            <a:spLocks noGrp="1"/>
          </p:cNvSpPr>
          <p:nvPr>
            <p:ph idx="1"/>
          </p:nvPr>
        </p:nvSpPr>
        <p:spPr/>
        <p:style>
          <a:lnRef idx="0">
            <a:schemeClr val="accent2"/>
          </a:lnRef>
          <a:fillRef idx="3">
            <a:schemeClr val="accent2"/>
          </a:fillRef>
          <a:effectRef idx="3">
            <a:schemeClr val="accent2"/>
          </a:effectRef>
          <a:fontRef idx="minor">
            <a:schemeClr val="lt1"/>
          </a:fontRef>
        </p:style>
        <p:txBody>
          <a:bodyPr>
            <a:normAutofit/>
          </a:bodyPr>
          <a:lstStyle/>
          <a:p>
            <a:pPr algn="just"/>
            <a:r>
              <a:rPr lang="es-ES" dirty="0" smtClean="0"/>
              <a:t>Es el mensaje electrónico que acredita que un documento digital fue recibido por la autoridad correspondiente, presume la recepción del mismo en la hora y fecha que se consignan en el acuse de recibo mencionado y además </a:t>
            </a:r>
            <a:r>
              <a:rPr lang="es-ES" dirty="0"/>
              <a:t>le da autoría a dicho documento.</a:t>
            </a:r>
            <a:endParaRPr lang="es-ES" dirty="0" smtClean="0"/>
          </a:p>
          <a:p>
            <a:pPr algn="just"/>
            <a:r>
              <a:rPr lang="es-ES" dirty="0" smtClean="0"/>
              <a:t>Los CSD de a los contribuyentes a partir de 2012 tienen una vigencia de 4 años.</a:t>
            </a:r>
          </a:p>
        </p:txBody>
      </p:sp>
    </p:spTree>
    <p:extLst>
      <p:ext uri="{BB962C8B-B14F-4D97-AF65-F5344CB8AC3E}">
        <p14:creationId xmlns:p14="http://schemas.microsoft.com/office/powerpoint/2010/main" val="1152838642"/>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638"/>
            <a:ext cx="7498080" cy="1654164"/>
          </a:xfrm>
        </p:spPr>
        <p:txBody>
          <a:bodyPr>
            <a:normAutofit fontScale="90000"/>
          </a:bodyPr>
          <a:lstStyle/>
          <a:p>
            <a:pPr algn="ctr"/>
            <a:r>
              <a:rPr lang="es-MX" dirty="0" smtClean="0"/>
              <a:t/>
            </a:r>
            <a:br>
              <a:rPr lang="es-MX" dirty="0" smtClean="0"/>
            </a:br>
            <a:r>
              <a:rPr lang="es-MX" dirty="0" smtClean="0"/>
              <a:t>Obligación en materia de Comprobantes de las Personas </a:t>
            </a:r>
            <a:r>
              <a:rPr lang="es-MX" dirty="0" smtClean="0"/>
              <a:t>Morales (*).</a:t>
            </a:r>
            <a:r>
              <a:rPr lang="es-MX" dirty="0" smtClean="0"/>
              <a:t/>
            </a:r>
            <a:br>
              <a:rPr lang="es-MX" dirty="0" smtClean="0"/>
            </a:br>
            <a:endParaRPr lang="es-MX" dirty="0"/>
          </a:p>
        </p:txBody>
      </p:sp>
      <p:sp>
        <p:nvSpPr>
          <p:cNvPr id="3" name="2 Marcador de contenido"/>
          <p:cNvSpPr>
            <a:spLocks noGrp="1"/>
          </p:cNvSpPr>
          <p:nvPr>
            <p:ph idx="1"/>
          </p:nvPr>
        </p:nvSpPr>
        <p:spPr>
          <a:xfrm>
            <a:off x="1435608" y="2143116"/>
            <a:ext cx="7498080" cy="4105284"/>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lnSpcReduction="10000"/>
          </a:bodyPr>
          <a:lstStyle/>
          <a:p>
            <a:pPr algn="just"/>
            <a:r>
              <a:rPr lang="es-MX" sz="2700" dirty="0" smtClean="0"/>
              <a:t>Los contribuyentes que obtengan ingresos de los señalados en este </a:t>
            </a:r>
            <a:r>
              <a:rPr lang="es-MX" sz="2700" dirty="0" smtClean="0"/>
              <a:t>titulo (*) </a:t>
            </a:r>
            <a:r>
              <a:rPr lang="es-MX" sz="2700" dirty="0" smtClean="0"/>
              <a:t>(en efectivo, en servicio, en crédito o de cualquier otro tipo), además de las obligaciones establecidas en otros artículos de esta ley tendrán las siguientes: </a:t>
            </a:r>
          </a:p>
          <a:p>
            <a:pPr lvl="1">
              <a:buFont typeface="Wingdings" pitchFamily="2" charset="2"/>
              <a:buChar char="Ø"/>
            </a:pPr>
            <a:endParaRPr lang="es-MX" sz="2300" dirty="0" smtClean="0"/>
          </a:p>
          <a:p>
            <a:pPr lvl="6" algn="just">
              <a:buFont typeface="Wingdings" pitchFamily="2" charset="2"/>
              <a:buChar char="Ø"/>
            </a:pPr>
            <a:r>
              <a:rPr lang="es-MX" dirty="0" smtClean="0"/>
              <a:t> Expedir los comprobantes fiscales por </a:t>
            </a:r>
          </a:p>
          <a:p>
            <a:pPr lvl="6" algn="just">
              <a:buNone/>
            </a:pPr>
            <a:r>
              <a:rPr lang="es-MX" dirty="0" smtClean="0"/>
              <a:t>    las actividades que realicen.</a:t>
            </a:r>
          </a:p>
          <a:p>
            <a:pPr lvl="6">
              <a:buNone/>
            </a:pPr>
            <a:endParaRPr lang="es-MX" dirty="0" smtClean="0"/>
          </a:p>
          <a:p>
            <a:pPr lvl="6">
              <a:buNone/>
            </a:pPr>
            <a:endParaRPr lang="es-MX" dirty="0" smtClean="0"/>
          </a:p>
          <a:p>
            <a:pPr lvl="6">
              <a:buNone/>
            </a:pPr>
            <a:r>
              <a:rPr lang="es-MX" dirty="0" smtClean="0"/>
              <a:t>			Art. 76-II LISR</a:t>
            </a:r>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sz="3100" dirty="0" smtClean="0"/>
              <a:t>Obligación de </a:t>
            </a:r>
            <a:r>
              <a:rPr lang="es-MX" sz="3100" u="sng" dirty="0" smtClean="0">
                <a:solidFill>
                  <a:srgbClr val="0000FF"/>
                </a:solidFill>
              </a:rPr>
              <a:t>expedir</a:t>
            </a:r>
            <a:r>
              <a:rPr lang="es-MX" sz="3100" dirty="0" smtClean="0"/>
              <a:t> comprobantes mediante documentos digitales a través de la página de internet del SAT</a:t>
            </a:r>
            <a:r>
              <a:rPr lang="es-MX" dirty="0" smtClean="0"/>
              <a:t>.</a:t>
            </a:r>
            <a:endParaRPr lang="es-MX" dirty="0"/>
          </a:p>
        </p:txBody>
      </p:sp>
      <p:graphicFrame>
        <p:nvGraphicFramePr>
          <p:cNvPr id="4" name="3 Marcador de contenido"/>
          <p:cNvGraphicFramePr>
            <a:graphicFrameLocks noGrp="1"/>
          </p:cNvGraphicFramePr>
          <p:nvPr>
            <p:ph idx="1"/>
          </p:nvPr>
        </p:nvGraphicFramePr>
        <p:xfrm>
          <a:off x="1428728" y="1785926"/>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p:cNvSpPr txBox="1"/>
          <p:nvPr/>
        </p:nvSpPr>
        <p:spPr>
          <a:xfrm>
            <a:off x="1187624" y="6525344"/>
            <a:ext cx="852930" cy="261610"/>
          </a:xfrm>
          <a:prstGeom prst="rect">
            <a:avLst/>
          </a:prstGeom>
          <a:noFill/>
        </p:spPr>
        <p:txBody>
          <a:bodyPr wrap="none" rtlCol="0">
            <a:spAutoFit/>
          </a:bodyPr>
          <a:lstStyle/>
          <a:p>
            <a:r>
              <a:rPr lang="es-ES" sz="1100" dirty="0" smtClean="0"/>
              <a:t>Art. 29 CFF</a:t>
            </a:r>
            <a:endParaRPr lang="es-ES" sz="1100"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ctr"/>
            <a:r>
              <a:rPr lang="es-MX" sz="3100" dirty="0" smtClean="0"/>
              <a:t>Obligación de </a:t>
            </a:r>
            <a:r>
              <a:rPr lang="es-MX" sz="3100" dirty="0" smtClean="0">
                <a:solidFill>
                  <a:srgbClr val="0000FF"/>
                </a:solidFill>
              </a:rPr>
              <a:t>solicitar</a:t>
            </a:r>
            <a:r>
              <a:rPr lang="es-MX" sz="3100" dirty="0" smtClean="0"/>
              <a:t> el CFDI respectivo por las personas que:</a:t>
            </a:r>
            <a:endParaRPr lang="es-MX"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279709321"/>
              </p:ext>
            </p:extLst>
          </p:nvPr>
        </p:nvGraphicFramePr>
        <p:xfrm>
          <a:off x="1428728" y="1785926"/>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p:cNvSpPr txBox="1"/>
          <p:nvPr/>
        </p:nvSpPr>
        <p:spPr>
          <a:xfrm>
            <a:off x="1187624" y="6525344"/>
            <a:ext cx="852930" cy="261610"/>
          </a:xfrm>
          <a:prstGeom prst="rect">
            <a:avLst/>
          </a:prstGeom>
          <a:noFill/>
        </p:spPr>
        <p:txBody>
          <a:bodyPr wrap="none" rtlCol="0">
            <a:spAutoFit/>
          </a:bodyPr>
          <a:lstStyle/>
          <a:p>
            <a:r>
              <a:rPr lang="es-ES" sz="1100" dirty="0" smtClean="0"/>
              <a:t>Art. 29 CFF</a:t>
            </a:r>
            <a:endParaRPr lang="es-ES" sz="1100" dirty="0"/>
          </a:p>
        </p:txBody>
      </p:sp>
    </p:spTree>
    <p:extLst>
      <p:ext uri="{BB962C8B-B14F-4D97-AF65-F5344CB8AC3E}">
        <p14:creationId xmlns:p14="http://schemas.microsoft.com/office/powerpoint/2010/main" val="122543663"/>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solidFill>
                  <a:srgbClr val="406F8D"/>
                </a:solidFill>
              </a:rPr>
              <a:t>Además, se debe cumplir con las siguientes obligaciones:</a:t>
            </a:r>
            <a:endParaRPr lang="es-MX" dirty="0">
              <a:solidFill>
                <a:srgbClr val="406F8D"/>
              </a:solidFill>
            </a:endParaRP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844710864"/>
              </p:ext>
            </p:extLst>
          </p:nvPr>
        </p:nvGraphicFramePr>
        <p:xfrm>
          <a:off x="1357290" y="1785926"/>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6444208" y="4941168"/>
            <a:ext cx="2160240" cy="1296144"/>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es-ES" sz="1600" dirty="0" smtClean="0"/>
              <a:t>Cumplir con especificaciones que el SAT requiera en materia informática</a:t>
            </a:r>
            <a:endParaRPr lang="es-ES" sz="1600" dirty="0"/>
          </a:p>
        </p:txBody>
      </p:sp>
      <p:sp>
        <p:nvSpPr>
          <p:cNvPr id="5" name="Rectángulo 4"/>
          <p:cNvSpPr/>
          <p:nvPr/>
        </p:nvSpPr>
        <p:spPr>
          <a:xfrm>
            <a:off x="6444208" y="3356992"/>
            <a:ext cx="2160240" cy="1440160"/>
          </a:xfrm>
          <a:prstGeom prst="rect">
            <a:avLst/>
          </a:prstGeom>
          <a:solidFill>
            <a:srgbClr val="438086"/>
          </a:solidFill>
        </p:spPr>
        <p:style>
          <a:lnRef idx="1">
            <a:schemeClr val="accent1"/>
          </a:lnRef>
          <a:fillRef idx="3">
            <a:schemeClr val="accent1"/>
          </a:fillRef>
          <a:effectRef idx="2">
            <a:schemeClr val="accent1"/>
          </a:effectRef>
          <a:fontRef idx="minor">
            <a:schemeClr val="lt1"/>
          </a:fontRef>
        </p:style>
        <p:txBody>
          <a:bodyPr rtlCol="0" anchor="ctr"/>
          <a:lstStyle/>
          <a:p>
            <a:pPr algn="just"/>
            <a:r>
              <a:rPr lang="es-ES" sz="1600" dirty="0" smtClean="0"/>
              <a:t>Entregar al cliente el XML y la representación impresa, cuando la solicite (que sólo presume existencia)</a:t>
            </a:r>
            <a:endParaRPr lang="es-ES" sz="1600"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1115616" y="44624"/>
            <a:ext cx="1944216" cy="6480720"/>
          </a:xfrm>
          <a:prstGeom prst="rect">
            <a:avLst/>
          </a:prstGeom>
          <a:solidFill>
            <a:srgbClr val="438086"/>
          </a:solidFill>
        </p:spPr>
        <p:style>
          <a:lnRef idx="1">
            <a:schemeClr val="accent1"/>
          </a:lnRef>
          <a:fillRef idx="3">
            <a:schemeClr val="accent1"/>
          </a:fillRef>
          <a:effectRef idx="2">
            <a:schemeClr val="accent1"/>
          </a:effectRef>
          <a:fontRef idx="minor">
            <a:schemeClr val="lt1"/>
          </a:fontRef>
        </p:style>
        <p:txBody>
          <a:bodyPr rtlCol="0" anchor="ctr"/>
          <a:lstStyle/>
          <a:p>
            <a:pPr algn="just"/>
            <a:r>
              <a:rPr lang="es-ES" sz="1600" dirty="0" smtClean="0"/>
              <a:t>Quien reciba un CFDI puede comprobar su autenticidad consultando en la página del SAT si el folio fue autorizado por el emisor y si el sello digital estaba vigente.</a:t>
            </a:r>
            <a:endParaRPr lang="es-ES" sz="1600" dirty="0"/>
          </a:p>
        </p:txBody>
      </p:sp>
      <p:pic>
        <p:nvPicPr>
          <p:cNvPr id="7" name="Imagen 6"/>
          <p:cNvPicPr>
            <a:picLocks noChangeAspect="1"/>
          </p:cNvPicPr>
          <p:nvPr/>
        </p:nvPicPr>
        <p:blipFill>
          <a:blip r:embed="rId2"/>
          <a:stretch>
            <a:fillRect/>
          </a:stretch>
        </p:blipFill>
        <p:spPr>
          <a:xfrm>
            <a:off x="3491880" y="188640"/>
            <a:ext cx="4410488" cy="3384376"/>
          </a:xfrm>
          <a:prstGeom prst="rect">
            <a:avLst/>
          </a:prstGeom>
        </p:spPr>
      </p:pic>
      <p:pic>
        <p:nvPicPr>
          <p:cNvPr id="8" name="Imagen 7"/>
          <p:cNvPicPr>
            <a:picLocks noChangeAspect="1"/>
          </p:cNvPicPr>
          <p:nvPr/>
        </p:nvPicPr>
        <p:blipFill>
          <a:blip r:embed="rId3"/>
          <a:stretch>
            <a:fillRect/>
          </a:stretch>
        </p:blipFill>
        <p:spPr>
          <a:xfrm>
            <a:off x="3635896" y="3356992"/>
            <a:ext cx="4320480" cy="3333160"/>
          </a:xfrm>
          <a:prstGeom prst="rect">
            <a:avLst/>
          </a:prstGeom>
        </p:spPr>
      </p:pic>
    </p:spTree>
    <p:extLst>
      <p:ext uri="{BB962C8B-B14F-4D97-AF65-F5344CB8AC3E}">
        <p14:creationId xmlns:p14="http://schemas.microsoft.com/office/powerpoint/2010/main" val="1507282575"/>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15616" y="116632"/>
            <a:ext cx="1656184" cy="6192688"/>
          </a:xfrm>
          <a:prstGeom prst="rect">
            <a:avLst/>
          </a:prstGeom>
          <a:solidFill>
            <a:srgbClr val="438086"/>
          </a:solidFill>
        </p:spPr>
        <p:style>
          <a:lnRef idx="1">
            <a:schemeClr val="accent1"/>
          </a:lnRef>
          <a:fillRef idx="3">
            <a:schemeClr val="accent1"/>
          </a:fillRef>
          <a:effectRef idx="2">
            <a:schemeClr val="accent1"/>
          </a:effectRef>
          <a:fontRef idx="minor">
            <a:schemeClr val="lt1"/>
          </a:fontRef>
        </p:style>
        <p:txBody>
          <a:bodyPr rtlCol="0" anchor="ctr"/>
          <a:lstStyle/>
          <a:p>
            <a:pPr algn="just"/>
            <a:r>
              <a:rPr lang="es-ES" sz="1600" dirty="0" smtClean="0"/>
              <a:t>En caso de devoluciones, descuentos y bonificaciones se deberán expedir CFDI (comprobantes de egresos), también se pueden cancelar los emitidos erróneamente.</a:t>
            </a:r>
            <a:endParaRPr lang="es-ES" sz="1600" dirty="0"/>
          </a:p>
        </p:txBody>
      </p:sp>
      <p:pic>
        <p:nvPicPr>
          <p:cNvPr id="3" name="Imagen 2"/>
          <p:cNvPicPr>
            <a:picLocks noChangeAspect="1"/>
          </p:cNvPicPr>
          <p:nvPr/>
        </p:nvPicPr>
        <p:blipFill>
          <a:blip r:embed="rId2"/>
          <a:stretch>
            <a:fillRect/>
          </a:stretch>
        </p:blipFill>
        <p:spPr>
          <a:xfrm>
            <a:off x="3131840" y="2996952"/>
            <a:ext cx="3816424" cy="3295306"/>
          </a:xfrm>
          <a:prstGeom prst="rect">
            <a:avLst/>
          </a:prstGeom>
        </p:spPr>
      </p:pic>
      <p:pic>
        <p:nvPicPr>
          <p:cNvPr id="5" name="Imagen 4"/>
          <p:cNvPicPr>
            <a:picLocks noChangeAspect="1"/>
          </p:cNvPicPr>
          <p:nvPr/>
        </p:nvPicPr>
        <p:blipFill>
          <a:blip r:embed="rId3"/>
          <a:stretch>
            <a:fillRect/>
          </a:stretch>
        </p:blipFill>
        <p:spPr>
          <a:xfrm>
            <a:off x="2987824" y="188640"/>
            <a:ext cx="4572000" cy="2638551"/>
          </a:xfrm>
          <a:prstGeom prst="rect">
            <a:avLst/>
          </a:prstGeom>
        </p:spPr>
      </p:pic>
    </p:spTree>
    <p:extLst>
      <p:ext uri="{BB962C8B-B14F-4D97-AF65-F5344CB8AC3E}">
        <p14:creationId xmlns:p14="http://schemas.microsoft.com/office/powerpoint/2010/main" val="3358985422"/>
      </p:ext>
    </p:extLst>
  </p:cSld>
  <p:clrMapOvr>
    <a:masterClrMapping/>
  </p:clrMapOvr>
  <p:transition xmlns:p14="http://schemas.microsoft.com/office/powerpoint/2010/main">
    <p:pull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fontScale="90000"/>
          </a:bodyPr>
          <a:lstStyle/>
          <a:p>
            <a:pPr algn="ctr"/>
            <a:r>
              <a:rPr lang="es-ES" dirty="0" smtClean="0"/>
              <a:t>El CFDI en su representación impresa</a:t>
            </a:r>
            <a:endParaRPr lang="es-ES" dirty="0"/>
          </a:p>
        </p:txBody>
      </p:sp>
      <p:sp>
        <p:nvSpPr>
          <p:cNvPr id="5" name="Marcador de contenido 4"/>
          <p:cNvSpPr>
            <a:spLocks noGrp="1"/>
          </p:cNvSpPr>
          <p:nvPr>
            <p:ph idx="1"/>
          </p:nvPr>
        </p:nvSpPr>
        <p:spPr/>
        <p:txBody>
          <a:bodyPr>
            <a:normAutofit fontScale="92500"/>
          </a:bodyPr>
          <a:lstStyle/>
          <a:p>
            <a:pPr algn="just"/>
            <a:r>
              <a:rPr lang="es-ES" dirty="0" smtClean="0"/>
              <a:t>Cumplir con requisitos del art. 29-A del CFF y contener:</a:t>
            </a:r>
          </a:p>
          <a:p>
            <a:pPr algn="just"/>
            <a:r>
              <a:rPr lang="es-ES" dirty="0" smtClean="0"/>
              <a:t>Código de barras</a:t>
            </a:r>
          </a:p>
          <a:p>
            <a:pPr algn="just"/>
            <a:r>
              <a:rPr lang="es-ES" dirty="0" smtClean="0"/>
              <a:t>No. </a:t>
            </a:r>
            <a:r>
              <a:rPr lang="es-ES" dirty="0"/>
              <a:t>d</a:t>
            </a:r>
            <a:r>
              <a:rPr lang="es-ES" dirty="0" smtClean="0"/>
              <a:t>e serie del CSD del emisor y del SAT</a:t>
            </a:r>
          </a:p>
          <a:p>
            <a:pPr algn="just"/>
            <a:r>
              <a:rPr lang="es-ES" dirty="0" smtClean="0"/>
              <a:t>Leyenda: “Este documento es una representación impresa de un CFDI”</a:t>
            </a:r>
          </a:p>
          <a:p>
            <a:pPr algn="just"/>
            <a:r>
              <a:rPr lang="es-ES" dirty="0" smtClean="0"/>
              <a:t>Fecha y hora de emisión y de certificación </a:t>
            </a:r>
          </a:p>
          <a:p>
            <a:pPr algn="just"/>
            <a:r>
              <a:rPr lang="es-ES" dirty="0" smtClean="0"/>
              <a:t>Cadena original del complemento de certificación digital del SAT</a:t>
            </a:r>
          </a:p>
          <a:p>
            <a:endParaRPr lang="es-ES" dirty="0"/>
          </a:p>
        </p:txBody>
      </p:sp>
    </p:spTree>
    <p:extLst>
      <p:ext uri="{BB962C8B-B14F-4D97-AF65-F5344CB8AC3E}">
        <p14:creationId xmlns:p14="http://schemas.microsoft.com/office/powerpoint/2010/main" val="134798220"/>
      </p:ext>
    </p:extLst>
  </p:cSld>
  <p:clrMapOvr>
    <a:masterClrMapping/>
  </p:clrMapOvr>
  <p:transition xmlns:p14="http://schemas.microsoft.com/office/powerpoint/2010/main">
    <p:pull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00166" y="285728"/>
            <a:ext cx="7498080" cy="1143000"/>
          </a:xfrm>
        </p:spPr>
        <p:txBody>
          <a:bodyPr>
            <a:normAutofit/>
          </a:bodyPr>
          <a:lstStyle/>
          <a:p>
            <a:pPr algn="ctr"/>
            <a:r>
              <a:rPr lang="es-MX" dirty="0" smtClean="0"/>
              <a:t>Requisitos de los comprobantes.</a:t>
            </a:r>
            <a:endParaRPr lang="es-MX" dirty="0"/>
          </a:p>
        </p:txBody>
      </p:sp>
      <p:sp>
        <p:nvSpPr>
          <p:cNvPr id="3" name="2 Marcador de contenido"/>
          <p:cNvSpPr>
            <a:spLocks noGrp="1"/>
          </p:cNvSpPr>
          <p:nvPr>
            <p:ph idx="1"/>
          </p:nvPr>
        </p:nvSpPr>
        <p:spPr>
          <a:xfrm>
            <a:off x="1428728" y="1714488"/>
            <a:ext cx="7498080" cy="4800600"/>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pPr algn="just"/>
            <a:r>
              <a:rPr lang="es-MX" sz="2700" dirty="0" smtClean="0">
                <a:solidFill>
                  <a:srgbClr val="FF0000"/>
                </a:solidFill>
              </a:rPr>
              <a:t>I. </a:t>
            </a:r>
            <a:r>
              <a:rPr lang="es-MX" sz="2700" dirty="0" smtClean="0"/>
              <a:t>La clave del </a:t>
            </a:r>
            <a:r>
              <a:rPr lang="es-MX" sz="2700" dirty="0" smtClean="0">
                <a:solidFill>
                  <a:srgbClr val="0000FF"/>
                </a:solidFill>
              </a:rPr>
              <a:t>Registro </a:t>
            </a:r>
            <a:r>
              <a:rPr lang="es-MX" sz="2700" dirty="0">
                <a:solidFill>
                  <a:srgbClr val="0000FF"/>
                </a:solidFill>
              </a:rPr>
              <a:t>F</a:t>
            </a:r>
            <a:r>
              <a:rPr lang="es-MX" sz="2700" dirty="0" smtClean="0">
                <a:solidFill>
                  <a:srgbClr val="0000FF"/>
                </a:solidFill>
              </a:rPr>
              <a:t>ederal de Contribuyentes de quien los expida</a:t>
            </a:r>
            <a:r>
              <a:rPr lang="es-MX" sz="2700" dirty="0" smtClean="0"/>
              <a:t>.</a:t>
            </a:r>
          </a:p>
          <a:p>
            <a:pPr algn="just"/>
            <a:r>
              <a:rPr lang="es-MX" sz="2700" dirty="0" smtClean="0"/>
              <a:t>El Régimen Fiscal en que tributen conforme a la        Ley del Impuesto sobre la Renta. </a:t>
            </a:r>
          </a:p>
          <a:p>
            <a:pPr algn="just"/>
            <a:r>
              <a:rPr lang="es-MX" sz="2700" dirty="0" smtClean="0"/>
              <a:t>Tratándose de contribuyentes que tengan más de un local o establecimiento, se deberá señalar el domicilio del local o establecimiento en el que se expidan los comprobantes fiscales. </a:t>
            </a:r>
          </a:p>
          <a:p>
            <a:pPr algn="just"/>
            <a:endParaRPr lang="es-MX" sz="2700" dirty="0" smtClean="0"/>
          </a:p>
          <a:p>
            <a:pPr lvl="6" algn="just"/>
            <a:r>
              <a:rPr lang="es-MX" sz="1500" dirty="0" smtClean="0"/>
              <a:t>Art. 29-A fracción I CFF  </a:t>
            </a:r>
          </a:p>
          <a:p>
            <a:endParaRPr lang="es-MX" sz="2700" dirty="0" smtClean="0"/>
          </a:p>
          <a:p>
            <a:endParaRPr lang="es-MX" dirty="0" smtClean="0"/>
          </a:p>
          <a:p>
            <a:endParaRPr lang="es-MX" dirty="0" smtClean="0"/>
          </a:p>
          <a:p>
            <a:endParaRPr lang="es-MX" dirty="0" smtClean="0"/>
          </a:p>
          <a:p>
            <a:endParaRPr lang="es-MX" dirty="0" smtClean="0"/>
          </a:p>
          <a:p>
            <a:endParaRPr lang="es-MX" dirty="0" smtClean="0"/>
          </a:p>
          <a:p>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00166" y="285728"/>
            <a:ext cx="7498080" cy="1143000"/>
          </a:xfrm>
        </p:spPr>
        <p:txBody>
          <a:bodyPr>
            <a:normAutofit/>
          </a:bodyPr>
          <a:lstStyle/>
          <a:p>
            <a:pPr algn="ctr"/>
            <a:r>
              <a:rPr lang="es-MX" dirty="0" smtClean="0"/>
              <a:t>Requisitos de los comprobantes.</a:t>
            </a:r>
            <a:endParaRPr lang="es-MX" dirty="0"/>
          </a:p>
        </p:txBody>
      </p:sp>
      <p:sp>
        <p:nvSpPr>
          <p:cNvPr id="3" name="2 Marcador de contenido"/>
          <p:cNvSpPr>
            <a:spLocks noGrp="1"/>
          </p:cNvSpPr>
          <p:nvPr>
            <p:ph idx="1"/>
          </p:nvPr>
        </p:nvSpPr>
        <p:spPr>
          <a:xfrm>
            <a:off x="1428728" y="1714488"/>
            <a:ext cx="7498080" cy="4800600"/>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lgn="just"/>
            <a:endParaRPr lang="es-MX" sz="2700" dirty="0" smtClean="0"/>
          </a:p>
          <a:p>
            <a:pPr algn="just"/>
            <a:r>
              <a:rPr lang="es-MX" sz="2700" dirty="0" smtClean="0">
                <a:solidFill>
                  <a:srgbClr val="FF0000"/>
                </a:solidFill>
              </a:rPr>
              <a:t>II. </a:t>
            </a:r>
            <a:r>
              <a:rPr lang="es-MX" sz="2800" dirty="0" smtClean="0"/>
              <a:t>El </a:t>
            </a:r>
            <a:r>
              <a:rPr lang="es-MX" sz="2800" dirty="0" smtClean="0">
                <a:solidFill>
                  <a:srgbClr val="0000FF"/>
                </a:solidFill>
              </a:rPr>
              <a:t>número de folio y el sello digital del Servicio de Administración Tributaria, así como el sello digital del contribuyente que lo expide.</a:t>
            </a:r>
            <a:endParaRPr lang="es-MX" sz="2700" dirty="0" smtClean="0">
              <a:solidFill>
                <a:srgbClr val="0000FF"/>
              </a:solidFill>
            </a:endParaRPr>
          </a:p>
          <a:p>
            <a:endParaRPr lang="es-MX" sz="2800" dirty="0" smtClean="0"/>
          </a:p>
          <a:p>
            <a:r>
              <a:rPr lang="es-MX" sz="2800" dirty="0" smtClean="0">
                <a:solidFill>
                  <a:srgbClr val="FF0000"/>
                </a:solidFill>
              </a:rPr>
              <a:t>III. </a:t>
            </a:r>
            <a:r>
              <a:rPr lang="es-MX" sz="2800" dirty="0" smtClean="0"/>
              <a:t>El </a:t>
            </a:r>
            <a:r>
              <a:rPr lang="es-MX" sz="2800" dirty="0" smtClean="0">
                <a:solidFill>
                  <a:srgbClr val="0000FF"/>
                </a:solidFill>
              </a:rPr>
              <a:t>lugar y fecha de expedición. </a:t>
            </a:r>
          </a:p>
          <a:p>
            <a:endParaRPr lang="es-MX" sz="2800" dirty="0" smtClean="0"/>
          </a:p>
          <a:p>
            <a:r>
              <a:rPr lang="es-MX" sz="2800" dirty="0" smtClean="0">
                <a:solidFill>
                  <a:srgbClr val="FF0000"/>
                </a:solidFill>
              </a:rPr>
              <a:t>IV. </a:t>
            </a:r>
            <a:r>
              <a:rPr lang="es-MX" sz="2800" dirty="0" smtClean="0"/>
              <a:t>La clave del </a:t>
            </a:r>
            <a:r>
              <a:rPr lang="es-MX" sz="2800" dirty="0" smtClean="0">
                <a:solidFill>
                  <a:srgbClr val="0000FF"/>
                </a:solidFill>
              </a:rPr>
              <a:t>Registro </a:t>
            </a:r>
            <a:r>
              <a:rPr lang="es-MX" sz="2800" dirty="0">
                <a:solidFill>
                  <a:srgbClr val="0000FF"/>
                </a:solidFill>
              </a:rPr>
              <a:t>F</a:t>
            </a:r>
            <a:r>
              <a:rPr lang="es-MX" sz="2800" dirty="0" smtClean="0">
                <a:solidFill>
                  <a:srgbClr val="0000FF"/>
                </a:solidFill>
              </a:rPr>
              <a:t>ederal de Contribuyentes de la persona a favor de quien se expida. </a:t>
            </a:r>
          </a:p>
          <a:p>
            <a:endParaRPr lang="es-MX" sz="2800" dirty="0" smtClean="0"/>
          </a:p>
          <a:p>
            <a:endParaRPr lang="es-MX" sz="2800" dirty="0" smtClean="0"/>
          </a:p>
          <a:p>
            <a:endParaRPr lang="es-MX" dirty="0" smtClean="0"/>
          </a:p>
          <a:p>
            <a:pPr lvl="4"/>
            <a:r>
              <a:rPr lang="es-MX" dirty="0" smtClean="0"/>
              <a:t>Art. 29-A fracción II,III y IV CFF</a:t>
            </a:r>
          </a:p>
          <a:p>
            <a:endParaRPr lang="es-MX" dirty="0" smtClean="0"/>
          </a:p>
          <a:p>
            <a:endParaRPr lang="es-MX" dirty="0" smtClean="0"/>
          </a:p>
          <a:p>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Regla en materia de R.F.C.</a:t>
            </a:r>
            <a:endParaRPr lang="es-MX" dirty="0"/>
          </a:p>
        </p:txBody>
      </p:sp>
      <p:sp>
        <p:nvSpPr>
          <p:cNvPr id="3" name="2 Marcador de contenido"/>
          <p:cNvSpPr>
            <a:spLocks noGrp="1"/>
          </p:cNvSpPr>
          <p:nvPr>
            <p:ph idx="1"/>
          </p:nvPr>
        </p:nvSpPr>
        <p:spPr>
          <a:ln/>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algn="just"/>
            <a:r>
              <a:rPr lang="es-ES" dirty="0" smtClean="0"/>
              <a:t>Cuando no se cuente con la clave en el Registro Federal de Contribuyentes, se consignará la clave genérica en el RFC: </a:t>
            </a:r>
          </a:p>
          <a:p>
            <a:pPr algn="ctr"/>
            <a:r>
              <a:rPr lang="es-ES" dirty="0" smtClean="0"/>
              <a:t>XAXX010101000 </a:t>
            </a:r>
          </a:p>
          <a:p>
            <a:pPr algn="just"/>
            <a:r>
              <a:rPr lang="es-ES" dirty="0" smtClean="0"/>
              <a:t>y cuando se trate de operaciones efectuadas con residentes en el extranjero, que no se encuentren inscritos en el RFC, se señalará la clave genérica en el RFC: </a:t>
            </a:r>
          </a:p>
          <a:p>
            <a:pPr algn="ctr"/>
            <a:r>
              <a:rPr lang="es-ES" dirty="0" smtClean="0"/>
              <a:t>XEXX010101000.</a:t>
            </a:r>
            <a:endParaRPr lang="es-MX" dirty="0" smtClean="0"/>
          </a:p>
          <a:p>
            <a:pPr algn="ctr">
              <a:buNone/>
            </a:pPr>
            <a:r>
              <a:rPr lang="es-ES" i="1" dirty="0" smtClean="0"/>
              <a:t>2.7.1.25 RMF	</a:t>
            </a:r>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ctr"/>
            <a:r>
              <a:rPr lang="es-MX" sz="3600" dirty="0" smtClean="0"/>
              <a:t>Requisitos de los comprobantes para devolución de IVA </a:t>
            </a:r>
            <a:r>
              <a:rPr lang="es-MX" sz="3600" dirty="0"/>
              <a:t>a</a:t>
            </a:r>
            <a:r>
              <a:rPr lang="es-MX" sz="3600" dirty="0" smtClean="0"/>
              <a:t> </a:t>
            </a:r>
            <a:r>
              <a:rPr lang="es-MX" sz="3600" dirty="0" smtClean="0"/>
              <a:t>extranjeros.</a:t>
            </a:r>
            <a:endParaRPr lang="es-MX" sz="3600" dirty="0"/>
          </a:p>
        </p:txBody>
      </p:sp>
      <p:graphicFrame>
        <p:nvGraphicFramePr>
          <p:cNvPr id="4" name="3 Marcador de contenido"/>
          <p:cNvGraphicFramePr>
            <a:graphicFrameLocks noGrp="1"/>
          </p:cNvGraphicFramePr>
          <p:nvPr>
            <p:ph idx="1"/>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1475656" y="6381328"/>
            <a:ext cx="1134332" cy="307777"/>
          </a:xfrm>
          <a:prstGeom prst="rect">
            <a:avLst/>
          </a:prstGeom>
          <a:noFill/>
        </p:spPr>
        <p:txBody>
          <a:bodyPr wrap="none" rtlCol="0">
            <a:spAutoFit/>
          </a:bodyPr>
          <a:lstStyle/>
          <a:p>
            <a:r>
              <a:rPr lang="es-ES" sz="1400" dirty="0" smtClean="0"/>
              <a:t>2.7.1.29 RMF</a:t>
            </a:r>
            <a:endParaRPr lang="es-ES" sz="1400"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Requisitos de los comprobantes.</a:t>
            </a:r>
            <a:endParaRPr lang="es-MX" dirty="0"/>
          </a:p>
        </p:txBody>
      </p:sp>
      <p:sp>
        <p:nvSpPr>
          <p:cNvPr id="3" name="2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lgn="just"/>
            <a:r>
              <a:rPr lang="es-MX" sz="3500" dirty="0" smtClean="0">
                <a:solidFill>
                  <a:srgbClr val="FF0000"/>
                </a:solidFill>
              </a:rPr>
              <a:t>V. </a:t>
            </a:r>
            <a:r>
              <a:rPr lang="es-MX" sz="3500" dirty="0" smtClean="0">
                <a:solidFill>
                  <a:srgbClr val="0000FF"/>
                </a:solidFill>
              </a:rPr>
              <a:t>La cantidad, unidad de medida y clase de los bienes o mercancías o descripción del servicio o del uso o goce que amparen. </a:t>
            </a:r>
          </a:p>
          <a:p>
            <a:pPr algn="just"/>
            <a:endParaRPr lang="es-MX" sz="2900" dirty="0" smtClean="0">
              <a:solidFill>
                <a:srgbClr val="0000FF"/>
              </a:solidFill>
            </a:endParaRPr>
          </a:p>
          <a:p>
            <a:pPr lvl="5"/>
            <a:r>
              <a:rPr lang="es-MX" dirty="0" smtClean="0"/>
              <a:t>Art. 29-A fracción V CFF</a:t>
            </a:r>
          </a:p>
          <a:p>
            <a:endParaRPr lang="es-ES" dirty="0" smtClean="0"/>
          </a:p>
          <a:p>
            <a:pPr algn="just"/>
            <a:r>
              <a:rPr lang="es-MX" dirty="0" smtClean="0"/>
              <a:t>Los bienes o mercancías de que se trate deben describirse detalladamente, considerando características esenciales como: marca, modelo, número de serie, especificaciones técnicas o comerciales a fín de distinguirlas de otras similares.</a:t>
            </a:r>
          </a:p>
          <a:p>
            <a:pPr lvl="4"/>
            <a:r>
              <a:rPr lang="es-MX" dirty="0" smtClean="0"/>
              <a:t> Art. 40  RCFF</a:t>
            </a:r>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Regla en expedición de comprobantes.</a:t>
            </a:r>
            <a:endParaRPr lang="es-MX" dirty="0"/>
          </a:p>
        </p:txBody>
      </p:sp>
      <p:sp>
        <p:nvSpPr>
          <p:cNvPr id="3" name="2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endParaRPr lang="es-ES" dirty="0" smtClean="0"/>
          </a:p>
          <a:p>
            <a:pPr algn="just"/>
            <a:r>
              <a:rPr lang="es-ES" dirty="0" smtClean="0"/>
              <a:t>Los contribuyentes podrán señalar en los CFDI que emitan, la </a:t>
            </a:r>
            <a:r>
              <a:rPr lang="es-ES" dirty="0" smtClean="0">
                <a:solidFill>
                  <a:srgbClr val="0000FF"/>
                </a:solidFill>
              </a:rPr>
              <a:t>unidad de medida </a:t>
            </a:r>
            <a:r>
              <a:rPr lang="es-ES" dirty="0" smtClean="0"/>
              <a:t>que utilicen conforme a los usos mercantiles (Ley de normalización y metrología).</a:t>
            </a:r>
            <a:endParaRPr lang="es-MX" dirty="0" smtClean="0"/>
          </a:p>
          <a:p>
            <a:pPr algn="just"/>
            <a:endParaRPr lang="es-ES" dirty="0" smtClean="0"/>
          </a:p>
          <a:p>
            <a:pPr algn="just"/>
            <a:r>
              <a:rPr lang="es-ES" dirty="0" smtClean="0"/>
              <a:t>Tratándose de </a:t>
            </a:r>
            <a:r>
              <a:rPr lang="es-ES" dirty="0" smtClean="0">
                <a:solidFill>
                  <a:srgbClr val="0000FF"/>
                </a:solidFill>
              </a:rPr>
              <a:t>prestación de servicios o del otorgamiento del uso o goce temporal de bienes, </a:t>
            </a:r>
            <a:r>
              <a:rPr lang="es-ES" dirty="0" smtClean="0"/>
              <a:t>en el CFDI se podrá señalar la expresión:</a:t>
            </a:r>
          </a:p>
          <a:p>
            <a:pPr lvl="1" algn="ctr"/>
            <a:endParaRPr lang="es-ES" u="sng" dirty="0" smtClean="0"/>
          </a:p>
          <a:p>
            <a:pPr lvl="1" algn="ctr"/>
            <a:r>
              <a:rPr lang="es-ES" u="sng" dirty="0" smtClean="0"/>
              <a:t> </a:t>
            </a:r>
            <a:r>
              <a:rPr lang="es-ES" u="sng" dirty="0" smtClean="0">
                <a:solidFill>
                  <a:srgbClr val="0000FF"/>
                </a:solidFill>
              </a:rPr>
              <a:t>NA o cualquier otra análoga.</a:t>
            </a:r>
          </a:p>
          <a:p>
            <a:pPr lvl="8" algn="ctr"/>
            <a:endParaRPr lang="es-ES" u="sng" dirty="0" smtClean="0"/>
          </a:p>
          <a:p>
            <a:pPr lvl="8"/>
            <a:endParaRPr lang="es-ES" dirty="0" smtClean="0"/>
          </a:p>
          <a:p>
            <a:pPr lvl="8"/>
            <a:r>
              <a:rPr lang="es-ES" dirty="0" smtClean="0"/>
              <a:t>2.7.1.27 RMF</a:t>
            </a:r>
            <a:endParaRPr lang="es-MX" dirty="0" smtClean="0"/>
          </a:p>
          <a:p>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85736"/>
            <a:ext cx="7498080" cy="1143000"/>
          </a:xfrm>
        </p:spPr>
        <p:txBody>
          <a:bodyPr>
            <a:normAutofit fontScale="90000"/>
          </a:bodyPr>
          <a:lstStyle/>
          <a:p>
            <a:pPr algn="ctr"/>
            <a:r>
              <a:rPr lang="es-MX" dirty="0" smtClean="0"/>
              <a:t>Requisitos adicionales de los comprobantes en actividades específicas  .</a:t>
            </a:r>
            <a:endParaRPr lang="es-MX"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336712798"/>
              </p:ext>
            </p:extLst>
          </p:nvPr>
        </p:nvGraphicFramePr>
        <p:xfrm>
          <a:off x="1214414" y="1714488"/>
          <a:ext cx="778671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Regla en expedición de comprobantes por donativos.</a:t>
            </a:r>
            <a:endParaRPr lang="es-MX" dirty="0"/>
          </a:p>
        </p:txBody>
      </p:sp>
      <p:sp>
        <p:nvSpPr>
          <p:cNvPr id="3" name="2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lgn="just"/>
            <a:endParaRPr lang="es-MX" sz="2600" dirty="0" smtClean="0"/>
          </a:p>
          <a:p>
            <a:pPr algn="just"/>
            <a:r>
              <a:rPr lang="es-ES" sz="2800" dirty="0" smtClean="0"/>
              <a:t>Los CFDI que amparen donativos deducibles que expidan las entidades gubernamentales a que se refiere la Ley del ISR, así como las Comisiones de Derechos Humanos  </a:t>
            </a:r>
            <a:r>
              <a:rPr lang="es-ES" sz="2800" b="1" dirty="0" smtClean="0"/>
              <a:t>NO</a:t>
            </a:r>
            <a:r>
              <a:rPr lang="es-ES" sz="2800" dirty="0" smtClean="0"/>
              <a:t> deben contener los requisitos del:</a:t>
            </a:r>
          </a:p>
          <a:p>
            <a:pPr lvl="1" algn="just"/>
            <a:endParaRPr lang="es-ES" sz="2200" dirty="0" smtClean="0"/>
          </a:p>
          <a:p>
            <a:pPr lvl="1" algn="just"/>
            <a:r>
              <a:rPr lang="es-ES" sz="2400" dirty="0" smtClean="0"/>
              <a:t>número y fecha del oficio constancia de la autorización para recibir dichos donativos deducibles.</a:t>
            </a:r>
          </a:p>
          <a:p>
            <a:pPr lvl="4" algn="just"/>
            <a:endParaRPr lang="es-ES" dirty="0" smtClean="0"/>
          </a:p>
          <a:p>
            <a:pPr lvl="4" algn="just"/>
            <a:r>
              <a:rPr lang="es-ES" dirty="0" smtClean="0"/>
              <a:t>2.7.1.28 RMF</a:t>
            </a:r>
            <a:endParaRPr lang="es-MX" dirty="0" smtClean="0"/>
          </a:p>
          <a:p>
            <a:pPr algn="just"/>
            <a:endParaRPr lang="es-MX" sz="2600" dirty="0" smtClean="0"/>
          </a:p>
          <a:p>
            <a:pPr algn="just"/>
            <a:r>
              <a:rPr lang="es-MX" sz="2600" dirty="0" smtClean="0"/>
              <a:t>Los comprobantes que amparen donativos deducibles deberán señalar la </a:t>
            </a:r>
            <a:r>
              <a:rPr lang="es-MX" sz="2600" dirty="0" smtClean="0">
                <a:solidFill>
                  <a:srgbClr val="0000FF"/>
                </a:solidFill>
              </a:rPr>
              <a:t>cantidad, valor, descripción de los bienes donados, o en su caso, el monto del donativo.</a:t>
            </a:r>
          </a:p>
          <a:p>
            <a:pPr lvl="3"/>
            <a:r>
              <a:rPr lang="es-MX" sz="2600" dirty="0" smtClean="0"/>
              <a:t>  Art. 40 último párrafo RCFF.</a:t>
            </a:r>
          </a:p>
          <a:p>
            <a:pPr algn="just"/>
            <a:endParaRPr lang="es-ES" sz="2600" dirty="0" smtClean="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Requisitos adicionales de comprobantes en actividades específicas.</a:t>
            </a:r>
            <a:endParaRPr lang="es-MX"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2556716676"/>
              </p:ext>
            </p:extLst>
          </p:nvPr>
        </p:nvGraphicFramePr>
        <p:xfrm>
          <a:off x="1428728" y="1714488"/>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xmlns:p14="http://schemas.microsoft.com/office/powerpoint/2010/main">
    <p:pull dir="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Requisitos de los comprobantes.</a:t>
            </a:r>
            <a:endParaRPr lang="es-MX" dirty="0"/>
          </a:p>
        </p:txBody>
      </p:sp>
      <p:sp>
        <p:nvSpPr>
          <p:cNvPr id="3" name="2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lgn="just"/>
            <a:r>
              <a:rPr lang="es-MX" sz="3800" dirty="0" smtClean="0">
                <a:solidFill>
                  <a:srgbClr val="FF0000"/>
                </a:solidFill>
              </a:rPr>
              <a:t>VI. </a:t>
            </a:r>
            <a:r>
              <a:rPr lang="es-MX" sz="3800" dirty="0" smtClean="0"/>
              <a:t>El </a:t>
            </a:r>
            <a:r>
              <a:rPr lang="es-MX" sz="3800" dirty="0" smtClean="0">
                <a:solidFill>
                  <a:srgbClr val="0000FF"/>
                </a:solidFill>
              </a:rPr>
              <a:t>valor unitario consignado en número. </a:t>
            </a:r>
          </a:p>
          <a:p>
            <a:pPr algn="just"/>
            <a:r>
              <a:rPr lang="es-MX" dirty="0" smtClean="0"/>
              <a:t>Los comprobantes que se expidan en los supuestos que a continuación se indican, deberán separar el monto que corresponda por dicho concepto. </a:t>
            </a:r>
          </a:p>
          <a:p>
            <a:pPr algn="just"/>
            <a:endParaRPr lang="es-MX" dirty="0" smtClean="0"/>
          </a:p>
          <a:p>
            <a:pPr lvl="1" algn="just"/>
            <a:r>
              <a:rPr lang="es-MX" sz="2700" dirty="0" smtClean="0"/>
              <a:t>a) Los que enajenen lentes ópticos graduados. </a:t>
            </a:r>
          </a:p>
          <a:p>
            <a:pPr lvl="1" algn="just"/>
            <a:endParaRPr lang="es-MX" sz="2700" dirty="0" smtClean="0"/>
          </a:p>
          <a:p>
            <a:pPr lvl="1" algn="just"/>
            <a:r>
              <a:rPr lang="es-MX" sz="2700" dirty="0" smtClean="0"/>
              <a:t>b) Los que presten el servicio de transportación escolar. </a:t>
            </a:r>
          </a:p>
          <a:p>
            <a:pPr lvl="1" algn="just"/>
            <a:endParaRPr lang="es-MX" dirty="0" smtClean="0"/>
          </a:p>
          <a:p>
            <a:pPr lvl="1" algn="just">
              <a:buNone/>
            </a:pPr>
            <a:r>
              <a:rPr lang="es-MX" dirty="0" smtClean="0"/>
              <a:t>    </a:t>
            </a:r>
          </a:p>
          <a:p>
            <a:pPr lvl="5" algn="just"/>
            <a:r>
              <a:rPr lang="es-MX" dirty="0" smtClean="0"/>
              <a:t>Art. 29-A fracción VI CFF</a:t>
            </a:r>
          </a:p>
          <a:p>
            <a:pPr lvl="5" algn="just"/>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85736"/>
            <a:ext cx="7498080" cy="1143000"/>
          </a:xfrm>
        </p:spPr>
        <p:txBody>
          <a:bodyPr/>
          <a:lstStyle/>
          <a:p>
            <a:r>
              <a:rPr lang="es-MX" dirty="0" smtClean="0"/>
              <a:t>Requisitos de los comprobantes.</a:t>
            </a:r>
            <a:endParaRPr lang="es-MX" dirty="0"/>
          </a:p>
        </p:txBody>
      </p:sp>
      <p:sp>
        <p:nvSpPr>
          <p:cNvPr id="4" name="3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algn="just"/>
            <a:r>
              <a:rPr lang="es-MX" dirty="0" smtClean="0">
                <a:solidFill>
                  <a:srgbClr val="FF0000"/>
                </a:solidFill>
              </a:rPr>
              <a:t>VII. </a:t>
            </a:r>
            <a:r>
              <a:rPr lang="es-MX" dirty="0" smtClean="0"/>
              <a:t>El </a:t>
            </a:r>
            <a:r>
              <a:rPr lang="es-MX" dirty="0" smtClean="0">
                <a:solidFill>
                  <a:srgbClr val="0000FF"/>
                </a:solidFill>
              </a:rPr>
              <a:t>importe total consignado en número o letra,</a:t>
            </a:r>
            <a:r>
              <a:rPr lang="es-MX" dirty="0" smtClean="0"/>
              <a:t> conforme a lo siguiente: </a:t>
            </a:r>
          </a:p>
          <a:p>
            <a:pPr algn="just"/>
            <a:r>
              <a:rPr lang="es-MX" dirty="0" smtClean="0"/>
              <a:t>a) Cuando la contraprestación se </a:t>
            </a:r>
            <a:r>
              <a:rPr lang="es-MX" dirty="0" smtClean="0">
                <a:solidFill>
                  <a:srgbClr val="0000FF"/>
                </a:solidFill>
              </a:rPr>
              <a:t>pague en una sola exhibición, </a:t>
            </a:r>
            <a:r>
              <a:rPr lang="es-MX" dirty="0" smtClean="0"/>
              <a:t>en el momento en que se expida el comprobante se señalará expresamente dicha situación, además de:</a:t>
            </a:r>
          </a:p>
          <a:p>
            <a:pPr algn="just">
              <a:buFont typeface="Wingdings" pitchFamily="2" charset="2"/>
              <a:buChar char="v"/>
            </a:pPr>
            <a:r>
              <a:rPr lang="es-MX" dirty="0" smtClean="0"/>
              <a:t> Indicar el </a:t>
            </a:r>
            <a:r>
              <a:rPr lang="es-MX" dirty="0" smtClean="0">
                <a:solidFill>
                  <a:srgbClr val="0000FF"/>
                </a:solidFill>
              </a:rPr>
              <a:t>importe total de la operación </a:t>
            </a:r>
            <a:r>
              <a:rPr lang="es-MX" dirty="0" smtClean="0"/>
              <a:t>y, cuando así proceda, </a:t>
            </a:r>
          </a:p>
          <a:p>
            <a:pPr algn="just">
              <a:buFont typeface="Wingdings" pitchFamily="2" charset="2"/>
              <a:buChar char="v"/>
            </a:pPr>
            <a:r>
              <a:rPr lang="es-MX" dirty="0" smtClean="0"/>
              <a:t>el monto de los </a:t>
            </a:r>
            <a:r>
              <a:rPr lang="es-MX" dirty="0" smtClean="0">
                <a:solidFill>
                  <a:srgbClr val="0000FF"/>
                </a:solidFill>
              </a:rPr>
              <a:t>impuestos trasladados desglosados con cada una de las tasas</a:t>
            </a:r>
            <a:r>
              <a:rPr lang="es-MX" dirty="0" smtClean="0"/>
              <a:t> del impuesto correspondiente y, en su caso, </a:t>
            </a:r>
          </a:p>
          <a:p>
            <a:pPr algn="just">
              <a:buFont typeface="Wingdings" pitchFamily="2" charset="2"/>
              <a:buChar char="v"/>
            </a:pPr>
            <a:r>
              <a:rPr lang="es-MX" dirty="0" smtClean="0"/>
              <a:t>el monto de los </a:t>
            </a:r>
            <a:r>
              <a:rPr lang="es-MX" dirty="0" smtClean="0">
                <a:solidFill>
                  <a:srgbClr val="0000FF"/>
                </a:solidFill>
              </a:rPr>
              <a:t>impuestos retenidos. </a:t>
            </a:r>
          </a:p>
          <a:p>
            <a:pPr lvl="5" algn="just"/>
            <a:endParaRPr lang="es-MX" dirty="0" smtClean="0"/>
          </a:p>
          <a:p>
            <a:pPr lvl="5" algn="just"/>
            <a:r>
              <a:rPr lang="es-MX" dirty="0" smtClean="0"/>
              <a:t>Art. 29-A fracción VII CFF</a:t>
            </a:r>
          </a:p>
          <a:p>
            <a:pPr lvl="5" algn="just"/>
            <a:endParaRPr lang="es-MX" dirty="0" smtClean="0"/>
          </a:p>
          <a:p>
            <a:pPr lvl="5"/>
            <a:endParaRPr lang="es-MX" dirty="0"/>
          </a:p>
        </p:txBody>
      </p:sp>
    </p:spTree>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Requisitos de traslado de impuestos en los comprobantes.  </a:t>
            </a:r>
            <a:endParaRPr lang="es-MX" dirty="0"/>
          </a:p>
        </p:txBody>
      </p:sp>
      <p:graphicFrame>
        <p:nvGraphicFramePr>
          <p:cNvPr id="4" name="3 Marcador de contenido"/>
          <p:cNvGraphicFramePr>
            <a:graphicFrameLocks noGrp="1"/>
          </p:cNvGraphicFramePr>
          <p:nvPr>
            <p:ph idx="1"/>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xmlns:p14="http://schemas.microsoft.com/office/powerpoint/2010/main">
    <p:pull dir="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Requisitos de los comprobantes.</a:t>
            </a:r>
            <a:endParaRPr lang="es-MX" dirty="0"/>
          </a:p>
        </p:txBody>
      </p:sp>
      <p:sp>
        <p:nvSpPr>
          <p:cNvPr id="3" name="2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algn="just"/>
            <a:r>
              <a:rPr lang="es-MX" dirty="0" smtClean="0"/>
              <a:t>b) Cuando la contraprestación no se pague en una sola exhibición se emitirá un </a:t>
            </a:r>
            <a:r>
              <a:rPr lang="es-MX" dirty="0" smtClean="0">
                <a:solidFill>
                  <a:srgbClr val="0000FF"/>
                </a:solidFill>
              </a:rPr>
              <a:t>CFDI por el valor total de la operación</a:t>
            </a:r>
            <a:r>
              <a:rPr lang="es-MX" dirty="0" smtClean="0">
                <a:solidFill>
                  <a:srgbClr val="0070C0"/>
                </a:solidFill>
              </a:rPr>
              <a:t> </a:t>
            </a:r>
            <a:r>
              <a:rPr lang="es-MX" dirty="0" smtClean="0"/>
              <a:t>en el momento en que ésta se realice y se expedirá un </a:t>
            </a:r>
            <a:r>
              <a:rPr lang="es-MX" dirty="0" smtClean="0">
                <a:solidFill>
                  <a:srgbClr val="0000FF"/>
                </a:solidFill>
              </a:rPr>
              <a:t>CFDI por cada uno de los pagos que se reciban posteriormente, en los cuales deberán señalar el folio del CFDI emitido por el total de la operación, </a:t>
            </a:r>
            <a:r>
              <a:rPr lang="es-MX" dirty="0" smtClean="0"/>
              <a:t>señalando además, el valor total de la operación, y el monto de los impuestos retenidos, así como de los impuestos trasladados, desglosando cada una de las tasas del impuesto correspondiente, con las excepciones precisadas en el inciso anterior. </a:t>
            </a:r>
          </a:p>
          <a:p>
            <a:pPr algn="just"/>
            <a:r>
              <a:rPr lang="es-MX" dirty="0" smtClean="0"/>
              <a:t>Prestación de servicios personales siempre es en una sola exhibición</a:t>
            </a:r>
          </a:p>
          <a:p>
            <a:pPr lvl="5" algn="just"/>
            <a:r>
              <a:rPr lang="es-MX" dirty="0" smtClean="0"/>
              <a:t>Art. 29-A fracción VII CFF</a:t>
            </a:r>
          </a:p>
          <a:p>
            <a:pPr lvl="5" algn="just"/>
            <a:endParaRPr lang="es-MX" dirty="0" smtClean="0"/>
          </a:p>
          <a:p>
            <a:pPr lvl="5"/>
            <a:endParaRPr lang="es-MX" b="1" dirty="0" smtClean="0"/>
          </a:p>
          <a:p>
            <a:endParaRPr lang="es-MX" b="1" dirty="0" smtClean="0"/>
          </a:p>
          <a:p>
            <a:endParaRPr lang="es-MX" b="1" dirty="0" smtClean="0"/>
          </a:p>
        </p:txBody>
      </p:sp>
    </p:spTree>
    <p:extLst>
      <p:ext uri="{BB962C8B-B14F-4D97-AF65-F5344CB8AC3E}">
        <p14:creationId xmlns:p14="http://schemas.microsoft.com/office/powerpoint/2010/main" val="2203468854"/>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Requisitos de los comprobantes.</a:t>
            </a:r>
            <a:endParaRPr lang="es-MX" dirty="0"/>
          </a:p>
        </p:txBody>
      </p:sp>
      <p:sp>
        <p:nvSpPr>
          <p:cNvPr id="3" name="2 Marcador de contenido"/>
          <p:cNvSpPr>
            <a:spLocks noGrp="1"/>
          </p:cNvSpPr>
          <p:nvPr>
            <p:ph idx="1"/>
          </p:nvPr>
        </p:nvSpPr>
        <p:spPr>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a:bodyPr>
          <a:lstStyle/>
          <a:p>
            <a:endParaRPr lang="es-MX" b="1" dirty="0" smtClean="0"/>
          </a:p>
          <a:p>
            <a:pPr algn="just"/>
            <a:r>
              <a:rPr lang="es-MX" sz="2700" dirty="0" smtClean="0"/>
              <a:t>c) Señalar la forma en que se realizó el pago, ya sea en efectivo, transferencias electrónicas de fondos, cheques nominativos o tarjetas de débito, de crédito, de servicio o las denominadas monederos electrónicos que autorice el Servicio de Administración Tributaria. </a:t>
            </a:r>
          </a:p>
          <a:p>
            <a:endParaRPr lang="es-MX" sz="2700" dirty="0" smtClean="0"/>
          </a:p>
          <a:p>
            <a:pPr lvl="5" algn="just"/>
            <a:r>
              <a:rPr lang="es-MX" dirty="0" smtClean="0"/>
              <a:t>Art. 29-A fracción VII CFF</a:t>
            </a:r>
          </a:p>
          <a:p>
            <a:pPr lvl="5" algn="just"/>
            <a:endParaRPr lang="es-MX" dirty="0" smtClean="0"/>
          </a:p>
          <a:p>
            <a:pPr lvl="3"/>
            <a:endParaRPr lang="es-MX" sz="1500" dirty="0" smtClean="0"/>
          </a:p>
          <a:p>
            <a:endParaRPr lang="es-MX" dirty="0"/>
          </a:p>
        </p:txBody>
      </p:sp>
    </p:spTree>
    <p:extLst>
      <p:ext uri="{BB962C8B-B14F-4D97-AF65-F5344CB8AC3E}">
        <p14:creationId xmlns:p14="http://schemas.microsoft.com/office/powerpoint/2010/main" val="571015903"/>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35608" y="357174"/>
            <a:ext cx="7498080" cy="1143000"/>
          </a:xfrm>
        </p:spPr>
        <p:txBody>
          <a:bodyPr>
            <a:normAutofit fontScale="90000"/>
          </a:bodyPr>
          <a:lstStyle/>
          <a:p>
            <a:pPr algn="ctr"/>
            <a:r>
              <a:rPr lang="es-MX" dirty="0" smtClean="0"/>
              <a:t>Reglas en expedición de comprobantes.</a:t>
            </a:r>
            <a:endParaRPr lang="es-MX" dirty="0"/>
          </a:p>
        </p:txBody>
      </p:sp>
      <p:sp>
        <p:nvSpPr>
          <p:cNvPr id="3" name="2 Marcador de contenido"/>
          <p:cNvSpPr>
            <a:spLocks noGrp="1"/>
          </p:cNvSpPr>
          <p:nvPr>
            <p:ph idx="1"/>
          </p:nvPr>
        </p:nvSpPr>
        <p:spPr>
          <a:xfrm>
            <a:off x="1428728" y="1571612"/>
            <a:ext cx="7498080" cy="4800600"/>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endParaRPr lang="es-MX" dirty="0" smtClean="0"/>
          </a:p>
          <a:p>
            <a:pPr algn="just"/>
            <a:r>
              <a:rPr lang="es-MX" dirty="0" smtClean="0"/>
              <a:t>Para efectos del art. 29-A fracción I y VI inciso c del C.F.F. los contribuyentes podrán incorporar al CFDI que expidan la expresión NA o cualquier otra análoga  en los siguientes requisitos:</a:t>
            </a:r>
          </a:p>
          <a:p>
            <a:pPr lvl="1"/>
            <a:endParaRPr lang="es-MX" dirty="0" smtClean="0"/>
          </a:p>
          <a:p>
            <a:pPr lvl="1"/>
            <a:r>
              <a:rPr lang="es-MX" dirty="0" smtClean="0"/>
              <a:t>Régimen fiscal en que tributen conforme a LISR.</a:t>
            </a:r>
          </a:p>
          <a:p>
            <a:pPr lvl="1"/>
            <a:r>
              <a:rPr lang="es-MX" dirty="0" smtClean="0"/>
              <a:t>Forma en que se realizó el pago.</a:t>
            </a:r>
          </a:p>
          <a:p>
            <a:pPr lvl="1">
              <a:buNone/>
            </a:pPr>
            <a:endParaRPr lang="es-MX" dirty="0" smtClean="0"/>
          </a:p>
          <a:p>
            <a:pPr lvl="1" algn="just">
              <a:buNone/>
            </a:pPr>
            <a:r>
              <a:rPr lang="es-MX" dirty="0" smtClean="0"/>
              <a:t>También podrán señalar la información con la que cuenten al momento de expedir los comprobantes.</a:t>
            </a:r>
          </a:p>
          <a:p>
            <a:pPr lvl="1">
              <a:buNone/>
            </a:pPr>
            <a:endParaRPr lang="es-MX" dirty="0" smtClean="0"/>
          </a:p>
          <a:p>
            <a:pPr lvl="1">
              <a:buNone/>
            </a:pPr>
            <a:r>
              <a:rPr lang="es-MX" dirty="0" smtClean="0"/>
              <a:t>			2.7.1.31 RMF	</a:t>
            </a:r>
          </a:p>
          <a:p>
            <a:pPr lvl="1">
              <a:buNone/>
            </a:pPr>
            <a:endParaRPr lang="es-MX" dirty="0"/>
          </a:p>
        </p:txBody>
      </p:sp>
    </p:spTree>
    <p:extLst>
      <p:ext uri="{BB962C8B-B14F-4D97-AF65-F5344CB8AC3E}">
        <p14:creationId xmlns:p14="http://schemas.microsoft.com/office/powerpoint/2010/main" val="1407108375"/>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Requisitos de los comprobantes tratándose de importaciones.</a:t>
            </a:r>
            <a:endParaRPr lang="es-MX"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1123513486"/>
              </p:ext>
            </p:extLst>
          </p:nvPr>
        </p:nvGraphicFramePr>
        <p:xfrm>
          <a:off x="1403648" y="1988840"/>
          <a:ext cx="7416824" cy="41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CuadroTexto"/>
          <p:cNvSpPr txBox="1"/>
          <p:nvPr/>
        </p:nvSpPr>
        <p:spPr>
          <a:xfrm>
            <a:off x="1619672" y="1340769"/>
            <a:ext cx="1368152" cy="584775"/>
          </a:xfrm>
          <a:prstGeom prst="rect">
            <a:avLst/>
          </a:prstGeom>
          <a:noFill/>
        </p:spPr>
        <p:txBody>
          <a:bodyPr wrap="square" rtlCol="0">
            <a:spAutoFit/>
          </a:bodyPr>
          <a:lstStyle/>
          <a:p>
            <a:r>
              <a:rPr lang="es-MX" sz="3200" dirty="0" smtClean="0">
                <a:solidFill>
                  <a:srgbClr val="FF0000"/>
                </a:solidFill>
              </a:rPr>
              <a:t>VIII.</a:t>
            </a:r>
            <a:endParaRPr lang="es-MX" sz="3200" dirty="0">
              <a:solidFill>
                <a:srgbClr val="FF0000"/>
              </a:solidFill>
            </a:endParaRPr>
          </a:p>
        </p:txBody>
      </p:sp>
    </p:spTree>
    <p:extLst>
      <p:ext uri="{BB962C8B-B14F-4D97-AF65-F5344CB8AC3E}">
        <p14:creationId xmlns:p14="http://schemas.microsoft.com/office/powerpoint/2010/main" val="3329536020"/>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Regla en expedición de comprobantes por importaciones.</a:t>
            </a:r>
            <a:endParaRPr lang="es-MX" dirty="0"/>
          </a:p>
        </p:txBody>
      </p:sp>
      <p:sp>
        <p:nvSpPr>
          <p:cNvPr id="3" name="2 Marcador de contenido"/>
          <p:cNvSpPr>
            <a:spLocks noGrp="1"/>
          </p:cNvSpPr>
          <p:nvPr>
            <p:ph idx="1"/>
          </p:nvPr>
        </p:nvSpPr>
        <p:spPr>
          <a:xfrm>
            <a:off x="1500166" y="1785926"/>
            <a:ext cx="7498080" cy="4800600"/>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algn="just"/>
            <a:endParaRPr lang="es-ES" dirty="0" smtClean="0"/>
          </a:p>
          <a:p>
            <a:pPr algn="just"/>
            <a:r>
              <a:rPr lang="es-ES" dirty="0" smtClean="0"/>
              <a:t>Para los efectos de la fracción anterior los contribuyentes que importen o exporten mercancías por medio de tuberías o cables,  quedarán relevados de señalar en los CFDI que expidan, el número y la fecha del documento aduanero a que hace referencia la fracción</a:t>
            </a:r>
            <a:r>
              <a:rPr lang="es-ES" b="1" dirty="0" smtClean="0"/>
              <a:t> </a:t>
            </a:r>
            <a:r>
              <a:rPr lang="es-ES" dirty="0" smtClean="0"/>
              <a:t>citada.</a:t>
            </a:r>
          </a:p>
          <a:p>
            <a:pPr lvl="6" algn="just"/>
            <a:endParaRPr lang="es-ES" dirty="0" smtClean="0"/>
          </a:p>
          <a:p>
            <a:pPr lvl="8" algn="just"/>
            <a:r>
              <a:rPr lang="es-ES" dirty="0" smtClean="0"/>
              <a:t>2.7.1.33 RMF</a:t>
            </a:r>
            <a:endParaRPr lang="es-MX" dirty="0" smtClean="0"/>
          </a:p>
          <a:p>
            <a:pPr algn="just"/>
            <a:r>
              <a:rPr lang="es-ES" i="1" dirty="0" smtClean="0"/>
              <a:t>	</a:t>
            </a:r>
            <a:endParaRPr lang="es-MX" dirty="0"/>
          </a:p>
        </p:txBody>
      </p:sp>
    </p:spTree>
    <p:extLst>
      <p:ext uri="{BB962C8B-B14F-4D97-AF65-F5344CB8AC3E}">
        <p14:creationId xmlns:p14="http://schemas.microsoft.com/office/powerpoint/2010/main" val="3603159846"/>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435608" y="274638"/>
            <a:ext cx="7456872" cy="1282154"/>
          </a:xfrm>
        </p:spPr>
        <p:txBody>
          <a:bodyPr>
            <a:normAutofit/>
          </a:bodyPr>
          <a:lstStyle/>
          <a:p>
            <a:pPr algn="ctr"/>
            <a:r>
              <a:rPr lang="es-MX" sz="3600" dirty="0" smtClean="0"/>
              <a:t>Comprobantes de Residentes en el Extranjero sin EP en México</a:t>
            </a:r>
            <a:endParaRPr lang="es-MX" sz="3600" dirty="0"/>
          </a:p>
        </p:txBody>
      </p:sp>
      <p:sp>
        <p:nvSpPr>
          <p:cNvPr id="5" name="4 Marcador de contenido"/>
          <p:cNvSpPr>
            <a:spLocks noGrp="1"/>
          </p:cNvSpPr>
          <p:nvPr>
            <p:ph idx="1"/>
          </p:nvPr>
        </p:nvSpPr>
        <p:spPr>
          <a:xfrm>
            <a:off x="1435608" y="2060848"/>
            <a:ext cx="7384864" cy="4187552"/>
          </a:xfrm>
        </p:spPr>
        <p:style>
          <a:lnRef idx="0">
            <a:schemeClr val="accent2"/>
          </a:lnRef>
          <a:fillRef idx="3">
            <a:schemeClr val="accent2"/>
          </a:fillRef>
          <a:effectRef idx="3">
            <a:schemeClr val="accent2"/>
          </a:effectRef>
          <a:fontRef idx="minor">
            <a:schemeClr val="lt1"/>
          </a:fontRef>
        </p:style>
        <p:txBody>
          <a:bodyPr>
            <a:normAutofit lnSpcReduction="10000"/>
          </a:bodyPr>
          <a:lstStyle/>
          <a:p>
            <a:pPr algn="just">
              <a:buNone/>
            </a:pPr>
            <a:r>
              <a:rPr lang="es-MX" sz="1800" dirty="0" smtClean="0"/>
              <a:t>    </a:t>
            </a:r>
            <a:r>
              <a:rPr lang="es-MX" sz="2400" dirty="0" smtClean="0"/>
              <a:t>El contribuyente que pretenda deducir o acreditar fiscalmente comprobantes emitidos por estas personas podrá hacerlo siempre que los mismos contengan:</a:t>
            </a:r>
          </a:p>
          <a:p>
            <a:r>
              <a:rPr lang="es-MX" sz="2400" dirty="0" smtClean="0"/>
              <a:t>Nombre, denominación o razón social, domicilio y número de identificación fiscal o equivalente de quien los expide.</a:t>
            </a:r>
          </a:p>
          <a:p>
            <a:r>
              <a:rPr lang="es-MX" sz="2400" dirty="0" smtClean="0"/>
              <a:t>Lugar y fecha de expedición.</a:t>
            </a:r>
          </a:p>
          <a:p>
            <a:r>
              <a:rPr lang="es-MX" sz="2400" dirty="0" smtClean="0"/>
              <a:t>RFC o nombre, denominación o razón social del beneficiario.</a:t>
            </a:r>
          </a:p>
          <a:p>
            <a:r>
              <a:rPr lang="es-MX" sz="2400" dirty="0" smtClean="0"/>
              <a:t>Cantidad, unidad de medida y clase de los bienes o mercancías o descripción del uso o goce que amparan.</a:t>
            </a:r>
          </a:p>
          <a:p>
            <a:endParaRPr lang="es-MX" sz="2400" dirty="0" smtClean="0"/>
          </a:p>
        </p:txBody>
      </p:sp>
    </p:spTree>
    <p:extLst>
      <p:ext uri="{BB962C8B-B14F-4D97-AF65-F5344CB8AC3E}">
        <p14:creationId xmlns:p14="http://schemas.microsoft.com/office/powerpoint/2010/main" val="3003888073"/>
      </p:ext>
    </p:extLst>
  </p:cSld>
  <p:clrMapOvr>
    <a:masterClrMapping/>
  </p:clrMapOvr>
  <p:transition xmlns:p14="http://schemas.microsoft.com/office/powerpoint/2010/main">
    <p:pull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a:xfrm>
            <a:off x="1403648" y="764704"/>
            <a:ext cx="7488832" cy="2664296"/>
          </a:xfrm>
        </p:spPr>
        <p:style>
          <a:lnRef idx="0">
            <a:schemeClr val="accent2"/>
          </a:lnRef>
          <a:fillRef idx="3">
            <a:schemeClr val="accent2"/>
          </a:fillRef>
          <a:effectRef idx="3">
            <a:schemeClr val="accent2"/>
          </a:effectRef>
          <a:fontRef idx="minor">
            <a:schemeClr val="lt1"/>
          </a:fontRef>
        </p:style>
        <p:txBody>
          <a:bodyPr/>
          <a:lstStyle/>
          <a:p>
            <a:pPr algn="just"/>
            <a:r>
              <a:rPr lang="es-MX" sz="2400" dirty="0" smtClean="0"/>
              <a:t>Valor consignado en número e importe total consignado en número o letra.</a:t>
            </a:r>
          </a:p>
          <a:p>
            <a:pPr algn="just"/>
            <a:r>
              <a:rPr lang="es-MX" sz="2400" dirty="0" smtClean="0"/>
              <a:t>En enajenación de bienes o en uso o goce temporal de bienes cuando dichos actos o actividades se efectúen en territorio nacional, impuestos retenidos, impuestos trasladados, desglosando tasas de impuestos.</a:t>
            </a:r>
          </a:p>
          <a:p>
            <a:pPr algn="just"/>
            <a:endParaRPr lang="es-MX" dirty="0"/>
          </a:p>
        </p:txBody>
      </p:sp>
      <p:pic>
        <p:nvPicPr>
          <p:cNvPr id="1026" name="Picture 2" descr="voto extranjeros"/>
          <p:cNvPicPr>
            <a:picLocks noChangeAspect="1" noChangeArrowheads="1"/>
          </p:cNvPicPr>
          <p:nvPr/>
        </p:nvPicPr>
        <p:blipFill>
          <a:blip r:embed="rId2" cstate="print"/>
          <a:srcRect/>
          <a:stretch>
            <a:fillRect/>
          </a:stretch>
        </p:blipFill>
        <p:spPr bwMode="auto">
          <a:xfrm>
            <a:off x="3635896" y="3717032"/>
            <a:ext cx="3528392" cy="2117035"/>
          </a:xfrm>
          <a:prstGeom prst="rect">
            <a:avLst/>
          </a:prstGeom>
          <a:noFill/>
        </p:spPr>
      </p:pic>
      <p:sp>
        <p:nvSpPr>
          <p:cNvPr id="8" name="7 CuadroTexto"/>
          <p:cNvSpPr txBox="1"/>
          <p:nvPr/>
        </p:nvSpPr>
        <p:spPr>
          <a:xfrm>
            <a:off x="1619672" y="6165304"/>
            <a:ext cx="1407758" cy="369332"/>
          </a:xfrm>
          <a:prstGeom prst="rect">
            <a:avLst/>
          </a:prstGeom>
          <a:noFill/>
        </p:spPr>
        <p:txBody>
          <a:bodyPr wrap="none" rtlCol="0">
            <a:spAutoFit/>
          </a:bodyPr>
          <a:lstStyle/>
          <a:p>
            <a:r>
              <a:rPr lang="es-MX" dirty="0" smtClean="0"/>
              <a:t>2.7.1.16 RMF</a:t>
            </a:r>
            <a:endParaRPr lang="es-MX" dirty="0"/>
          </a:p>
        </p:txBody>
      </p:sp>
    </p:spTree>
    <p:extLst>
      <p:ext uri="{BB962C8B-B14F-4D97-AF65-F5344CB8AC3E}">
        <p14:creationId xmlns:p14="http://schemas.microsoft.com/office/powerpoint/2010/main" val="880725686"/>
      </p:ext>
    </p:extLst>
  </p:cSld>
  <p:clrMapOvr>
    <a:masterClrMapping/>
  </p:clrMapOvr>
  <p:transition xmlns:p14="http://schemas.microsoft.com/office/powerpoint/2010/main">
    <p:pull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Requisitos de los comprobantes.</a:t>
            </a:r>
            <a:endParaRPr lang="es-MX" dirty="0"/>
          </a:p>
        </p:txBody>
      </p:sp>
      <p:sp>
        <p:nvSpPr>
          <p:cNvPr id="3" name="2 Marcador de contenido"/>
          <p:cNvSpPr>
            <a:spLocks noGrp="1"/>
          </p:cNvSpPr>
          <p:nvPr>
            <p:ph idx="1"/>
          </p:nvPr>
        </p:nvSpPr>
        <p:spPr>
          <a:xfrm>
            <a:off x="1435608" y="1772816"/>
            <a:ext cx="7384864" cy="4824536"/>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32500" lnSpcReduction="20000"/>
          </a:bodyPr>
          <a:lstStyle/>
          <a:p>
            <a:pPr algn="just"/>
            <a:endParaRPr lang="es-MX" dirty="0" smtClean="0"/>
          </a:p>
          <a:p>
            <a:pPr algn="just"/>
            <a:r>
              <a:rPr lang="es-MX" sz="6200" dirty="0" smtClean="0"/>
              <a:t>Los contenidos en las disposiciones fiscales, que sean requeridos y dé a conocer el SAT, mediante reglas de carácter general. </a:t>
            </a:r>
          </a:p>
          <a:p>
            <a:pPr algn="just"/>
            <a:endParaRPr lang="es-MX" sz="6200" dirty="0" smtClean="0"/>
          </a:p>
          <a:p>
            <a:pPr algn="just"/>
            <a:r>
              <a:rPr lang="es-MX" sz="6200" dirty="0" smtClean="0"/>
              <a:t>Los CFDI que se generen para amparar retenciones de contribuciones deberán contener los requisitos que señale el SAT en reglas de carácter general.</a:t>
            </a:r>
          </a:p>
          <a:p>
            <a:pPr algn="just"/>
            <a:endParaRPr lang="es-MX" sz="6200" dirty="0" smtClean="0"/>
          </a:p>
          <a:p>
            <a:pPr algn="just"/>
            <a:endParaRPr lang="es-MX" sz="6200" dirty="0" smtClean="0"/>
          </a:p>
          <a:p>
            <a:pPr algn="just"/>
            <a:r>
              <a:rPr lang="es-MX" sz="6200" dirty="0" smtClean="0"/>
              <a:t>Las cantidades que estén amparadas en los comprobantes fiscales que no reúnan algún requisitos de los establecidos anteriormente o en el artículo 29 del CFF, según sea el caso, o cuando los datos contenidos en los mismos se plasmen en forma distinta a lo señalado por las disposiciones fiscales,</a:t>
            </a:r>
            <a:r>
              <a:rPr lang="es-MX" sz="6200" b="1" dirty="0" smtClean="0"/>
              <a:t> no podrán deducirse o acreditarse fiscalmente. </a:t>
            </a:r>
          </a:p>
          <a:p>
            <a:pPr lvl="5" algn="just">
              <a:buNone/>
            </a:pPr>
            <a:endParaRPr lang="es-MX" sz="3400" dirty="0" smtClean="0"/>
          </a:p>
          <a:p>
            <a:pPr lvl="5" algn="just"/>
            <a:endParaRPr lang="es-MX" sz="3400" dirty="0" smtClean="0"/>
          </a:p>
          <a:p>
            <a:pPr lvl="5" algn="just"/>
            <a:r>
              <a:rPr lang="es-MX" sz="3400" dirty="0" smtClean="0"/>
              <a:t>Art. 29-A fracción IX CFF</a:t>
            </a:r>
          </a:p>
          <a:p>
            <a:pPr lvl="5" algn="just"/>
            <a:endParaRPr lang="es-MX" dirty="0"/>
          </a:p>
        </p:txBody>
      </p:sp>
      <p:sp>
        <p:nvSpPr>
          <p:cNvPr id="4" name="3 CuadroTexto"/>
          <p:cNvSpPr txBox="1"/>
          <p:nvPr/>
        </p:nvSpPr>
        <p:spPr>
          <a:xfrm>
            <a:off x="1547664" y="1196752"/>
            <a:ext cx="667170" cy="584775"/>
          </a:xfrm>
          <a:prstGeom prst="rect">
            <a:avLst/>
          </a:prstGeom>
          <a:noFill/>
        </p:spPr>
        <p:txBody>
          <a:bodyPr wrap="none" rtlCol="0">
            <a:spAutoFit/>
          </a:bodyPr>
          <a:lstStyle/>
          <a:p>
            <a:r>
              <a:rPr lang="es-MX" sz="3200" dirty="0" smtClean="0">
                <a:solidFill>
                  <a:srgbClr val="FF0000"/>
                </a:solidFill>
              </a:rPr>
              <a:t>IX.</a:t>
            </a:r>
            <a:endParaRPr lang="es-MX" sz="3200" dirty="0">
              <a:solidFill>
                <a:srgbClr val="FF0000"/>
              </a:solidFill>
            </a:endParaRPr>
          </a:p>
        </p:txBody>
      </p:sp>
    </p:spTree>
    <p:extLst>
      <p:ext uri="{BB962C8B-B14F-4D97-AF65-F5344CB8AC3E}">
        <p14:creationId xmlns:p14="http://schemas.microsoft.com/office/powerpoint/2010/main" val="1498812355"/>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algn="ctr"/>
            <a:r>
              <a:rPr lang="es-ES" dirty="0" smtClean="0"/>
              <a:t>Otros requisitos en RCFF</a:t>
            </a:r>
            <a:endParaRPr lang="es-ES" dirty="0"/>
          </a:p>
        </p:txBody>
      </p:sp>
      <p:sp>
        <p:nvSpPr>
          <p:cNvPr id="5" name="Marcador de contenido 4"/>
          <p:cNvSpPr>
            <a:spLocks noGrp="1"/>
          </p:cNvSpPr>
          <p:nvPr>
            <p:ph sz="half" idx="1"/>
          </p:nvPr>
        </p:nvSpPr>
        <p:spPr/>
        <p:style>
          <a:lnRef idx="0">
            <a:schemeClr val="accent2"/>
          </a:lnRef>
          <a:fillRef idx="3">
            <a:schemeClr val="accent2"/>
          </a:fillRef>
          <a:effectRef idx="3">
            <a:schemeClr val="accent2"/>
          </a:effectRef>
          <a:fontRef idx="minor">
            <a:schemeClr val="lt1"/>
          </a:fontRef>
        </p:style>
        <p:txBody>
          <a:bodyPr/>
          <a:lstStyle/>
          <a:p>
            <a:pPr algn="ctr"/>
            <a:r>
              <a:rPr lang="es-ES" dirty="0" smtClean="0"/>
              <a:t>Si SAT modifica RFC de personas físicas que reciben </a:t>
            </a:r>
            <a:r>
              <a:rPr lang="es-ES" dirty="0" err="1" smtClean="0"/>
              <a:t>SyS</a:t>
            </a:r>
            <a:r>
              <a:rPr lang="es-ES" dirty="0" smtClean="0"/>
              <a:t> los CFDI emitidos con anterioridad sí serán válidos siempre que el nombre corresponda y se cumplan los demás requisitos</a:t>
            </a:r>
            <a:endParaRPr lang="es-ES" dirty="0"/>
          </a:p>
        </p:txBody>
      </p:sp>
      <p:sp>
        <p:nvSpPr>
          <p:cNvPr id="6" name="Marcador de contenido 5"/>
          <p:cNvSpPr>
            <a:spLocks noGrp="1"/>
          </p:cNvSpPr>
          <p:nvPr>
            <p:ph sz="half" idx="2"/>
          </p:nvPr>
        </p:nvSpPr>
        <p:spPr/>
        <p:style>
          <a:lnRef idx="0">
            <a:schemeClr val="accent2"/>
          </a:lnRef>
          <a:fillRef idx="3">
            <a:schemeClr val="accent2"/>
          </a:fillRef>
          <a:effectRef idx="3">
            <a:schemeClr val="accent2"/>
          </a:effectRef>
          <a:fontRef idx="minor">
            <a:schemeClr val="lt1"/>
          </a:fontRef>
        </p:style>
        <p:txBody>
          <a:bodyPr/>
          <a:lstStyle/>
          <a:p>
            <a:pPr algn="ctr"/>
            <a:r>
              <a:rPr lang="es-ES" dirty="0" smtClean="0"/>
              <a:t>CFDI con actos o actividades a la misma tasa o cuota, el impuesto trasladado se incluirá en forma expresa y por separado y se señalará la tasa (inclusive 0%)</a:t>
            </a:r>
            <a:endParaRPr lang="es-ES" dirty="0"/>
          </a:p>
        </p:txBody>
      </p:sp>
      <p:sp>
        <p:nvSpPr>
          <p:cNvPr id="7" name="6 CuadroTexto"/>
          <p:cNvSpPr txBox="1"/>
          <p:nvPr/>
        </p:nvSpPr>
        <p:spPr>
          <a:xfrm>
            <a:off x="1403648" y="6309320"/>
            <a:ext cx="1457450" cy="369332"/>
          </a:xfrm>
          <a:prstGeom prst="rect">
            <a:avLst/>
          </a:prstGeom>
          <a:noFill/>
        </p:spPr>
        <p:txBody>
          <a:bodyPr wrap="none" rtlCol="0">
            <a:spAutoFit/>
          </a:bodyPr>
          <a:lstStyle/>
          <a:p>
            <a:r>
              <a:rPr lang="es-MX" dirty="0" smtClean="0"/>
              <a:t>36 a 40 RCFF</a:t>
            </a:r>
            <a:endParaRPr lang="es-MX" dirty="0"/>
          </a:p>
        </p:txBody>
      </p:sp>
    </p:spTree>
    <p:extLst>
      <p:ext uri="{BB962C8B-B14F-4D97-AF65-F5344CB8AC3E}">
        <p14:creationId xmlns:p14="http://schemas.microsoft.com/office/powerpoint/2010/main" val="1863615874"/>
      </p:ext>
    </p:extLst>
  </p:cSld>
  <p:clrMapOvr>
    <a:masterClrMapping/>
  </p:clrMapOvr>
  <p:transition xmlns:p14="http://schemas.microsoft.com/office/powerpoint/2010/main">
    <p:pull dir="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dirty="0"/>
          </a:p>
        </p:txBody>
      </p:sp>
      <p:sp>
        <p:nvSpPr>
          <p:cNvPr id="3" name="Marcador de contenido 2"/>
          <p:cNvSpPr>
            <a:spLocks noGrp="1"/>
          </p:cNvSpPr>
          <p:nvPr>
            <p:ph sz="half" idx="1"/>
          </p:nvPr>
        </p:nvSpPr>
        <p:spPr/>
        <p:style>
          <a:lnRef idx="0">
            <a:schemeClr val="accent2"/>
          </a:lnRef>
          <a:fillRef idx="3">
            <a:schemeClr val="accent2"/>
          </a:fillRef>
          <a:effectRef idx="3">
            <a:schemeClr val="accent2"/>
          </a:effectRef>
          <a:fontRef idx="minor">
            <a:schemeClr val="lt1"/>
          </a:fontRef>
        </p:style>
        <p:txBody>
          <a:bodyPr>
            <a:normAutofit lnSpcReduction="10000"/>
          </a:bodyPr>
          <a:lstStyle/>
          <a:p>
            <a:pPr algn="ctr"/>
            <a:r>
              <a:rPr lang="es-ES" dirty="0" smtClean="0"/>
              <a:t>Cuando el CFDI ampare operaciones sujetas a diversas tasas o cuotas, se trasladarán separados los impuestos indicando la tasa, o bien, se deberán hacer tantos comprobantes como tasas se trasladen.</a:t>
            </a:r>
            <a:endParaRPr lang="es-ES" dirty="0"/>
          </a:p>
        </p:txBody>
      </p:sp>
      <p:sp>
        <p:nvSpPr>
          <p:cNvPr id="4" name="Marcador de contenido 3"/>
          <p:cNvSpPr>
            <a:spLocks noGrp="1"/>
          </p:cNvSpPr>
          <p:nvPr>
            <p:ph sz="half" idx="2"/>
          </p:nvPr>
        </p:nvSpPr>
        <p:spPr/>
        <p:style>
          <a:lnRef idx="0">
            <a:schemeClr val="accent2"/>
          </a:lnRef>
          <a:fillRef idx="3">
            <a:schemeClr val="accent2"/>
          </a:fillRef>
          <a:effectRef idx="3">
            <a:schemeClr val="accent2"/>
          </a:effectRef>
          <a:fontRef idx="minor">
            <a:schemeClr val="lt1"/>
          </a:fontRef>
        </p:style>
        <p:txBody>
          <a:bodyPr>
            <a:normAutofit lnSpcReduction="10000"/>
          </a:bodyPr>
          <a:lstStyle/>
          <a:p>
            <a:pPr algn="ctr"/>
            <a:r>
              <a:rPr lang="es-ES" dirty="0" smtClean="0"/>
              <a:t>Si el CFDI ampara operaciones gravadas y exentas, se deberá sumar lo gravado y lo exento y en caso de que lo gravado sea a diferentes tasas, así se señalarán los impuestos trasladados. </a:t>
            </a:r>
            <a:endParaRPr lang="es-ES" dirty="0"/>
          </a:p>
        </p:txBody>
      </p:sp>
    </p:spTree>
    <p:extLst>
      <p:ext uri="{BB962C8B-B14F-4D97-AF65-F5344CB8AC3E}">
        <p14:creationId xmlns:p14="http://schemas.microsoft.com/office/powerpoint/2010/main" val="2587090342"/>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dirty="0"/>
          </a:p>
        </p:txBody>
      </p:sp>
      <p:sp>
        <p:nvSpPr>
          <p:cNvPr id="3" name="Marcador de contenido 2"/>
          <p:cNvSpPr>
            <a:spLocks noGrp="1"/>
          </p:cNvSpPr>
          <p:nvPr>
            <p:ph sz="half" idx="1"/>
          </p:nvPr>
        </p:nvSpPr>
        <p:spPr>
          <a:xfrm>
            <a:off x="1403648" y="1484784"/>
            <a:ext cx="3657600" cy="4663440"/>
          </a:xfrm>
        </p:spPr>
        <p:style>
          <a:lnRef idx="0">
            <a:schemeClr val="accent2"/>
          </a:lnRef>
          <a:fillRef idx="3">
            <a:schemeClr val="accent2"/>
          </a:fillRef>
          <a:effectRef idx="3">
            <a:schemeClr val="accent2"/>
          </a:effectRef>
          <a:fontRef idx="minor">
            <a:schemeClr val="lt1"/>
          </a:fontRef>
        </p:style>
        <p:txBody>
          <a:bodyPr/>
          <a:lstStyle/>
          <a:p>
            <a:pPr algn="just"/>
            <a:r>
              <a:rPr lang="es-ES" dirty="0" smtClean="0"/>
              <a:t>Si se van a trasladar 2 impuestos, el CFDI debe indicarlos por separado y la tasa o cuota aplicable.</a:t>
            </a:r>
            <a:endParaRPr lang="es-ES" dirty="0"/>
          </a:p>
        </p:txBody>
      </p:sp>
      <p:sp>
        <p:nvSpPr>
          <p:cNvPr id="4" name="Marcador de contenido 3"/>
          <p:cNvSpPr>
            <a:spLocks noGrp="1"/>
          </p:cNvSpPr>
          <p:nvPr>
            <p:ph sz="half" idx="2"/>
          </p:nvPr>
        </p:nvSpPr>
        <p:spPr/>
        <p:style>
          <a:lnRef idx="0">
            <a:schemeClr val="accent2"/>
          </a:lnRef>
          <a:fillRef idx="3">
            <a:schemeClr val="accent2"/>
          </a:fillRef>
          <a:effectRef idx="3">
            <a:schemeClr val="accent2"/>
          </a:effectRef>
          <a:fontRef idx="minor">
            <a:schemeClr val="lt1"/>
          </a:fontRef>
        </p:style>
        <p:txBody>
          <a:bodyPr/>
          <a:lstStyle/>
          <a:p>
            <a:pPr algn="just"/>
            <a:r>
              <a:rPr lang="es-ES" dirty="0" smtClean="0"/>
              <a:t>En caso de fallecimiento sólo el representante legal de la sucesión podrá seguir emitiendo los CFDI.</a:t>
            </a:r>
          </a:p>
          <a:p>
            <a:endParaRPr lang="es-ES" dirty="0"/>
          </a:p>
        </p:txBody>
      </p:sp>
    </p:spTree>
    <p:extLst>
      <p:ext uri="{BB962C8B-B14F-4D97-AF65-F5344CB8AC3E}">
        <p14:creationId xmlns:p14="http://schemas.microsoft.com/office/powerpoint/2010/main" val="3538612294"/>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dirty="0"/>
          </a:p>
        </p:txBody>
      </p:sp>
      <p:sp>
        <p:nvSpPr>
          <p:cNvPr id="3" name="Marcador de contenido 2"/>
          <p:cNvSpPr>
            <a:spLocks noGrp="1"/>
          </p:cNvSpPr>
          <p:nvPr>
            <p:ph sz="half" idx="1"/>
          </p:nvPr>
        </p:nvSpPr>
        <p:spPr/>
        <p:style>
          <a:lnRef idx="0">
            <a:schemeClr val="accent2"/>
          </a:lnRef>
          <a:fillRef idx="3">
            <a:schemeClr val="accent2"/>
          </a:fillRef>
          <a:effectRef idx="3">
            <a:schemeClr val="accent2"/>
          </a:effectRef>
          <a:fontRef idx="minor">
            <a:schemeClr val="lt1"/>
          </a:fontRef>
        </p:style>
        <p:txBody>
          <a:bodyPr/>
          <a:lstStyle/>
          <a:p>
            <a:pPr algn="ctr"/>
            <a:r>
              <a:rPr lang="es-ES" dirty="0" smtClean="0"/>
              <a:t>Los contribuyentes deben remitir al SAT o al PAC el CFDI dentro de las 24 horas siguientes a que haya tenido lugar la operación de la que derivó la obligación de expedirlo.</a:t>
            </a:r>
            <a:endParaRPr lang="es-ES" dirty="0"/>
          </a:p>
        </p:txBody>
      </p:sp>
      <p:pic>
        <p:nvPicPr>
          <p:cNvPr id="7" name="Marcador de contenido 6" descr="AA053817.png"/>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17530" t="-53626" r="-24117" b="-53345"/>
          <a:stretch/>
        </p:blipFill>
        <p:spPr>
          <a:xfrm>
            <a:off x="5292080" y="2708920"/>
            <a:ext cx="3657600" cy="4664075"/>
          </a:xfrm>
        </p:spPr>
      </p:pic>
      <p:sp>
        <p:nvSpPr>
          <p:cNvPr id="8" name="CuadroTexto 7"/>
          <p:cNvSpPr txBox="1"/>
          <p:nvPr/>
        </p:nvSpPr>
        <p:spPr>
          <a:xfrm>
            <a:off x="5436096" y="1556792"/>
            <a:ext cx="3312368" cy="1200329"/>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just"/>
            <a:r>
              <a:rPr lang="es-ES" dirty="0" smtClean="0"/>
              <a:t>Hay facilidades para emisión de CFDI por nómina, público en general, transporte aéreo y otras retenciones.</a:t>
            </a:r>
            <a:endParaRPr lang="es-ES" dirty="0"/>
          </a:p>
        </p:txBody>
      </p:sp>
    </p:spTree>
    <p:extLst>
      <p:ext uri="{BB962C8B-B14F-4D97-AF65-F5344CB8AC3E}">
        <p14:creationId xmlns:p14="http://schemas.microsoft.com/office/powerpoint/2010/main" val="3477765807"/>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Requisitos de los comprobantes en  operaciones con público en general.</a:t>
            </a:r>
            <a:endParaRPr lang="es-MX"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652191942"/>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CuadroTexto"/>
          <p:cNvSpPr txBox="1"/>
          <p:nvPr/>
        </p:nvSpPr>
        <p:spPr>
          <a:xfrm>
            <a:off x="1403648" y="6309320"/>
            <a:ext cx="1407758" cy="369332"/>
          </a:xfrm>
          <a:prstGeom prst="rect">
            <a:avLst/>
          </a:prstGeom>
          <a:noFill/>
        </p:spPr>
        <p:txBody>
          <a:bodyPr wrap="none" rtlCol="0">
            <a:spAutoFit/>
          </a:bodyPr>
          <a:lstStyle/>
          <a:p>
            <a:r>
              <a:rPr lang="es-MX" dirty="0" smtClean="0"/>
              <a:t>2.7.1.23 RMF</a:t>
            </a:r>
            <a:endParaRPr lang="es-MX" dirty="0"/>
          </a:p>
        </p:txBody>
      </p:sp>
      <p:sp>
        <p:nvSpPr>
          <p:cNvPr id="6" name="5 CuadroTexto"/>
          <p:cNvSpPr txBox="1"/>
          <p:nvPr/>
        </p:nvSpPr>
        <p:spPr>
          <a:xfrm>
            <a:off x="6372200" y="5085184"/>
            <a:ext cx="1646669" cy="307777"/>
          </a:xfrm>
          <a:prstGeom prst="rect">
            <a:avLst/>
          </a:prstGeom>
          <a:noFill/>
        </p:spPr>
        <p:txBody>
          <a:bodyPr wrap="none" rtlCol="0">
            <a:spAutoFit/>
          </a:bodyPr>
          <a:lstStyle/>
          <a:p>
            <a:r>
              <a:rPr lang="es-MX" sz="1400" dirty="0" smtClean="0"/>
              <a:t>Trasladar IVA e IEPS</a:t>
            </a:r>
            <a:endParaRPr lang="es-MX" sz="1400" dirty="0"/>
          </a:p>
        </p:txBody>
      </p:sp>
      <p:sp>
        <p:nvSpPr>
          <p:cNvPr id="7" name="6 CuadroTexto"/>
          <p:cNvSpPr txBox="1"/>
          <p:nvPr/>
        </p:nvSpPr>
        <p:spPr>
          <a:xfrm>
            <a:off x="6516216" y="5517232"/>
            <a:ext cx="1584176" cy="738664"/>
          </a:xfrm>
          <a:prstGeom prst="rect">
            <a:avLst/>
          </a:prstGeom>
          <a:noFill/>
        </p:spPr>
        <p:txBody>
          <a:bodyPr wrap="square" rtlCol="0">
            <a:spAutoFit/>
          </a:bodyPr>
          <a:lstStyle/>
          <a:p>
            <a:pPr algn="just"/>
            <a:r>
              <a:rPr lang="es-MX" sz="1400" dirty="0" smtClean="0"/>
              <a:t>72 hrs posteriores al cierre de operaciones</a:t>
            </a:r>
            <a:endParaRPr lang="es-MX" sz="1400" dirty="0"/>
          </a:p>
        </p:txBody>
      </p:sp>
      <p:sp>
        <p:nvSpPr>
          <p:cNvPr id="8" name="7 CuadroTexto"/>
          <p:cNvSpPr txBox="1"/>
          <p:nvPr/>
        </p:nvSpPr>
        <p:spPr>
          <a:xfrm>
            <a:off x="4355976" y="4869160"/>
            <a:ext cx="1491114" cy="369332"/>
          </a:xfrm>
          <a:prstGeom prst="rect">
            <a:avLst/>
          </a:prstGeom>
          <a:noFill/>
        </p:spPr>
        <p:txBody>
          <a:bodyPr wrap="none" rtlCol="0">
            <a:spAutoFit/>
          </a:bodyPr>
          <a:lstStyle/>
          <a:p>
            <a:r>
              <a:rPr lang="es-MX" dirty="0" smtClean="0"/>
              <a:t>CFDI globales</a:t>
            </a:r>
            <a:endParaRPr lang="es-MX" dirty="0"/>
          </a:p>
        </p:txBody>
      </p:sp>
    </p:spTree>
    <p:extLst>
      <p:ext uri="{BB962C8B-B14F-4D97-AF65-F5344CB8AC3E}">
        <p14:creationId xmlns:p14="http://schemas.microsoft.com/office/powerpoint/2010/main" val="3593202493"/>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ctr"/>
            <a:r>
              <a:rPr lang="es-MX" sz="3200" dirty="0" smtClean="0"/>
              <a:t>Requisitos de los comprobantes emitidos por Sistema Financiero, Centros Cambiarios y Casas de Cambio.</a:t>
            </a:r>
            <a:endParaRPr lang="es-MX" sz="3200" dirty="0"/>
          </a:p>
        </p:txBody>
      </p:sp>
      <p:sp>
        <p:nvSpPr>
          <p:cNvPr id="3" name="2 Marcador de contenido"/>
          <p:cNvSpPr>
            <a:spLocks noGrp="1"/>
          </p:cNvSpPr>
          <p:nvPr>
            <p:ph idx="1"/>
          </p:nvPr>
        </p:nvSpPr>
        <p:spPr>
          <a:xfrm>
            <a:off x="1428728" y="1857364"/>
            <a:ext cx="7498080" cy="4800600"/>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92500" lnSpcReduction="20000"/>
          </a:bodyPr>
          <a:lstStyle/>
          <a:p>
            <a:pPr algn="just"/>
            <a:r>
              <a:rPr lang="es-ES" dirty="0" smtClean="0"/>
              <a:t>Sistema financiero podrán entregarlos en la fecha de corte que corresponda.</a:t>
            </a:r>
          </a:p>
          <a:p>
            <a:pPr algn="just">
              <a:buNone/>
            </a:pPr>
            <a:endParaRPr lang="es-ES" dirty="0" smtClean="0"/>
          </a:p>
          <a:p>
            <a:pPr algn="just"/>
            <a:r>
              <a:rPr lang="es-ES" dirty="0" smtClean="0"/>
              <a:t>Los centros cambiarios y las casas de cambio tendrán que identificar las operaciones de compra y de venta de divisas que realizan, haciendo mención expresa de que los CFDI se expiden por la “compra”, o bien, por la “venta” de divisas.			</a:t>
            </a:r>
          </a:p>
          <a:p>
            <a:pPr lvl="3" algn="just"/>
            <a:endParaRPr lang="es-ES" dirty="0" smtClean="0"/>
          </a:p>
          <a:p>
            <a:pPr lvl="3" algn="just"/>
            <a:r>
              <a:rPr lang="es-ES" dirty="0" smtClean="0"/>
              <a:t>2.7.1.15 y 17 RMF</a:t>
            </a:r>
            <a:endParaRPr lang="es-MX" dirty="0" smtClean="0"/>
          </a:p>
          <a:p>
            <a:pPr algn="just">
              <a:buNone/>
            </a:pPr>
            <a:r>
              <a:rPr lang="es-ES" i="1" dirty="0" smtClean="0"/>
              <a:t>	</a:t>
            </a:r>
            <a:endParaRPr lang="es-MX" dirty="0"/>
          </a:p>
        </p:txBody>
      </p:sp>
    </p:spTree>
    <p:extLst>
      <p:ext uri="{BB962C8B-B14F-4D97-AF65-F5344CB8AC3E}">
        <p14:creationId xmlns:p14="http://schemas.microsoft.com/office/powerpoint/2010/main" val="1264141873"/>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Requisitos de los comprobantes emitidos por Administradoras de Fondos para el Retiro.</a:t>
            </a:r>
            <a:endParaRPr lang="es-MX" dirty="0"/>
          </a:p>
        </p:txBody>
      </p:sp>
      <p:sp>
        <p:nvSpPr>
          <p:cNvPr id="3" name="2 Marcador de contenido"/>
          <p:cNvSpPr>
            <a:spLocks noGrp="1"/>
          </p:cNvSpPr>
          <p:nvPr>
            <p:ph idx="1"/>
          </p:nvPr>
        </p:nvSpPr>
        <p:spPr>
          <a:xfrm>
            <a:off x="1435608" y="2071678"/>
            <a:ext cx="7498080" cy="4176722"/>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70000" lnSpcReduction="20000"/>
          </a:bodyPr>
          <a:lstStyle/>
          <a:p>
            <a:pPr algn="just"/>
            <a:r>
              <a:rPr lang="es-ES" dirty="0" smtClean="0"/>
              <a:t>Las administradoras de fondos para el retiro que emitan estados de cuenta en los términos de la Ley del SAR podrán expedir CFDI globales en donde se incluyan los montos totales cobrados, durante el periodo que corresponda, a sus clientes por concepto de comisiones.</a:t>
            </a:r>
            <a:r>
              <a:rPr lang="es-MX" dirty="0" smtClean="0"/>
              <a:t> </a:t>
            </a:r>
          </a:p>
          <a:p>
            <a:pPr algn="just"/>
            <a:endParaRPr lang="es-MX" dirty="0" smtClean="0"/>
          </a:p>
          <a:p>
            <a:pPr algn="just"/>
            <a:r>
              <a:rPr lang="es-ES" dirty="0" smtClean="0"/>
              <a:t>Para los efectos del artículo 29-A, fracción IV del CFF, se tendrá por cumplida con la obligación de señalar la clave del RFC de la persona a favor de quien se expida el comprobante, cuando en el comprobante se consigne la clave del RFC genérico.</a:t>
            </a:r>
            <a:endParaRPr lang="es-MX" dirty="0" smtClean="0"/>
          </a:p>
          <a:p>
            <a:r>
              <a:rPr lang="es-ES" i="1" dirty="0" smtClean="0"/>
              <a:t>	</a:t>
            </a:r>
          </a:p>
          <a:p>
            <a:pPr lvl="3"/>
            <a:r>
              <a:rPr lang="es-ES" i="1" dirty="0" smtClean="0"/>
              <a:t>2.7.1.18  RMF</a:t>
            </a:r>
            <a:endParaRPr lang="es-MX" dirty="0"/>
          </a:p>
        </p:txBody>
      </p:sp>
    </p:spTree>
    <p:extLst>
      <p:ext uri="{BB962C8B-B14F-4D97-AF65-F5344CB8AC3E}">
        <p14:creationId xmlns:p14="http://schemas.microsoft.com/office/powerpoint/2010/main" val="3400868898"/>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Requisitos de los comprobantes por operaciones celebradas ante notario</a:t>
            </a:r>
            <a:endParaRPr lang="es-MX" dirty="0"/>
          </a:p>
        </p:txBody>
      </p:sp>
      <p:sp>
        <p:nvSpPr>
          <p:cNvPr id="3" name="2 Marcador de contenido"/>
          <p:cNvSpPr>
            <a:spLocks noGrp="1"/>
          </p:cNvSpPr>
          <p:nvPr>
            <p:ph idx="1"/>
          </p:nvPr>
        </p:nvSpPr>
        <p:spPr>
          <a:xfrm>
            <a:off x="1428728" y="1857364"/>
            <a:ext cx="7498080" cy="4533912"/>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a:buNone/>
            </a:pPr>
            <a:endParaRPr lang="es-MX" dirty="0" smtClean="0"/>
          </a:p>
          <a:p>
            <a:pPr algn="just">
              <a:buNone/>
            </a:pPr>
            <a:r>
              <a:rPr lang="es-ES" dirty="0" smtClean="0"/>
              <a:t>	</a:t>
            </a:r>
            <a:r>
              <a:rPr lang="es-ES_tradnl" dirty="0" smtClean="0"/>
              <a:t>En operaciones traslativas de dominio de bienes inmuebles celebradas ante notario público, el CFDI que dichos notarios expidan por los ingresos que perciban con el complemento correspondiente de cada inmueble enajenado, servirá al adquirente para comprobar costo de adquisición para deducibilidad y </a:t>
            </a:r>
            <a:r>
              <a:rPr lang="es-ES_tradnl" dirty="0" err="1" smtClean="0"/>
              <a:t>acreditamiento</a:t>
            </a:r>
            <a:r>
              <a:rPr lang="es-ES_tradnl" dirty="0" smtClean="0"/>
              <a:t>.</a:t>
            </a:r>
            <a:endParaRPr lang="es-MX" dirty="0" smtClean="0"/>
          </a:p>
          <a:p>
            <a:r>
              <a:rPr lang="es-ES" dirty="0" smtClean="0"/>
              <a:t>	</a:t>
            </a:r>
            <a:r>
              <a:rPr lang="es-ES" i="1" dirty="0" smtClean="0"/>
              <a:t>	2.7.1.22  RMF</a:t>
            </a:r>
            <a:endParaRPr lang="es-MX" dirty="0"/>
          </a:p>
        </p:txBody>
      </p:sp>
    </p:spTree>
    <p:extLst>
      <p:ext uri="{BB962C8B-B14F-4D97-AF65-F5344CB8AC3E}">
        <p14:creationId xmlns:p14="http://schemas.microsoft.com/office/powerpoint/2010/main" val="3829756640"/>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Comprobantes por retenciones efectuadas</a:t>
            </a:r>
            <a:endParaRPr lang="es-MX" dirty="0"/>
          </a:p>
        </p:txBody>
      </p:sp>
      <p:sp>
        <p:nvSpPr>
          <p:cNvPr id="3" name="2 Marcador de contenido"/>
          <p:cNvSpPr>
            <a:spLocks noGrp="1"/>
          </p:cNvSpPr>
          <p:nvPr>
            <p:ph idx="1"/>
          </p:nvPr>
        </p:nvSpPr>
        <p:spPr/>
        <p:style>
          <a:lnRef idx="0">
            <a:schemeClr val="accent2"/>
          </a:lnRef>
          <a:fillRef idx="3">
            <a:schemeClr val="accent2"/>
          </a:fillRef>
          <a:effectRef idx="3">
            <a:schemeClr val="accent2"/>
          </a:effectRef>
          <a:fontRef idx="minor">
            <a:schemeClr val="lt1"/>
          </a:fontRef>
        </p:style>
        <p:txBody>
          <a:bodyPr>
            <a:normAutofit fontScale="92500" lnSpcReduction="20000"/>
          </a:bodyPr>
          <a:lstStyle/>
          <a:p>
            <a:pPr algn="just"/>
            <a:r>
              <a:rPr lang="es-MX" dirty="0" smtClean="0"/>
              <a:t>Pagos de remuneraciones a sus trabajadores o asimilados.</a:t>
            </a:r>
          </a:p>
          <a:p>
            <a:pPr algn="just"/>
            <a:r>
              <a:rPr lang="es-MX" dirty="0" smtClean="0"/>
              <a:t>Pagos a extranjeros con fuente de riqueza en México.</a:t>
            </a:r>
          </a:p>
          <a:p>
            <a:pPr algn="just"/>
            <a:r>
              <a:rPr lang="es-MX" dirty="0" smtClean="0"/>
              <a:t>Pagos de dividendos o utilidades a personas físicas o morales o de anticipos o rendimientos a  miembros de la SC.</a:t>
            </a:r>
          </a:p>
          <a:p>
            <a:pPr algn="just"/>
            <a:r>
              <a:rPr lang="es-MX" dirty="0" smtClean="0"/>
              <a:t>Operaciones en escritura pública.</a:t>
            </a:r>
          </a:p>
          <a:p>
            <a:pPr algn="just"/>
            <a:r>
              <a:rPr lang="es-MX" dirty="0" smtClean="0"/>
              <a:t>Obtención de premios.</a:t>
            </a:r>
          </a:p>
          <a:p>
            <a:pPr algn="just"/>
            <a:r>
              <a:rPr lang="es-MX" dirty="0" smtClean="0"/>
              <a:t>Intereses a personas físicas.</a:t>
            </a:r>
          </a:p>
          <a:p>
            <a:pPr algn="just"/>
            <a:r>
              <a:rPr lang="es-MX" dirty="0" smtClean="0"/>
              <a:t>Adquisición de acciones.</a:t>
            </a:r>
            <a:endParaRPr lang="es-MX" dirty="0"/>
          </a:p>
        </p:txBody>
      </p:sp>
      <p:sp>
        <p:nvSpPr>
          <p:cNvPr id="4" name="3 CuadroTexto"/>
          <p:cNvSpPr txBox="1"/>
          <p:nvPr/>
        </p:nvSpPr>
        <p:spPr>
          <a:xfrm>
            <a:off x="1403648" y="6309320"/>
            <a:ext cx="1189749" cy="369332"/>
          </a:xfrm>
          <a:prstGeom prst="rect">
            <a:avLst/>
          </a:prstGeom>
          <a:noFill/>
        </p:spPr>
        <p:txBody>
          <a:bodyPr wrap="none" rtlCol="0">
            <a:spAutoFit/>
          </a:bodyPr>
          <a:lstStyle/>
          <a:p>
            <a:r>
              <a:rPr lang="es-MX" dirty="0" smtClean="0"/>
              <a:t>2.7.5  RMF</a:t>
            </a:r>
            <a:endParaRPr lang="es-MX" dirty="0"/>
          </a:p>
        </p:txBody>
      </p:sp>
    </p:spTree>
    <p:extLst>
      <p:ext uri="{BB962C8B-B14F-4D97-AF65-F5344CB8AC3E}">
        <p14:creationId xmlns:p14="http://schemas.microsoft.com/office/powerpoint/2010/main" val="813559920"/>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1428728" y="1500174"/>
            <a:ext cx="7499350" cy="4800600"/>
          </a:xfrm>
          <a:effectLst>
            <a:glow rad="139700">
              <a:schemeClr val="accent2">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lstStyle/>
          <a:p>
            <a:pPr lvl="1" algn="ctr">
              <a:buNone/>
            </a:pPr>
            <a:endParaRPr lang="es-MX" dirty="0" smtClean="0"/>
          </a:p>
          <a:p>
            <a:pPr lvl="1" algn="ctr">
              <a:buNone/>
            </a:pPr>
            <a:endParaRPr lang="es-MX" dirty="0"/>
          </a:p>
          <a:p>
            <a:pPr lvl="1" algn="ctr">
              <a:buNone/>
            </a:pPr>
            <a:endParaRPr lang="es-MX" sz="4000" dirty="0"/>
          </a:p>
          <a:p>
            <a:pPr lvl="1" algn="ctr">
              <a:buNone/>
            </a:pPr>
            <a:r>
              <a:rPr lang="es-MX" sz="4000" dirty="0" smtClean="0"/>
              <a:t>G  R  A  C  I  A  S</a:t>
            </a:r>
          </a:p>
          <a:p>
            <a:pPr lvl="1" algn="ctr">
              <a:buNone/>
            </a:pPr>
            <a:endParaRPr lang="es-MX" dirty="0" smtClean="0"/>
          </a:p>
          <a:p>
            <a:pPr lvl="1" algn="ctr">
              <a:buNone/>
            </a:pPr>
            <a:endParaRPr lang="es-MX" dirty="0" smtClean="0"/>
          </a:p>
          <a:p>
            <a:pPr lvl="1" algn="ctr">
              <a:buNone/>
            </a:pPr>
            <a:endParaRPr lang="es-MX" dirty="0" smtClean="0"/>
          </a:p>
          <a:p>
            <a:pPr lvl="1" algn="r">
              <a:buNone/>
            </a:pPr>
            <a:r>
              <a:rPr lang="es-MX" sz="2000" dirty="0" smtClean="0"/>
              <a:t>Olimpia Osorno</a:t>
            </a:r>
          </a:p>
          <a:p>
            <a:pPr lvl="1" algn="r">
              <a:buNone/>
            </a:pPr>
            <a:r>
              <a:rPr lang="es-MX" sz="1600" dirty="0" smtClean="0"/>
              <a:t>Junio 2015</a:t>
            </a:r>
          </a:p>
        </p:txBody>
      </p:sp>
      <p:sp>
        <p:nvSpPr>
          <p:cNvPr id="2" name="CuadroTexto 1"/>
          <p:cNvSpPr txBox="1"/>
          <p:nvPr/>
        </p:nvSpPr>
        <p:spPr>
          <a:xfrm>
            <a:off x="1691680" y="5805265"/>
            <a:ext cx="1944216" cy="276999"/>
          </a:xfrm>
          <a:prstGeom prst="rect">
            <a:avLst/>
          </a:prstGeom>
          <a:noFill/>
        </p:spPr>
        <p:txBody>
          <a:bodyPr wrap="square" rtlCol="0">
            <a:spAutoFit/>
          </a:bodyPr>
          <a:lstStyle/>
          <a:p>
            <a:r>
              <a:rPr lang="es-ES" sz="1200" i="1" dirty="0" smtClean="0"/>
              <a:t>F.D. :</a:t>
            </a:r>
            <a:r>
              <a:rPr lang="es-ES" sz="1200" i="1" dirty="0"/>
              <a:t> </a:t>
            </a:r>
            <a:r>
              <a:rPr lang="es-ES" sz="1200" i="1" dirty="0" smtClean="0"/>
              <a:t>CFF, RCFF, RMF, LISR</a:t>
            </a:r>
            <a:endParaRPr lang="es-ES" sz="1200" i="1" dirty="0"/>
          </a:p>
        </p:txBody>
      </p:sp>
    </p:spTree>
    <p:extLst>
      <p:ext uri="{BB962C8B-B14F-4D97-AF65-F5344CB8AC3E}">
        <p14:creationId xmlns:p14="http://schemas.microsoft.com/office/powerpoint/2010/main" val="951465011"/>
      </p:ext>
    </p:extLst>
  </p:cSld>
  <p:clrMapOvr>
    <a:masterClrMapping/>
  </p:clrMapOvr>
  <p:transition xmlns:p14="http://schemas.microsoft.com/office/powerpoint/2010/main">
    <p:pull dir="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diamond(in)">
                                      <p:cBhvr>
                                        <p:cTn id="7" dur="2000"/>
                                        <p:tgtEl>
                                          <p:spTgt spid="3">
                                            <p:bg/>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diamond(in)">
                                      <p:cBhvr>
                                        <p:cTn id="10" dur="2000"/>
                                        <p:tgtEl>
                                          <p:spTgt spid="3">
                                            <p:txEl>
                                              <p:pRg st="3" end="3"/>
                                            </p:txEl>
                                          </p:spTgt>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diamond(in)">
                                      <p:cBhvr>
                                        <p:cTn id="13" dur="2000"/>
                                        <p:tgtEl>
                                          <p:spTgt spid="3">
                                            <p:txEl>
                                              <p:pRg st="7" end="7"/>
                                            </p:txEl>
                                          </p:spTgt>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diamond(in)">
                                      <p:cBhvr>
                                        <p:cTn id="16"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2455</TotalTime>
  <Words>3143</Words>
  <Application>Microsoft Macintosh PowerPoint</Application>
  <PresentationFormat>Presentación en pantalla (4:3)</PresentationFormat>
  <Paragraphs>285</Paragraphs>
  <Slides>42</Slides>
  <Notes>0</Notes>
  <HiddenSlides>0</HiddenSlides>
  <MMClips>0</MMClips>
  <ScaleCrop>false</ScaleCrop>
  <HeadingPairs>
    <vt:vector size="4" baseType="variant">
      <vt:variant>
        <vt:lpstr>Tema</vt:lpstr>
      </vt:variant>
      <vt:variant>
        <vt:i4>1</vt:i4>
      </vt:variant>
      <vt:variant>
        <vt:lpstr>Títulos de diapositiva</vt:lpstr>
      </vt:variant>
      <vt:variant>
        <vt:i4>42</vt:i4>
      </vt:variant>
    </vt:vector>
  </HeadingPairs>
  <TitlesOfParts>
    <vt:vector size="43" baseType="lpstr">
      <vt:lpstr>Solsticio</vt:lpstr>
      <vt:lpstr>Comprobantes fiscales de las Personas Morales.</vt:lpstr>
      <vt:lpstr>Breve reseña</vt:lpstr>
      <vt:lpstr>Presentación de PowerPoint</vt:lpstr>
      <vt:lpstr>¿Qué es un CFDI?</vt:lpstr>
      <vt:lpstr>Certificado de sello digital</vt:lpstr>
      <vt:lpstr> Obligación en materia de Comprobantes de las Personas Morales (*). </vt:lpstr>
      <vt:lpstr>Obligación de expedir comprobantes mediante documentos digitales a través de la página de internet del SAT.</vt:lpstr>
      <vt:lpstr>Obligación de solicitar el CFDI respectivo por las personas que:</vt:lpstr>
      <vt:lpstr>Además, se debe cumplir con las siguientes obligaciones:</vt:lpstr>
      <vt:lpstr>Presentación de PowerPoint</vt:lpstr>
      <vt:lpstr>Presentación de PowerPoint</vt:lpstr>
      <vt:lpstr>El CFDI en su representación impresa</vt:lpstr>
      <vt:lpstr>Requisitos de los comprobantes.</vt:lpstr>
      <vt:lpstr>Requisitos de los comprobantes.</vt:lpstr>
      <vt:lpstr>Regla en materia de R.F.C.</vt:lpstr>
      <vt:lpstr>Requisitos de los comprobantes para devolución de IVA a extranjeros.</vt:lpstr>
      <vt:lpstr>Requisitos de los comprobantes.</vt:lpstr>
      <vt:lpstr>Regla en expedición de comprobantes.</vt:lpstr>
      <vt:lpstr>Requisitos adicionales de los comprobantes en actividades específicas  .</vt:lpstr>
      <vt:lpstr>Regla en expedición de comprobantes por donativos.</vt:lpstr>
      <vt:lpstr>Requisitos adicionales de comprobantes en actividades específicas.</vt:lpstr>
      <vt:lpstr>Requisitos de los comprobantes.</vt:lpstr>
      <vt:lpstr>Requisitos de los comprobantes.</vt:lpstr>
      <vt:lpstr>Requisitos de traslado de impuestos en los comprobantes.  </vt:lpstr>
      <vt:lpstr>Requisitos de los comprobantes.</vt:lpstr>
      <vt:lpstr>Requisitos de los comprobantes.</vt:lpstr>
      <vt:lpstr>Reglas en expedición de comprobantes.</vt:lpstr>
      <vt:lpstr>Requisitos de los comprobantes tratándose de importaciones.</vt:lpstr>
      <vt:lpstr>Regla en expedición de comprobantes por importaciones.</vt:lpstr>
      <vt:lpstr>Comprobantes de Residentes en el Extranjero sin EP en México</vt:lpstr>
      <vt:lpstr>Presentación de PowerPoint</vt:lpstr>
      <vt:lpstr>Requisitos de los comprobantes.</vt:lpstr>
      <vt:lpstr>Otros requisitos en RCFF</vt:lpstr>
      <vt:lpstr>Presentación de PowerPoint</vt:lpstr>
      <vt:lpstr>Presentación de PowerPoint</vt:lpstr>
      <vt:lpstr>Presentación de PowerPoint</vt:lpstr>
      <vt:lpstr>Requisitos de los comprobantes en  operaciones con público en general.</vt:lpstr>
      <vt:lpstr>Requisitos de los comprobantes emitidos por Sistema Financiero, Centros Cambiarios y Casas de Cambio.</vt:lpstr>
      <vt:lpstr>Requisitos de los comprobantes emitidos por Administradoras de Fondos para el Retiro.</vt:lpstr>
      <vt:lpstr>Requisitos de los comprobantes por operaciones celebradas ante notario</vt:lpstr>
      <vt:lpstr>Comprobantes por retenciones efectuadas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Luga</dc:creator>
  <cp:lastModifiedBy>Olimpia Osorno</cp:lastModifiedBy>
  <cp:revision>203</cp:revision>
  <cp:lastPrinted>2015-06-26T14:04:34Z</cp:lastPrinted>
  <dcterms:created xsi:type="dcterms:W3CDTF">2014-08-17T18:51:37Z</dcterms:created>
  <dcterms:modified xsi:type="dcterms:W3CDTF">2015-06-26T19:50:09Z</dcterms:modified>
</cp:coreProperties>
</file>