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9" r:id="rId1"/>
  </p:sldMasterIdLst>
  <p:sldIdLst>
    <p:sldId id="256" r:id="rId2"/>
    <p:sldId id="258" r:id="rId3"/>
    <p:sldId id="257" r:id="rId4"/>
    <p:sldId id="299" r:id="rId5"/>
    <p:sldId id="260" r:id="rId6"/>
    <p:sldId id="300" r:id="rId7"/>
    <p:sldId id="301" r:id="rId8"/>
    <p:sldId id="302" r:id="rId9"/>
    <p:sldId id="303" r:id="rId10"/>
    <p:sldId id="304" r:id="rId11"/>
    <p:sldId id="305" r:id="rId12"/>
    <p:sldId id="306" r:id="rId13"/>
    <p:sldId id="307" r:id="rId14"/>
    <p:sldId id="308" r:id="rId15"/>
    <p:sldId id="309" r:id="rId16"/>
    <p:sldId id="310" r:id="rId17"/>
    <p:sldId id="333" r:id="rId18"/>
    <p:sldId id="334" r:id="rId19"/>
    <p:sldId id="335" r:id="rId20"/>
    <p:sldId id="332" r:id="rId21"/>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AC46"/>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5" d="100"/>
          <a:sy n="95" d="100"/>
        </p:scale>
        <p:origin x="-203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E6FBE9-E948-2444-A8D6-EC180A5740AD}" type="doc">
      <dgm:prSet loTypeId="urn:microsoft.com/office/officeart/2005/8/layout/hierarchy2" loCatId="" qsTypeId="urn:microsoft.com/office/officeart/2005/8/quickstyle/simple1" qsCatId="simple" csTypeId="urn:microsoft.com/office/officeart/2005/8/colors/colorful1" csCatId="colorful" phldr="1"/>
      <dgm:spPr/>
      <dgm:t>
        <a:bodyPr/>
        <a:lstStyle/>
        <a:p>
          <a:endParaRPr lang="es-ES"/>
        </a:p>
      </dgm:t>
    </dgm:pt>
    <dgm:pt modelId="{E8E032DE-B9EB-E247-B25F-7257079FD350}">
      <dgm:prSet phldrT="[Texto]"/>
      <dgm:spPr>
        <a:solidFill>
          <a:schemeClr val="accent2"/>
        </a:solidFill>
        <a:ln>
          <a:solidFill>
            <a:schemeClr val="accent2"/>
          </a:solidFill>
        </a:ln>
      </dgm:spPr>
      <dgm:t>
        <a:bodyPr/>
        <a:lstStyle/>
        <a:p>
          <a:endParaRPr lang="es-ES" dirty="0" smtClean="0"/>
        </a:p>
        <a:p>
          <a:r>
            <a:rPr lang="es-ES" dirty="0" smtClean="0"/>
            <a:t>Marco Conceptual</a:t>
          </a:r>
          <a:endParaRPr lang="es-ES" dirty="0"/>
        </a:p>
      </dgm:t>
    </dgm:pt>
    <dgm:pt modelId="{C4F39705-822C-714E-9131-7796759F731B}" type="parTrans" cxnId="{C4072705-CB7D-1747-B013-59E9FD5AD55A}">
      <dgm:prSet/>
      <dgm:spPr/>
      <dgm:t>
        <a:bodyPr/>
        <a:lstStyle/>
        <a:p>
          <a:endParaRPr lang="es-ES"/>
        </a:p>
      </dgm:t>
    </dgm:pt>
    <dgm:pt modelId="{C2667B6A-C8A6-A44F-B887-3904583C2758}" type="sibTrans" cxnId="{C4072705-CB7D-1747-B013-59E9FD5AD55A}">
      <dgm:prSet/>
      <dgm:spPr/>
      <dgm:t>
        <a:bodyPr/>
        <a:lstStyle/>
        <a:p>
          <a:endParaRPr lang="es-ES"/>
        </a:p>
      </dgm:t>
    </dgm:pt>
    <dgm:pt modelId="{3337E847-459E-1A48-A415-3379805A7C4A}">
      <dgm:prSet phldrT="[Texto]"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Necesidades</a:t>
          </a:r>
          <a:r>
            <a:rPr lang="es-ES" sz="1600" b="1" baseline="0" dirty="0" smtClean="0"/>
            <a:t> de los usuarios</a:t>
          </a:r>
          <a:endParaRPr lang="es-ES" sz="1600" b="1" dirty="0"/>
        </a:p>
      </dgm:t>
    </dgm:pt>
    <dgm:pt modelId="{067B421E-6812-F243-AE14-B8EBB28C66AD}" type="parTrans" cxnId="{13981B91-ED94-BE49-AC2D-1B3BE395EE5B}">
      <dgm:prSet/>
      <dgm:spPr/>
      <dgm:t>
        <a:bodyPr/>
        <a:lstStyle/>
        <a:p>
          <a:endParaRPr lang="es-ES"/>
        </a:p>
      </dgm:t>
    </dgm:pt>
    <dgm:pt modelId="{E53B3BF2-7173-9844-9F3C-9BAED03D9D29}" type="sibTrans" cxnId="{13981B91-ED94-BE49-AC2D-1B3BE395EE5B}">
      <dgm:prSet/>
      <dgm:spPr/>
      <dgm:t>
        <a:bodyPr/>
        <a:lstStyle/>
        <a:p>
          <a:endParaRPr lang="es-ES"/>
        </a:p>
      </dgm:t>
    </dgm:pt>
    <dgm:pt modelId="{F444C312-1365-7347-896A-F6DCD6AA8587}">
      <dgm:prSet phldrT="[Texto]"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Características</a:t>
          </a:r>
          <a:r>
            <a:rPr lang="es-ES" sz="1600" b="1" baseline="0" dirty="0" smtClean="0"/>
            <a:t> cualitativas de los EF</a:t>
          </a:r>
          <a:endParaRPr lang="es-ES" sz="1600" b="1" dirty="0"/>
        </a:p>
      </dgm:t>
    </dgm:pt>
    <dgm:pt modelId="{A7CB15A3-8B50-7F4E-990F-4F6A2C6816EC}" type="parTrans" cxnId="{D6300454-A963-2246-97C2-A0190EBCC4F0}">
      <dgm:prSet/>
      <dgm:spPr/>
      <dgm:t>
        <a:bodyPr/>
        <a:lstStyle/>
        <a:p>
          <a:endParaRPr lang="es-ES"/>
        </a:p>
      </dgm:t>
    </dgm:pt>
    <dgm:pt modelId="{C3E77F33-F73F-304A-8389-6FF9D3F984D8}" type="sibTrans" cxnId="{D6300454-A963-2246-97C2-A0190EBCC4F0}">
      <dgm:prSet/>
      <dgm:spPr/>
      <dgm:t>
        <a:bodyPr/>
        <a:lstStyle/>
        <a:p>
          <a:endParaRPr lang="es-ES"/>
        </a:p>
      </dgm:t>
    </dgm:pt>
    <dgm:pt modelId="{5643A802-39B2-1C44-B0CE-D28B972345D8}">
      <dgm:prSet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Supletoriedad</a:t>
          </a:r>
          <a:endParaRPr lang="es-ES" sz="1600" b="1" dirty="0"/>
        </a:p>
      </dgm:t>
    </dgm:pt>
    <dgm:pt modelId="{1FD65ECA-9FC9-5E4F-931C-E30A4531DAC0}" type="parTrans" cxnId="{65D23724-A6E9-CE40-A833-C2A41FB75855}">
      <dgm:prSet/>
      <dgm:spPr/>
      <dgm:t>
        <a:bodyPr/>
        <a:lstStyle/>
        <a:p>
          <a:endParaRPr lang="es-ES"/>
        </a:p>
      </dgm:t>
    </dgm:pt>
    <dgm:pt modelId="{E32967AF-DAEC-5E4E-88E6-D211D9B00DDB}" type="sibTrans" cxnId="{65D23724-A6E9-CE40-A833-C2A41FB75855}">
      <dgm:prSet/>
      <dgm:spPr/>
      <dgm:t>
        <a:bodyPr/>
        <a:lstStyle/>
        <a:p>
          <a:endParaRPr lang="es-ES"/>
        </a:p>
      </dgm:t>
    </dgm:pt>
    <dgm:pt modelId="{E192C480-9CCD-E24A-93A2-A31BA73F45FF}">
      <dgm:prSet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Reconocimiento y valuación</a:t>
          </a:r>
          <a:endParaRPr lang="es-ES" sz="1600" b="1" dirty="0"/>
        </a:p>
      </dgm:t>
    </dgm:pt>
    <dgm:pt modelId="{66ADF21D-CB09-9A48-9088-C060D268572F}" type="parTrans" cxnId="{739386DB-E898-0544-8C7A-A2A86C57D0BD}">
      <dgm:prSet/>
      <dgm:spPr/>
      <dgm:t>
        <a:bodyPr/>
        <a:lstStyle/>
        <a:p>
          <a:endParaRPr lang="es-ES"/>
        </a:p>
      </dgm:t>
    </dgm:pt>
    <dgm:pt modelId="{CB154E13-3DE9-5146-8B5E-CBDC8983863B}" type="sibTrans" cxnId="{739386DB-E898-0544-8C7A-A2A86C57D0BD}">
      <dgm:prSet/>
      <dgm:spPr/>
      <dgm:t>
        <a:bodyPr/>
        <a:lstStyle/>
        <a:p>
          <a:endParaRPr lang="es-ES"/>
        </a:p>
      </dgm:t>
    </dgm:pt>
    <dgm:pt modelId="{C7417A50-7A71-BA44-BA0D-9DD022069B27}">
      <dgm:prSet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Estructura de las NIF</a:t>
          </a:r>
          <a:endParaRPr lang="es-ES" sz="1600" b="1" dirty="0"/>
        </a:p>
      </dgm:t>
    </dgm:pt>
    <dgm:pt modelId="{5848C5AB-3371-3141-A587-323EE6E398D6}" type="parTrans" cxnId="{3369BE1D-D920-254B-94CB-7375355C1E36}">
      <dgm:prSet/>
      <dgm:spPr/>
      <dgm:t>
        <a:bodyPr/>
        <a:lstStyle/>
        <a:p>
          <a:endParaRPr lang="es-ES"/>
        </a:p>
      </dgm:t>
    </dgm:pt>
    <dgm:pt modelId="{9E4697AB-65CF-4440-8447-DE7C5B673E9F}" type="sibTrans" cxnId="{3369BE1D-D920-254B-94CB-7375355C1E36}">
      <dgm:prSet/>
      <dgm:spPr/>
      <dgm:t>
        <a:bodyPr/>
        <a:lstStyle/>
        <a:p>
          <a:endParaRPr lang="es-ES"/>
        </a:p>
      </dgm:t>
    </dgm:pt>
    <dgm:pt modelId="{0CCFD03D-5EFB-F240-B3D8-A78F2C788AE4}">
      <dgm:prSet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Presentación y revelación</a:t>
          </a:r>
          <a:endParaRPr lang="es-ES" sz="1600" b="1" dirty="0"/>
        </a:p>
      </dgm:t>
    </dgm:pt>
    <dgm:pt modelId="{8876566C-9BB4-D34E-8813-EC506860B343}" type="parTrans" cxnId="{08ADE975-888D-AA4D-A08F-EA202B0089C3}">
      <dgm:prSet/>
      <dgm:spPr/>
      <dgm:t>
        <a:bodyPr/>
        <a:lstStyle/>
        <a:p>
          <a:endParaRPr lang="es-ES"/>
        </a:p>
      </dgm:t>
    </dgm:pt>
    <dgm:pt modelId="{F0C1DC56-04D8-E749-BECD-904D3EF7F042}" type="sibTrans" cxnId="{08ADE975-888D-AA4D-A08F-EA202B0089C3}">
      <dgm:prSet/>
      <dgm:spPr/>
      <dgm:t>
        <a:bodyPr/>
        <a:lstStyle/>
        <a:p>
          <a:endParaRPr lang="es-ES"/>
        </a:p>
      </dgm:t>
    </dgm:pt>
    <dgm:pt modelId="{10E63F0A-F6B2-CA43-92A4-111BE0AC7254}">
      <dgm:prSet custT="1">
        <dgm:style>
          <a:lnRef idx="2">
            <a:schemeClr val="dk1"/>
          </a:lnRef>
          <a:fillRef idx="1">
            <a:schemeClr val="lt1"/>
          </a:fillRef>
          <a:effectRef idx="0">
            <a:schemeClr val="dk1"/>
          </a:effectRef>
          <a:fontRef idx="minor">
            <a:schemeClr val="dk1"/>
          </a:fontRef>
        </dgm:style>
      </dgm:prSet>
      <dgm:spPr/>
      <dgm:t>
        <a:bodyPr/>
        <a:lstStyle/>
        <a:p>
          <a:r>
            <a:rPr lang="es-ES" sz="1600" b="1" dirty="0" smtClean="0"/>
            <a:t>Elementos Básicos de EF</a:t>
          </a:r>
          <a:endParaRPr lang="es-ES" sz="1600" b="1" dirty="0"/>
        </a:p>
      </dgm:t>
    </dgm:pt>
    <dgm:pt modelId="{E2CBA94F-A82B-714B-A8F8-9D7D3D670A94}" type="sibTrans" cxnId="{1D764D05-331F-5347-8A70-E1496CBE2563}">
      <dgm:prSet/>
      <dgm:spPr/>
      <dgm:t>
        <a:bodyPr/>
        <a:lstStyle/>
        <a:p>
          <a:endParaRPr lang="es-ES"/>
        </a:p>
      </dgm:t>
    </dgm:pt>
    <dgm:pt modelId="{A98EEF95-249C-FE41-8FFD-1163FE1E7CCE}" type="parTrans" cxnId="{1D764D05-331F-5347-8A70-E1496CBE2563}">
      <dgm:prSet/>
      <dgm:spPr/>
      <dgm:t>
        <a:bodyPr/>
        <a:lstStyle/>
        <a:p>
          <a:endParaRPr lang="es-ES"/>
        </a:p>
      </dgm:t>
    </dgm:pt>
    <dgm:pt modelId="{3AC45F80-1681-2347-821C-2B27CFB331F2}">
      <dgm:prSet/>
      <dgm:spPr/>
      <dgm:t>
        <a:bodyPr/>
        <a:lstStyle/>
        <a:p>
          <a:r>
            <a:rPr lang="es-ES" dirty="0" smtClean="0"/>
            <a:t>NIF A-1</a:t>
          </a:r>
          <a:endParaRPr lang="es-ES" dirty="0"/>
        </a:p>
      </dgm:t>
    </dgm:pt>
    <dgm:pt modelId="{737D7399-03F0-DA40-84A2-CEBEFF82BE82}" type="parTrans" cxnId="{A186BDE5-230D-4043-B09F-96FEC200E319}">
      <dgm:prSet/>
      <dgm:spPr/>
      <dgm:t>
        <a:bodyPr/>
        <a:lstStyle/>
        <a:p>
          <a:endParaRPr lang="es-ES"/>
        </a:p>
      </dgm:t>
    </dgm:pt>
    <dgm:pt modelId="{67BCF306-089F-CD41-A41E-6F248B78CD1D}" type="sibTrans" cxnId="{A186BDE5-230D-4043-B09F-96FEC200E319}">
      <dgm:prSet/>
      <dgm:spPr/>
      <dgm:t>
        <a:bodyPr/>
        <a:lstStyle/>
        <a:p>
          <a:endParaRPr lang="es-ES"/>
        </a:p>
      </dgm:t>
    </dgm:pt>
    <dgm:pt modelId="{909DE664-5CF7-BD48-8278-F2ECF629E276}">
      <dgm:prSet/>
      <dgm:spPr/>
      <dgm:t>
        <a:bodyPr/>
        <a:lstStyle/>
        <a:p>
          <a:r>
            <a:rPr lang="es-ES" dirty="0" smtClean="0"/>
            <a:t>NIF A-3</a:t>
          </a:r>
          <a:endParaRPr lang="es-ES" dirty="0"/>
        </a:p>
      </dgm:t>
    </dgm:pt>
    <dgm:pt modelId="{A6B351D6-2F26-4346-A34B-784DD3315A8B}" type="parTrans" cxnId="{7D7CC645-A41D-F64A-8F19-AD1E22BCC6C4}">
      <dgm:prSet/>
      <dgm:spPr/>
      <dgm:t>
        <a:bodyPr/>
        <a:lstStyle/>
        <a:p>
          <a:endParaRPr lang="es-ES"/>
        </a:p>
      </dgm:t>
    </dgm:pt>
    <dgm:pt modelId="{7DFA4C81-2588-0A4A-A752-635047C5583E}" type="sibTrans" cxnId="{7D7CC645-A41D-F64A-8F19-AD1E22BCC6C4}">
      <dgm:prSet/>
      <dgm:spPr/>
      <dgm:t>
        <a:bodyPr/>
        <a:lstStyle/>
        <a:p>
          <a:endParaRPr lang="es-ES"/>
        </a:p>
      </dgm:t>
    </dgm:pt>
    <dgm:pt modelId="{B55F86D8-5958-1E4F-9AAB-2EE1CA1FD813}">
      <dgm:prSet/>
      <dgm:spPr/>
      <dgm:t>
        <a:bodyPr/>
        <a:lstStyle/>
        <a:p>
          <a:r>
            <a:rPr lang="es-ES" dirty="0" smtClean="0"/>
            <a:t>NIF A-4</a:t>
          </a:r>
          <a:endParaRPr lang="es-ES" dirty="0"/>
        </a:p>
      </dgm:t>
    </dgm:pt>
    <dgm:pt modelId="{B892C5F0-3BDC-D048-918B-568B1318D5E2}" type="parTrans" cxnId="{3FADF0F0-76CE-0442-ABA7-B779E95F0699}">
      <dgm:prSet/>
      <dgm:spPr/>
      <dgm:t>
        <a:bodyPr/>
        <a:lstStyle/>
        <a:p>
          <a:endParaRPr lang="es-ES"/>
        </a:p>
      </dgm:t>
    </dgm:pt>
    <dgm:pt modelId="{A03DD7D3-9E94-9148-823E-23AB03C399C9}" type="sibTrans" cxnId="{3FADF0F0-76CE-0442-ABA7-B779E95F0699}">
      <dgm:prSet/>
      <dgm:spPr/>
      <dgm:t>
        <a:bodyPr/>
        <a:lstStyle/>
        <a:p>
          <a:endParaRPr lang="es-ES"/>
        </a:p>
      </dgm:t>
    </dgm:pt>
    <dgm:pt modelId="{07D5818E-0261-D149-A903-EC4A50030877}">
      <dgm:prSet/>
      <dgm:spPr/>
      <dgm:t>
        <a:bodyPr/>
        <a:lstStyle/>
        <a:p>
          <a:r>
            <a:rPr lang="es-ES" dirty="0" smtClean="0"/>
            <a:t>NIF A-5</a:t>
          </a:r>
          <a:endParaRPr lang="es-ES" dirty="0"/>
        </a:p>
      </dgm:t>
    </dgm:pt>
    <dgm:pt modelId="{16C61027-21FF-694A-BD31-D51D38A4A0AD}" type="parTrans" cxnId="{96FA340D-0B4F-7343-B29F-EE7B14A37B34}">
      <dgm:prSet/>
      <dgm:spPr/>
      <dgm:t>
        <a:bodyPr/>
        <a:lstStyle/>
        <a:p>
          <a:endParaRPr lang="es-ES"/>
        </a:p>
      </dgm:t>
    </dgm:pt>
    <dgm:pt modelId="{8873C77F-CBC3-C24D-AC81-EE84E1BDB931}" type="sibTrans" cxnId="{96FA340D-0B4F-7343-B29F-EE7B14A37B34}">
      <dgm:prSet/>
      <dgm:spPr/>
      <dgm:t>
        <a:bodyPr/>
        <a:lstStyle/>
        <a:p>
          <a:endParaRPr lang="es-ES"/>
        </a:p>
      </dgm:t>
    </dgm:pt>
    <dgm:pt modelId="{4A02CB48-54C6-B143-84EF-F0CF55F713C6}">
      <dgm:prSet/>
      <dgm:spPr/>
      <dgm:t>
        <a:bodyPr/>
        <a:lstStyle/>
        <a:p>
          <a:r>
            <a:rPr lang="es-ES" dirty="0" smtClean="0"/>
            <a:t>NIF A-6</a:t>
          </a:r>
          <a:endParaRPr lang="es-ES" dirty="0"/>
        </a:p>
      </dgm:t>
    </dgm:pt>
    <dgm:pt modelId="{75D81AC9-69B8-954E-B047-1206386DD1D9}" type="parTrans" cxnId="{8A003D7E-B579-0F47-8A3A-C52BDB82E256}">
      <dgm:prSet/>
      <dgm:spPr/>
      <dgm:t>
        <a:bodyPr/>
        <a:lstStyle/>
        <a:p>
          <a:endParaRPr lang="es-ES"/>
        </a:p>
      </dgm:t>
    </dgm:pt>
    <dgm:pt modelId="{EFEFF5D6-A6E7-AB4F-8B6F-7EE584AEFAAB}" type="sibTrans" cxnId="{8A003D7E-B579-0F47-8A3A-C52BDB82E256}">
      <dgm:prSet/>
      <dgm:spPr/>
      <dgm:t>
        <a:bodyPr/>
        <a:lstStyle/>
        <a:p>
          <a:endParaRPr lang="es-ES"/>
        </a:p>
      </dgm:t>
    </dgm:pt>
    <dgm:pt modelId="{7B9703E6-2634-9D45-9056-33FFA0C365B8}">
      <dgm:prSet/>
      <dgm:spPr/>
      <dgm:t>
        <a:bodyPr/>
        <a:lstStyle/>
        <a:p>
          <a:r>
            <a:rPr lang="es-ES" dirty="0" smtClean="0"/>
            <a:t>NIF A-7</a:t>
          </a:r>
          <a:endParaRPr lang="es-ES" dirty="0"/>
        </a:p>
      </dgm:t>
    </dgm:pt>
    <dgm:pt modelId="{FA7AC85B-D333-9342-9C26-8C3460EB13C6}" type="parTrans" cxnId="{F142839C-425F-EA4A-B57F-A812B7A03B1B}">
      <dgm:prSet/>
      <dgm:spPr/>
      <dgm:t>
        <a:bodyPr/>
        <a:lstStyle/>
        <a:p>
          <a:endParaRPr lang="es-ES"/>
        </a:p>
      </dgm:t>
    </dgm:pt>
    <dgm:pt modelId="{4E081E12-6294-E94B-8059-7906A6F0EE2A}" type="sibTrans" cxnId="{F142839C-425F-EA4A-B57F-A812B7A03B1B}">
      <dgm:prSet/>
      <dgm:spPr/>
      <dgm:t>
        <a:bodyPr/>
        <a:lstStyle/>
        <a:p>
          <a:endParaRPr lang="es-ES"/>
        </a:p>
      </dgm:t>
    </dgm:pt>
    <dgm:pt modelId="{FAC1B2DF-41C0-A645-A739-CD7FDE2672AC}">
      <dgm:prSet/>
      <dgm:spPr/>
      <dgm:t>
        <a:bodyPr/>
        <a:lstStyle/>
        <a:p>
          <a:r>
            <a:rPr lang="es-ES" dirty="0" smtClean="0"/>
            <a:t>NIF A-8</a:t>
          </a:r>
          <a:endParaRPr lang="es-ES" dirty="0"/>
        </a:p>
      </dgm:t>
    </dgm:pt>
    <dgm:pt modelId="{E805466C-AA58-4341-8227-F7F3EEA508EC}" type="parTrans" cxnId="{51836CD5-8B90-4646-AA74-6AEDD6B86AF4}">
      <dgm:prSet/>
      <dgm:spPr/>
      <dgm:t>
        <a:bodyPr/>
        <a:lstStyle/>
        <a:p>
          <a:endParaRPr lang="es-ES"/>
        </a:p>
      </dgm:t>
    </dgm:pt>
    <dgm:pt modelId="{888B6DEE-D49E-0E43-8362-E0174E1252C4}" type="sibTrans" cxnId="{51836CD5-8B90-4646-AA74-6AEDD6B86AF4}">
      <dgm:prSet/>
      <dgm:spPr/>
      <dgm:t>
        <a:bodyPr/>
        <a:lstStyle/>
        <a:p>
          <a:endParaRPr lang="es-ES"/>
        </a:p>
      </dgm:t>
    </dgm:pt>
    <dgm:pt modelId="{2BD259FF-53A9-F44A-ACED-1065333B4843}">
      <dgm:prSet>
        <dgm:style>
          <a:lnRef idx="2">
            <a:schemeClr val="dk1"/>
          </a:lnRef>
          <a:fillRef idx="1">
            <a:schemeClr val="lt1"/>
          </a:fillRef>
          <a:effectRef idx="0">
            <a:schemeClr val="dk1"/>
          </a:effectRef>
          <a:fontRef idx="minor">
            <a:schemeClr val="dk1"/>
          </a:fontRef>
        </dgm:style>
      </dgm:prSet>
      <dgm:spPr/>
      <dgm:t>
        <a:bodyPr/>
        <a:lstStyle/>
        <a:p>
          <a:r>
            <a:rPr lang="es-ES" b="1" dirty="0" smtClean="0"/>
            <a:t>Postulados Básicos</a:t>
          </a:r>
          <a:endParaRPr lang="es-ES" dirty="0"/>
        </a:p>
      </dgm:t>
    </dgm:pt>
    <dgm:pt modelId="{6697434E-9FF3-C648-B4BA-9E33632CA9F7}" type="parTrans" cxnId="{0567F3A3-4B41-614C-9F0F-0C5F0D464971}">
      <dgm:prSet/>
      <dgm:spPr/>
      <dgm:t>
        <a:bodyPr/>
        <a:lstStyle/>
        <a:p>
          <a:endParaRPr lang="es-ES"/>
        </a:p>
      </dgm:t>
    </dgm:pt>
    <dgm:pt modelId="{70343B47-2936-DF43-89EA-F7F86CFD96EC}" type="sibTrans" cxnId="{0567F3A3-4B41-614C-9F0F-0C5F0D464971}">
      <dgm:prSet/>
      <dgm:spPr/>
      <dgm:t>
        <a:bodyPr/>
        <a:lstStyle/>
        <a:p>
          <a:endParaRPr lang="es-ES"/>
        </a:p>
      </dgm:t>
    </dgm:pt>
    <dgm:pt modelId="{F9DFD961-ADCD-AD45-9B2B-2A1025E3854E}">
      <dgm:prSet/>
      <dgm:spPr/>
      <dgm:t>
        <a:bodyPr/>
        <a:lstStyle/>
        <a:p>
          <a:r>
            <a:rPr lang="es-ES" dirty="0" smtClean="0"/>
            <a:t>NIF A-2</a:t>
          </a:r>
          <a:endParaRPr lang="es-ES" dirty="0"/>
        </a:p>
      </dgm:t>
    </dgm:pt>
    <dgm:pt modelId="{EDB1AC09-8ABE-414D-9539-1CD571E50F1D}" type="parTrans" cxnId="{CCD3627B-38AF-A94B-96F4-2591B32C5A06}">
      <dgm:prSet/>
      <dgm:spPr/>
      <dgm:t>
        <a:bodyPr/>
        <a:lstStyle/>
        <a:p>
          <a:endParaRPr lang="es-ES"/>
        </a:p>
      </dgm:t>
    </dgm:pt>
    <dgm:pt modelId="{3895FECB-E13C-D54A-8541-EB7E38C6F803}" type="sibTrans" cxnId="{CCD3627B-38AF-A94B-96F4-2591B32C5A06}">
      <dgm:prSet/>
      <dgm:spPr/>
      <dgm:t>
        <a:bodyPr/>
        <a:lstStyle/>
        <a:p>
          <a:endParaRPr lang="es-ES"/>
        </a:p>
      </dgm:t>
    </dgm:pt>
    <dgm:pt modelId="{18E258BD-F344-3141-A01A-BC4E26C433E1}" type="pres">
      <dgm:prSet presAssocID="{49E6FBE9-E948-2444-A8D6-EC180A5740AD}" presName="diagram" presStyleCnt="0">
        <dgm:presLayoutVars>
          <dgm:chPref val="1"/>
          <dgm:dir/>
          <dgm:animOne val="branch"/>
          <dgm:animLvl val="lvl"/>
          <dgm:resizeHandles val="exact"/>
        </dgm:presLayoutVars>
      </dgm:prSet>
      <dgm:spPr/>
      <dgm:t>
        <a:bodyPr/>
        <a:lstStyle/>
        <a:p>
          <a:endParaRPr lang="es-ES"/>
        </a:p>
      </dgm:t>
    </dgm:pt>
    <dgm:pt modelId="{6BED27D2-788F-8C4A-9809-1ABFD5A22A49}" type="pres">
      <dgm:prSet presAssocID="{E8E032DE-B9EB-E247-B25F-7257079FD350}" presName="root1" presStyleCnt="0"/>
      <dgm:spPr/>
      <dgm:t>
        <a:bodyPr/>
        <a:lstStyle/>
        <a:p>
          <a:endParaRPr lang="es-ES"/>
        </a:p>
      </dgm:t>
    </dgm:pt>
    <dgm:pt modelId="{A62B93BE-799A-FB47-9020-C957E5F919DD}" type="pres">
      <dgm:prSet presAssocID="{E8E032DE-B9EB-E247-B25F-7257079FD350}" presName="LevelOneTextNode" presStyleLbl="node0" presStyleIdx="0" presStyleCnt="1" custScaleX="74081" custScaleY="107200">
        <dgm:presLayoutVars>
          <dgm:chPref val="3"/>
        </dgm:presLayoutVars>
      </dgm:prSet>
      <dgm:spPr/>
      <dgm:t>
        <a:bodyPr/>
        <a:lstStyle/>
        <a:p>
          <a:endParaRPr lang="es-ES"/>
        </a:p>
      </dgm:t>
    </dgm:pt>
    <dgm:pt modelId="{76BB27A3-DAA0-FA42-9894-A6ED6261D9C5}" type="pres">
      <dgm:prSet presAssocID="{E8E032DE-B9EB-E247-B25F-7257079FD350}" presName="level2hierChild" presStyleCnt="0"/>
      <dgm:spPr/>
      <dgm:t>
        <a:bodyPr/>
        <a:lstStyle/>
        <a:p>
          <a:endParaRPr lang="es-ES"/>
        </a:p>
      </dgm:t>
    </dgm:pt>
    <dgm:pt modelId="{636CC7DE-A23B-414E-BDDE-C7E4E93C6A97}" type="pres">
      <dgm:prSet presAssocID="{5848C5AB-3371-3141-A587-323EE6E398D6}" presName="conn2-1" presStyleLbl="parChTrans1D2" presStyleIdx="0" presStyleCnt="8"/>
      <dgm:spPr/>
      <dgm:t>
        <a:bodyPr/>
        <a:lstStyle/>
        <a:p>
          <a:endParaRPr lang="es-ES"/>
        </a:p>
      </dgm:t>
    </dgm:pt>
    <dgm:pt modelId="{4AF6F686-BBE8-E745-8A55-9799AF2B5DC9}" type="pres">
      <dgm:prSet presAssocID="{5848C5AB-3371-3141-A587-323EE6E398D6}" presName="connTx" presStyleLbl="parChTrans1D2" presStyleIdx="0" presStyleCnt="8"/>
      <dgm:spPr/>
      <dgm:t>
        <a:bodyPr/>
        <a:lstStyle/>
        <a:p>
          <a:endParaRPr lang="es-ES"/>
        </a:p>
      </dgm:t>
    </dgm:pt>
    <dgm:pt modelId="{A8BF9DFC-9C07-9C4A-A708-E9CE2F3E3D7C}" type="pres">
      <dgm:prSet presAssocID="{C7417A50-7A71-BA44-BA0D-9DD022069B27}" presName="root2" presStyleCnt="0"/>
      <dgm:spPr/>
      <dgm:t>
        <a:bodyPr/>
        <a:lstStyle/>
        <a:p>
          <a:endParaRPr lang="es-ES"/>
        </a:p>
      </dgm:t>
    </dgm:pt>
    <dgm:pt modelId="{6F974083-E3B4-1D48-BAC2-DBE10789E191}" type="pres">
      <dgm:prSet presAssocID="{C7417A50-7A71-BA44-BA0D-9DD022069B27}" presName="LevelTwoTextNode" presStyleLbl="node2" presStyleIdx="0" presStyleCnt="8" custScaleX="157205" custScaleY="73751">
        <dgm:presLayoutVars>
          <dgm:chPref val="3"/>
        </dgm:presLayoutVars>
      </dgm:prSet>
      <dgm:spPr/>
      <dgm:t>
        <a:bodyPr/>
        <a:lstStyle/>
        <a:p>
          <a:endParaRPr lang="es-ES"/>
        </a:p>
      </dgm:t>
    </dgm:pt>
    <dgm:pt modelId="{9D97AF2D-084C-864B-BB24-2822E3B41C94}" type="pres">
      <dgm:prSet presAssocID="{C7417A50-7A71-BA44-BA0D-9DD022069B27}" presName="level3hierChild" presStyleCnt="0"/>
      <dgm:spPr/>
      <dgm:t>
        <a:bodyPr/>
        <a:lstStyle/>
        <a:p>
          <a:endParaRPr lang="es-ES"/>
        </a:p>
      </dgm:t>
    </dgm:pt>
    <dgm:pt modelId="{E1F0898C-564D-EF42-BA37-F54402A8C5F0}" type="pres">
      <dgm:prSet presAssocID="{737D7399-03F0-DA40-84A2-CEBEFF82BE82}" presName="conn2-1" presStyleLbl="parChTrans1D3" presStyleIdx="0" presStyleCnt="8"/>
      <dgm:spPr/>
      <dgm:t>
        <a:bodyPr/>
        <a:lstStyle/>
        <a:p>
          <a:endParaRPr lang="es-ES"/>
        </a:p>
      </dgm:t>
    </dgm:pt>
    <dgm:pt modelId="{220331BD-0D05-6841-BEE8-50B9C28A1AED}" type="pres">
      <dgm:prSet presAssocID="{737D7399-03F0-DA40-84A2-CEBEFF82BE82}" presName="connTx" presStyleLbl="parChTrans1D3" presStyleIdx="0" presStyleCnt="8"/>
      <dgm:spPr/>
      <dgm:t>
        <a:bodyPr/>
        <a:lstStyle/>
        <a:p>
          <a:endParaRPr lang="es-ES"/>
        </a:p>
      </dgm:t>
    </dgm:pt>
    <dgm:pt modelId="{27ECD1D8-821E-2E4B-B848-0FCD2AA880E2}" type="pres">
      <dgm:prSet presAssocID="{3AC45F80-1681-2347-821C-2B27CFB331F2}" presName="root2" presStyleCnt="0"/>
      <dgm:spPr/>
      <dgm:t>
        <a:bodyPr/>
        <a:lstStyle/>
        <a:p>
          <a:endParaRPr lang="es-ES"/>
        </a:p>
      </dgm:t>
    </dgm:pt>
    <dgm:pt modelId="{C7D9C78F-E981-FA4C-9317-B3682917D594}" type="pres">
      <dgm:prSet presAssocID="{3AC45F80-1681-2347-821C-2B27CFB331F2}" presName="LevelTwoTextNode" presStyleLbl="node3" presStyleIdx="0" presStyleCnt="8" custScaleX="40587" custScaleY="55385" custLinFactNeighborX="-19279" custLinFactNeighborY="703">
        <dgm:presLayoutVars>
          <dgm:chPref val="3"/>
        </dgm:presLayoutVars>
      </dgm:prSet>
      <dgm:spPr/>
      <dgm:t>
        <a:bodyPr/>
        <a:lstStyle/>
        <a:p>
          <a:endParaRPr lang="es-ES"/>
        </a:p>
      </dgm:t>
    </dgm:pt>
    <dgm:pt modelId="{CD40F492-7BF5-0A4A-A2D9-536DEADC5345}" type="pres">
      <dgm:prSet presAssocID="{3AC45F80-1681-2347-821C-2B27CFB331F2}" presName="level3hierChild" presStyleCnt="0"/>
      <dgm:spPr/>
      <dgm:t>
        <a:bodyPr/>
        <a:lstStyle/>
        <a:p>
          <a:endParaRPr lang="es-ES"/>
        </a:p>
      </dgm:t>
    </dgm:pt>
    <dgm:pt modelId="{4558A45A-3FF7-2D41-93CB-1B17890A4858}" type="pres">
      <dgm:prSet presAssocID="{6697434E-9FF3-C648-B4BA-9E33632CA9F7}" presName="conn2-1" presStyleLbl="parChTrans1D2" presStyleIdx="1" presStyleCnt="8"/>
      <dgm:spPr/>
      <dgm:t>
        <a:bodyPr/>
        <a:lstStyle/>
        <a:p>
          <a:endParaRPr lang="es-ES"/>
        </a:p>
      </dgm:t>
    </dgm:pt>
    <dgm:pt modelId="{4908A853-C8FA-FE45-9924-1C599CEB626A}" type="pres">
      <dgm:prSet presAssocID="{6697434E-9FF3-C648-B4BA-9E33632CA9F7}" presName="connTx" presStyleLbl="parChTrans1D2" presStyleIdx="1" presStyleCnt="8"/>
      <dgm:spPr/>
      <dgm:t>
        <a:bodyPr/>
        <a:lstStyle/>
        <a:p>
          <a:endParaRPr lang="es-ES"/>
        </a:p>
      </dgm:t>
    </dgm:pt>
    <dgm:pt modelId="{AD7DAD40-061B-8C49-AD3C-730C3F022D4A}" type="pres">
      <dgm:prSet presAssocID="{2BD259FF-53A9-F44A-ACED-1065333B4843}" presName="root2" presStyleCnt="0"/>
      <dgm:spPr/>
    </dgm:pt>
    <dgm:pt modelId="{356C4450-830E-BD42-976C-F6A33A4425D0}" type="pres">
      <dgm:prSet presAssocID="{2BD259FF-53A9-F44A-ACED-1065333B4843}" presName="LevelTwoTextNode" presStyleLbl="node2" presStyleIdx="1" presStyleCnt="8" custScaleX="157205" custScaleY="73751">
        <dgm:presLayoutVars>
          <dgm:chPref val="3"/>
        </dgm:presLayoutVars>
      </dgm:prSet>
      <dgm:spPr/>
      <dgm:t>
        <a:bodyPr/>
        <a:lstStyle/>
        <a:p>
          <a:endParaRPr lang="es-ES"/>
        </a:p>
      </dgm:t>
    </dgm:pt>
    <dgm:pt modelId="{8B0C84C0-5366-F546-A83E-B3F0B276D332}" type="pres">
      <dgm:prSet presAssocID="{2BD259FF-53A9-F44A-ACED-1065333B4843}" presName="level3hierChild" presStyleCnt="0"/>
      <dgm:spPr/>
    </dgm:pt>
    <dgm:pt modelId="{8FB093FE-4924-4D45-B334-E95C9EB11D89}" type="pres">
      <dgm:prSet presAssocID="{EDB1AC09-8ABE-414D-9539-1CD571E50F1D}" presName="conn2-1" presStyleLbl="parChTrans1D3" presStyleIdx="1" presStyleCnt="8"/>
      <dgm:spPr/>
      <dgm:t>
        <a:bodyPr/>
        <a:lstStyle/>
        <a:p>
          <a:endParaRPr lang="es-ES"/>
        </a:p>
      </dgm:t>
    </dgm:pt>
    <dgm:pt modelId="{B68CC128-E159-2F45-83F4-3B119B925F81}" type="pres">
      <dgm:prSet presAssocID="{EDB1AC09-8ABE-414D-9539-1CD571E50F1D}" presName="connTx" presStyleLbl="parChTrans1D3" presStyleIdx="1" presStyleCnt="8"/>
      <dgm:spPr/>
      <dgm:t>
        <a:bodyPr/>
        <a:lstStyle/>
        <a:p>
          <a:endParaRPr lang="es-ES"/>
        </a:p>
      </dgm:t>
    </dgm:pt>
    <dgm:pt modelId="{8DD6B27A-A314-B541-B3B4-D8049D0D9BAD}" type="pres">
      <dgm:prSet presAssocID="{F9DFD961-ADCD-AD45-9B2B-2A1025E3854E}" presName="root2" presStyleCnt="0"/>
      <dgm:spPr/>
    </dgm:pt>
    <dgm:pt modelId="{A4712D56-FF5E-0340-B9EE-73CAB56C1154}" type="pres">
      <dgm:prSet presAssocID="{F9DFD961-ADCD-AD45-9B2B-2A1025E3854E}" presName="LevelTwoTextNode" presStyleLbl="node3" presStyleIdx="1" presStyleCnt="8" custScaleX="40587" custScaleY="55385" custLinFactNeighborX="-19279" custLinFactNeighborY="703">
        <dgm:presLayoutVars>
          <dgm:chPref val="3"/>
        </dgm:presLayoutVars>
      </dgm:prSet>
      <dgm:spPr/>
      <dgm:t>
        <a:bodyPr/>
        <a:lstStyle/>
        <a:p>
          <a:endParaRPr lang="es-ES"/>
        </a:p>
      </dgm:t>
    </dgm:pt>
    <dgm:pt modelId="{3A878F71-6DDE-3047-87D5-065894C7C89B}" type="pres">
      <dgm:prSet presAssocID="{F9DFD961-ADCD-AD45-9B2B-2A1025E3854E}" presName="level3hierChild" presStyleCnt="0"/>
      <dgm:spPr/>
    </dgm:pt>
    <dgm:pt modelId="{4D09A7C2-9F60-D34A-9657-DE03B558E715}" type="pres">
      <dgm:prSet presAssocID="{067B421E-6812-F243-AE14-B8EBB28C66AD}" presName="conn2-1" presStyleLbl="parChTrans1D2" presStyleIdx="2" presStyleCnt="8"/>
      <dgm:spPr/>
      <dgm:t>
        <a:bodyPr/>
        <a:lstStyle/>
        <a:p>
          <a:endParaRPr lang="es-ES"/>
        </a:p>
      </dgm:t>
    </dgm:pt>
    <dgm:pt modelId="{E3E4587C-21B7-0046-8163-E8D8AC1086E8}" type="pres">
      <dgm:prSet presAssocID="{067B421E-6812-F243-AE14-B8EBB28C66AD}" presName="connTx" presStyleLbl="parChTrans1D2" presStyleIdx="2" presStyleCnt="8"/>
      <dgm:spPr/>
      <dgm:t>
        <a:bodyPr/>
        <a:lstStyle/>
        <a:p>
          <a:endParaRPr lang="es-ES"/>
        </a:p>
      </dgm:t>
    </dgm:pt>
    <dgm:pt modelId="{475DCC3F-A5BF-D14B-9050-FC94960C0A24}" type="pres">
      <dgm:prSet presAssocID="{3337E847-459E-1A48-A415-3379805A7C4A}" presName="root2" presStyleCnt="0"/>
      <dgm:spPr/>
      <dgm:t>
        <a:bodyPr/>
        <a:lstStyle/>
        <a:p>
          <a:endParaRPr lang="es-ES"/>
        </a:p>
      </dgm:t>
    </dgm:pt>
    <dgm:pt modelId="{F984FBEE-A0BA-0E4C-A252-D31104EC1AC8}" type="pres">
      <dgm:prSet presAssocID="{3337E847-459E-1A48-A415-3379805A7C4A}" presName="LevelTwoTextNode" presStyleLbl="node2" presStyleIdx="2" presStyleCnt="8" custScaleX="156837" custScaleY="68821" custLinFactNeighborY="-4890">
        <dgm:presLayoutVars>
          <dgm:chPref val="3"/>
        </dgm:presLayoutVars>
      </dgm:prSet>
      <dgm:spPr/>
      <dgm:t>
        <a:bodyPr/>
        <a:lstStyle/>
        <a:p>
          <a:endParaRPr lang="es-ES"/>
        </a:p>
      </dgm:t>
    </dgm:pt>
    <dgm:pt modelId="{97736504-F7DD-1343-80C8-4DEBADDBD5A2}" type="pres">
      <dgm:prSet presAssocID="{3337E847-459E-1A48-A415-3379805A7C4A}" presName="level3hierChild" presStyleCnt="0"/>
      <dgm:spPr/>
      <dgm:t>
        <a:bodyPr/>
        <a:lstStyle/>
        <a:p>
          <a:endParaRPr lang="es-ES"/>
        </a:p>
      </dgm:t>
    </dgm:pt>
    <dgm:pt modelId="{128905D7-F758-0940-A8E1-327575B6FEE8}" type="pres">
      <dgm:prSet presAssocID="{A6B351D6-2F26-4346-A34B-784DD3315A8B}" presName="conn2-1" presStyleLbl="parChTrans1D3" presStyleIdx="2" presStyleCnt="8"/>
      <dgm:spPr/>
      <dgm:t>
        <a:bodyPr/>
        <a:lstStyle/>
        <a:p>
          <a:endParaRPr lang="es-ES"/>
        </a:p>
      </dgm:t>
    </dgm:pt>
    <dgm:pt modelId="{128310D7-FE64-FE42-9616-A411F4408B02}" type="pres">
      <dgm:prSet presAssocID="{A6B351D6-2F26-4346-A34B-784DD3315A8B}" presName="connTx" presStyleLbl="parChTrans1D3" presStyleIdx="2" presStyleCnt="8"/>
      <dgm:spPr/>
      <dgm:t>
        <a:bodyPr/>
        <a:lstStyle/>
        <a:p>
          <a:endParaRPr lang="es-ES"/>
        </a:p>
      </dgm:t>
    </dgm:pt>
    <dgm:pt modelId="{A078EFDE-3025-B54E-8EAF-C04EECC547ED}" type="pres">
      <dgm:prSet presAssocID="{909DE664-5CF7-BD48-8278-F2ECF629E276}" presName="root2" presStyleCnt="0"/>
      <dgm:spPr/>
    </dgm:pt>
    <dgm:pt modelId="{2FCD7D33-99F6-C847-AC67-C9E40AE13E46}" type="pres">
      <dgm:prSet presAssocID="{909DE664-5CF7-BD48-8278-F2ECF629E276}" presName="LevelTwoTextNode" presStyleLbl="node3" presStyleIdx="2" presStyleCnt="8" custScaleX="40955" custScaleY="52475" custLinFactNeighborX="-19279" custLinFactNeighborY="-5842">
        <dgm:presLayoutVars>
          <dgm:chPref val="3"/>
        </dgm:presLayoutVars>
      </dgm:prSet>
      <dgm:spPr/>
      <dgm:t>
        <a:bodyPr/>
        <a:lstStyle/>
        <a:p>
          <a:endParaRPr lang="es-ES"/>
        </a:p>
      </dgm:t>
    </dgm:pt>
    <dgm:pt modelId="{AB416F1F-2F13-3B4B-950A-81B6DB5976DE}" type="pres">
      <dgm:prSet presAssocID="{909DE664-5CF7-BD48-8278-F2ECF629E276}" presName="level3hierChild" presStyleCnt="0"/>
      <dgm:spPr/>
    </dgm:pt>
    <dgm:pt modelId="{58E04875-1999-BA43-AB95-DF259B0B0368}" type="pres">
      <dgm:prSet presAssocID="{A7CB15A3-8B50-7F4E-990F-4F6A2C6816EC}" presName="conn2-1" presStyleLbl="parChTrans1D2" presStyleIdx="3" presStyleCnt="8"/>
      <dgm:spPr/>
      <dgm:t>
        <a:bodyPr/>
        <a:lstStyle/>
        <a:p>
          <a:endParaRPr lang="es-ES"/>
        </a:p>
      </dgm:t>
    </dgm:pt>
    <dgm:pt modelId="{210115F6-D806-D245-A325-46457D4AB1C7}" type="pres">
      <dgm:prSet presAssocID="{A7CB15A3-8B50-7F4E-990F-4F6A2C6816EC}" presName="connTx" presStyleLbl="parChTrans1D2" presStyleIdx="3" presStyleCnt="8"/>
      <dgm:spPr/>
      <dgm:t>
        <a:bodyPr/>
        <a:lstStyle/>
        <a:p>
          <a:endParaRPr lang="es-ES"/>
        </a:p>
      </dgm:t>
    </dgm:pt>
    <dgm:pt modelId="{E19FE791-A616-0E40-BEE9-E658B48E83AA}" type="pres">
      <dgm:prSet presAssocID="{F444C312-1365-7347-896A-F6DCD6AA8587}" presName="root2" presStyleCnt="0"/>
      <dgm:spPr/>
      <dgm:t>
        <a:bodyPr/>
        <a:lstStyle/>
        <a:p>
          <a:endParaRPr lang="es-ES"/>
        </a:p>
      </dgm:t>
    </dgm:pt>
    <dgm:pt modelId="{36645B76-5221-854B-9F1A-8BBF5CEA0EC6}" type="pres">
      <dgm:prSet presAssocID="{F444C312-1365-7347-896A-F6DCD6AA8587}" presName="LevelTwoTextNode" presStyleLbl="node2" presStyleIdx="3" presStyleCnt="8" custScaleX="157200" custScaleY="66712" custLinFactNeighborY="-8293">
        <dgm:presLayoutVars>
          <dgm:chPref val="3"/>
        </dgm:presLayoutVars>
      </dgm:prSet>
      <dgm:spPr/>
      <dgm:t>
        <a:bodyPr/>
        <a:lstStyle/>
        <a:p>
          <a:endParaRPr lang="es-ES"/>
        </a:p>
      </dgm:t>
    </dgm:pt>
    <dgm:pt modelId="{1578AE57-1C3A-1B48-A1E4-6731D8B5DCA2}" type="pres">
      <dgm:prSet presAssocID="{F444C312-1365-7347-896A-F6DCD6AA8587}" presName="level3hierChild" presStyleCnt="0"/>
      <dgm:spPr/>
      <dgm:t>
        <a:bodyPr/>
        <a:lstStyle/>
        <a:p>
          <a:endParaRPr lang="es-ES"/>
        </a:p>
      </dgm:t>
    </dgm:pt>
    <dgm:pt modelId="{EA12F04E-CB0D-BF46-9085-9FECD1F7F0B2}" type="pres">
      <dgm:prSet presAssocID="{B892C5F0-3BDC-D048-918B-568B1318D5E2}" presName="conn2-1" presStyleLbl="parChTrans1D3" presStyleIdx="3" presStyleCnt="8"/>
      <dgm:spPr/>
      <dgm:t>
        <a:bodyPr/>
        <a:lstStyle/>
        <a:p>
          <a:endParaRPr lang="es-ES"/>
        </a:p>
      </dgm:t>
    </dgm:pt>
    <dgm:pt modelId="{8AF58053-D658-3543-B584-D42DEDD77A89}" type="pres">
      <dgm:prSet presAssocID="{B892C5F0-3BDC-D048-918B-568B1318D5E2}" presName="connTx" presStyleLbl="parChTrans1D3" presStyleIdx="3" presStyleCnt="8"/>
      <dgm:spPr/>
      <dgm:t>
        <a:bodyPr/>
        <a:lstStyle/>
        <a:p>
          <a:endParaRPr lang="es-ES"/>
        </a:p>
      </dgm:t>
    </dgm:pt>
    <dgm:pt modelId="{3D258496-3E74-1D4B-8899-C729D744EBE8}" type="pres">
      <dgm:prSet presAssocID="{B55F86D8-5958-1E4F-9AAB-2EE1CA1FD813}" presName="root2" presStyleCnt="0"/>
      <dgm:spPr/>
    </dgm:pt>
    <dgm:pt modelId="{D6357157-0974-5044-9D63-C90E69C16B08}" type="pres">
      <dgm:prSet presAssocID="{B55F86D8-5958-1E4F-9AAB-2EE1CA1FD813}" presName="LevelTwoTextNode" presStyleLbl="node3" presStyleIdx="3" presStyleCnt="8" custScaleX="41921" custScaleY="52862" custLinFactNeighborX="-19864" custLinFactNeighborY="-8179">
        <dgm:presLayoutVars>
          <dgm:chPref val="3"/>
        </dgm:presLayoutVars>
      </dgm:prSet>
      <dgm:spPr/>
      <dgm:t>
        <a:bodyPr/>
        <a:lstStyle/>
        <a:p>
          <a:endParaRPr lang="es-ES"/>
        </a:p>
      </dgm:t>
    </dgm:pt>
    <dgm:pt modelId="{3EB98C52-3F3B-9441-86C3-F5B4EECEEBE6}" type="pres">
      <dgm:prSet presAssocID="{B55F86D8-5958-1E4F-9AAB-2EE1CA1FD813}" presName="level3hierChild" presStyleCnt="0"/>
      <dgm:spPr/>
    </dgm:pt>
    <dgm:pt modelId="{3F0DD20A-5E7F-1F48-9453-CCDA930D4074}" type="pres">
      <dgm:prSet presAssocID="{A98EEF95-249C-FE41-8FFD-1163FE1E7CCE}" presName="conn2-1" presStyleLbl="parChTrans1D2" presStyleIdx="4" presStyleCnt="8"/>
      <dgm:spPr/>
      <dgm:t>
        <a:bodyPr/>
        <a:lstStyle/>
        <a:p>
          <a:endParaRPr lang="es-ES"/>
        </a:p>
      </dgm:t>
    </dgm:pt>
    <dgm:pt modelId="{97BB2A98-EC9D-BD44-9FDB-A43E0A4B7824}" type="pres">
      <dgm:prSet presAssocID="{A98EEF95-249C-FE41-8FFD-1163FE1E7CCE}" presName="connTx" presStyleLbl="parChTrans1D2" presStyleIdx="4" presStyleCnt="8"/>
      <dgm:spPr/>
      <dgm:t>
        <a:bodyPr/>
        <a:lstStyle/>
        <a:p>
          <a:endParaRPr lang="es-ES"/>
        </a:p>
      </dgm:t>
    </dgm:pt>
    <dgm:pt modelId="{B50C7C29-617E-1148-8DD6-9F1374B247AD}" type="pres">
      <dgm:prSet presAssocID="{10E63F0A-F6B2-CA43-92A4-111BE0AC7254}" presName="root2" presStyleCnt="0"/>
      <dgm:spPr/>
      <dgm:t>
        <a:bodyPr/>
        <a:lstStyle/>
        <a:p>
          <a:endParaRPr lang="es-ES"/>
        </a:p>
      </dgm:t>
    </dgm:pt>
    <dgm:pt modelId="{2DB69952-927B-F347-83A1-EE3162E990C7}" type="pres">
      <dgm:prSet presAssocID="{10E63F0A-F6B2-CA43-92A4-111BE0AC7254}" presName="LevelTwoTextNode" presStyleLbl="node2" presStyleIdx="4" presStyleCnt="8" custScaleX="158214" custScaleY="73659" custLinFactNeighborY="-16145">
        <dgm:presLayoutVars>
          <dgm:chPref val="3"/>
        </dgm:presLayoutVars>
      </dgm:prSet>
      <dgm:spPr/>
      <dgm:t>
        <a:bodyPr/>
        <a:lstStyle/>
        <a:p>
          <a:endParaRPr lang="es-ES"/>
        </a:p>
      </dgm:t>
    </dgm:pt>
    <dgm:pt modelId="{BE5FC52E-E2EF-D64E-9014-9659A199714D}" type="pres">
      <dgm:prSet presAssocID="{10E63F0A-F6B2-CA43-92A4-111BE0AC7254}" presName="level3hierChild" presStyleCnt="0"/>
      <dgm:spPr/>
      <dgm:t>
        <a:bodyPr/>
        <a:lstStyle/>
        <a:p>
          <a:endParaRPr lang="es-ES"/>
        </a:p>
      </dgm:t>
    </dgm:pt>
    <dgm:pt modelId="{E8D77B7D-1AD8-3A47-A376-4583F8A3C6CE}" type="pres">
      <dgm:prSet presAssocID="{16C61027-21FF-694A-BD31-D51D38A4A0AD}" presName="conn2-1" presStyleLbl="parChTrans1D3" presStyleIdx="4" presStyleCnt="8"/>
      <dgm:spPr/>
      <dgm:t>
        <a:bodyPr/>
        <a:lstStyle/>
        <a:p>
          <a:endParaRPr lang="es-ES"/>
        </a:p>
      </dgm:t>
    </dgm:pt>
    <dgm:pt modelId="{CA0D5506-DD71-0347-A453-C5588D6A7F3E}" type="pres">
      <dgm:prSet presAssocID="{16C61027-21FF-694A-BD31-D51D38A4A0AD}" presName="connTx" presStyleLbl="parChTrans1D3" presStyleIdx="4" presStyleCnt="8"/>
      <dgm:spPr/>
      <dgm:t>
        <a:bodyPr/>
        <a:lstStyle/>
        <a:p>
          <a:endParaRPr lang="es-ES"/>
        </a:p>
      </dgm:t>
    </dgm:pt>
    <dgm:pt modelId="{B2F32227-8F8B-0143-A9A9-2CAC3A919712}" type="pres">
      <dgm:prSet presAssocID="{07D5818E-0261-D149-A903-EC4A50030877}" presName="root2" presStyleCnt="0"/>
      <dgm:spPr/>
    </dgm:pt>
    <dgm:pt modelId="{9ACCFD09-3E96-9F46-8C9E-A96AD97281B4}" type="pres">
      <dgm:prSet presAssocID="{07D5818E-0261-D149-A903-EC4A50030877}" presName="LevelTwoTextNode" presStyleLbl="node3" presStyleIdx="4" presStyleCnt="8" custScaleX="44985" custScaleY="49742" custLinFactNeighborX="-21617" custLinFactNeighborY="-17525">
        <dgm:presLayoutVars>
          <dgm:chPref val="3"/>
        </dgm:presLayoutVars>
      </dgm:prSet>
      <dgm:spPr/>
      <dgm:t>
        <a:bodyPr/>
        <a:lstStyle/>
        <a:p>
          <a:endParaRPr lang="es-ES"/>
        </a:p>
      </dgm:t>
    </dgm:pt>
    <dgm:pt modelId="{3DDA19E8-FED0-1948-89CD-DF31B9C74D1B}" type="pres">
      <dgm:prSet presAssocID="{07D5818E-0261-D149-A903-EC4A50030877}" presName="level3hierChild" presStyleCnt="0"/>
      <dgm:spPr/>
    </dgm:pt>
    <dgm:pt modelId="{0503DC0B-B820-054E-AC63-444BA63E2B56}" type="pres">
      <dgm:prSet presAssocID="{66ADF21D-CB09-9A48-9088-C060D268572F}" presName="conn2-1" presStyleLbl="parChTrans1D2" presStyleIdx="5" presStyleCnt="8"/>
      <dgm:spPr/>
      <dgm:t>
        <a:bodyPr/>
        <a:lstStyle/>
        <a:p>
          <a:endParaRPr lang="es-ES"/>
        </a:p>
      </dgm:t>
    </dgm:pt>
    <dgm:pt modelId="{786751BF-46C6-7147-B07C-BF8D3F419B45}" type="pres">
      <dgm:prSet presAssocID="{66ADF21D-CB09-9A48-9088-C060D268572F}" presName="connTx" presStyleLbl="parChTrans1D2" presStyleIdx="5" presStyleCnt="8"/>
      <dgm:spPr/>
      <dgm:t>
        <a:bodyPr/>
        <a:lstStyle/>
        <a:p>
          <a:endParaRPr lang="es-ES"/>
        </a:p>
      </dgm:t>
    </dgm:pt>
    <dgm:pt modelId="{28C445B8-A0F3-F142-B046-11659D186274}" type="pres">
      <dgm:prSet presAssocID="{E192C480-9CCD-E24A-93A2-A31BA73F45FF}" presName="root2" presStyleCnt="0"/>
      <dgm:spPr/>
      <dgm:t>
        <a:bodyPr/>
        <a:lstStyle/>
        <a:p>
          <a:endParaRPr lang="es-ES"/>
        </a:p>
      </dgm:t>
    </dgm:pt>
    <dgm:pt modelId="{137D644B-15F0-8C45-B6B4-77CD633EC25B}" type="pres">
      <dgm:prSet presAssocID="{E192C480-9CCD-E24A-93A2-A31BA73F45FF}" presName="LevelTwoTextNode" presStyleLbl="node2" presStyleIdx="5" presStyleCnt="8" custScaleX="157054" custScaleY="66716" custLinFactNeighborX="807" custLinFactNeighborY="-23126">
        <dgm:presLayoutVars>
          <dgm:chPref val="3"/>
        </dgm:presLayoutVars>
      </dgm:prSet>
      <dgm:spPr/>
      <dgm:t>
        <a:bodyPr/>
        <a:lstStyle/>
        <a:p>
          <a:endParaRPr lang="es-ES"/>
        </a:p>
      </dgm:t>
    </dgm:pt>
    <dgm:pt modelId="{FD91B0AD-0E27-174A-AE1A-B18B59F48B33}" type="pres">
      <dgm:prSet presAssocID="{E192C480-9CCD-E24A-93A2-A31BA73F45FF}" presName="level3hierChild" presStyleCnt="0"/>
      <dgm:spPr/>
      <dgm:t>
        <a:bodyPr/>
        <a:lstStyle/>
        <a:p>
          <a:endParaRPr lang="es-ES"/>
        </a:p>
      </dgm:t>
    </dgm:pt>
    <dgm:pt modelId="{BDA0EA48-3C74-4A4B-9378-20694B94F9E9}" type="pres">
      <dgm:prSet presAssocID="{75D81AC9-69B8-954E-B047-1206386DD1D9}" presName="conn2-1" presStyleLbl="parChTrans1D3" presStyleIdx="5" presStyleCnt="8"/>
      <dgm:spPr/>
      <dgm:t>
        <a:bodyPr/>
        <a:lstStyle/>
        <a:p>
          <a:endParaRPr lang="es-ES"/>
        </a:p>
      </dgm:t>
    </dgm:pt>
    <dgm:pt modelId="{EB29ADF6-BD7B-904C-8A20-47D588FE66E1}" type="pres">
      <dgm:prSet presAssocID="{75D81AC9-69B8-954E-B047-1206386DD1D9}" presName="connTx" presStyleLbl="parChTrans1D3" presStyleIdx="5" presStyleCnt="8"/>
      <dgm:spPr/>
      <dgm:t>
        <a:bodyPr/>
        <a:lstStyle/>
        <a:p>
          <a:endParaRPr lang="es-ES"/>
        </a:p>
      </dgm:t>
    </dgm:pt>
    <dgm:pt modelId="{30EEF198-85F0-EA48-815D-675CD864B4BA}" type="pres">
      <dgm:prSet presAssocID="{4A02CB48-54C6-B143-84EF-F0CF55F713C6}" presName="root2" presStyleCnt="0"/>
      <dgm:spPr/>
    </dgm:pt>
    <dgm:pt modelId="{56B43A11-C61A-284E-9EEF-97DADF870BB3}" type="pres">
      <dgm:prSet presAssocID="{4A02CB48-54C6-B143-84EF-F0CF55F713C6}" presName="LevelTwoTextNode" presStyleLbl="node3" presStyleIdx="5" presStyleCnt="8" custScaleX="44976" custScaleY="54529" custLinFactNeighborX="-20448" custLinFactNeighborY="-24557">
        <dgm:presLayoutVars>
          <dgm:chPref val="3"/>
        </dgm:presLayoutVars>
      </dgm:prSet>
      <dgm:spPr/>
      <dgm:t>
        <a:bodyPr/>
        <a:lstStyle/>
        <a:p>
          <a:endParaRPr lang="es-ES"/>
        </a:p>
      </dgm:t>
    </dgm:pt>
    <dgm:pt modelId="{A1E9162E-E6F4-3444-99AB-F6F168D8ABE4}" type="pres">
      <dgm:prSet presAssocID="{4A02CB48-54C6-B143-84EF-F0CF55F713C6}" presName="level3hierChild" presStyleCnt="0"/>
      <dgm:spPr/>
    </dgm:pt>
    <dgm:pt modelId="{F9049C82-CE80-7D40-A79E-5CDF64E77534}" type="pres">
      <dgm:prSet presAssocID="{8876566C-9BB4-D34E-8813-EC506860B343}" presName="conn2-1" presStyleLbl="parChTrans1D2" presStyleIdx="6" presStyleCnt="8"/>
      <dgm:spPr/>
      <dgm:t>
        <a:bodyPr/>
        <a:lstStyle/>
        <a:p>
          <a:endParaRPr lang="es-ES"/>
        </a:p>
      </dgm:t>
    </dgm:pt>
    <dgm:pt modelId="{9E656023-92D4-924C-8AE3-2AB5684EF8E3}" type="pres">
      <dgm:prSet presAssocID="{8876566C-9BB4-D34E-8813-EC506860B343}" presName="connTx" presStyleLbl="parChTrans1D2" presStyleIdx="6" presStyleCnt="8"/>
      <dgm:spPr/>
      <dgm:t>
        <a:bodyPr/>
        <a:lstStyle/>
        <a:p>
          <a:endParaRPr lang="es-ES"/>
        </a:p>
      </dgm:t>
    </dgm:pt>
    <dgm:pt modelId="{28E5B6CE-1554-324B-84E4-FAAD88BBC3CB}" type="pres">
      <dgm:prSet presAssocID="{0CCFD03D-5EFB-F240-B3D8-A78F2C788AE4}" presName="root2" presStyleCnt="0"/>
      <dgm:spPr/>
      <dgm:t>
        <a:bodyPr/>
        <a:lstStyle/>
        <a:p>
          <a:endParaRPr lang="es-ES"/>
        </a:p>
      </dgm:t>
    </dgm:pt>
    <dgm:pt modelId="{1AAB9200-6482-9B4F-B4E9-A5486B338A55}" type="pres">
      <dgm:prSet presAssocID="{0CCFD03D-5EFB-F240-B3D8-A78F2C788AE4}" presName="LevelTwoTextNode" presStyleLbl="node2" presStyleIdx="6" presStyleCnt="8" custScaleX="155511" custScaleY="57114" custLinFactNeighborX="2686" custLinFactNeighborY="-30217">
        <dgm:presLayoutVars>
          <dgm:chPref val="3"/>
        </dgm:presLayoutVars>
      </dgm:prSet>
      <dgm:spPr/>
      <dgm:t>
        <a:bodyPr/>
        <a:lstStyle/>
        <a:p>
          <a:endParaRPr lang="es-ES"/>
        </a:p>
      </dgm:t>
    </dgm:pt>
    <dgm:pt modelId="{D90E3513-46D1-6B4A-BC96-F0600BA9D823}" type="pres">
      <dgm:prSet presAssocID="{0CCFD03D-5EFB-F240-B3D8-A78F2C788AE4}" presName="level3hierChild" presStyleCnt="0"/>
      <dgm:spPr/>
      <dgm:t>
        <a:bodyPr/>
        <a:lstStyle/>
        <a:p>
          <a:endParaRPr lang="es-ES"/>
        </a:p>
      </dgm:t>
    </dgm:pt>
    <dgm:pt modelId="{4BAC4FB5-B1F0-0743-8DDE-A3E67A0B0940}" type="pres">
      <dgm:prSet presAssocID="{FA7AC85B-D333-9342-9C26-8C3460EB13C6}" presName="conn2-1" presStyleLbl="parChTrans1D3" presStyleIdx="6" presStyleCnt="8"/>
      <dgm:spPr/>
      <dgm:t>
        <a:bodyPr/>
        <a:lstStyle/>
        <a:p>
          <a:endParaRPr lang="es-ES"/>
        </a:p>
      </dgm:t>
    </dgm:pt>
    <dgm:pt modelId="{047F2213-94A3-C847-B6D1-CAF340ACF2F1}" type="pres">
      <dgm:prSet presAssocID="{FA7AC85B-D333-9342-9C26-8C3460EB13C6}" presName="connTx" presStyleLbl="parChTrans1D3" presStyleIdx="6" presStyleCnt="8"/>
      <dgm:spPr/>
      <dgm:t>
        <a:bodyPr/>
        <a:lstStyle/>
        <a:p>
          <a:endParaRPr lang="es-ES"/>
        </a:p>
      </dgm:t>
    </dgm:pt>
    <dgm:pt modelId="{C2C7C8AB-0EB0-E043-9204-1BECBA1115F1}" type="pres">
      <dgm:prSet presAssocID="{7B9703E6-2634-9D45-9056-33FFA0C365B8}" presName="root2" presStyleCnt="0"/>
      <dgm:spPr/>
    </dgm:pt>
    <dgm:pt modelId="{7C4C503B-B20A-A24B-8A2D-8FACA0813F72}" type="pres">
      <dgm:prSet presAssocID="{7B9703E6-2634-9D45-9056-33FFA0C365B8}" presName="LevelTwoTextNode" presStyleLbl="node3" presStyleIdx="6" presStyleCnt="8" custScaleX="44197" custScaleY="51306" custLinFactNeighborX="-18160" custLinFactNeighborY="-31621">
        <dgm:presLayoutVars>
          <dgm:chPref val="3"/>
        </dgm:presLayoutVars>
      </dgm:prSet>
      <dgm:spPr/>
      <dgm:t>
        <a:bodyPr/>
        <a:lstStyle/>
        <a:p>
          <a:endParaRPr lang="es-ES"/>
        </a:p>
      </dgm:t>
    </dgm:pt>
    <dgm:pt modelId="{2B3CCEBC-1358-524F-88A0-648DEAF65BE2}" type="pres">
      <dgm:prSet presAssocID="{7B9703E6-2634-9D45-9056-33FFA0C365B8}" presName="level3hierChild" presStyleCnt="0"/>
      <dgm:spPr/>
    </dgm:pt>
    <dgm:pt modelId="{39A7236C-9C54-694D-90CF-C53ACC933349}" type="pres">
      <dgm:prSet presAssocID="{1FD65ECA-9FC9-5E4F-931C-E30A4531DAC0}" presName="conn2-1" presStyleLbl="parChTrans1D2" presStyleIdx="7" presStyleCnt="8"/>
      <dgm:spPr/>
      <dgm:t>
        <a:bodyPr/>
        <a:lstStyle/>
        <a:p>
          <a:endParaRPr lang="es-ES"/>
        </a:p>
      </dgm:t>
    </dgm:pt>
    <dgm:pt modelId="{CAA57389-8810-0D48-BE50-890C56F9CD67}" type="pres">
      <dgm:prSet presAssocID="{1FD65ECA-9FC9-5E4F-931C-E30A4531DAC0}" presName="connTx" presStyleLbl="parChTrans1D2" presStyleIdx="7" presStyleCnt="8"/>
      <dgm:spPr/>
      <dgm:t>
        <a:bodyPr/>
        <a:lstStyle/>
        <a:p>
          <a:endParaRPr lang="es-ES"/>
        </a:p>
      </dgm:t>
    </dgm:pt>
    <dgm:pt modelId="{3C9880E5-D824-DA47-85A7-744011E4E946}" type="pres">
      <dgm:prSet presAssocID="{5643A802-39B2-1C44-B0CE-D28B972345D8}" presName="root2" presStyleCnt="0"/>
      <dgm:spPr/>
      <dgm:t>
        <a:bodyPr/>
        <a:lstStyle/>
        <a:p>
          <a:endParaRPr lang="es-ES"/>
        </a:p>
      </dgm:t>
    </dgm:pt>
    <dgm:pt modelId="{E9604382-3B2C-AC44-9E82-94EE2EA3A8E6}" type="pres">
      <dgm:prSet presAssocID="{5643A802-39B2-1C44-B0CE-D28B972345D8}" presName="LevelTwoTextNode" presStyleLbl="node2" presStyleIdx="7" presStyleCnt="8" custScaleX="156672" custScaleY="57916" custLinFactNeighborX="2819" custLinFactNeighborY="-36366">
        <dgm:presLayoutVars>
          <dgm:chPref val="3"/>
        </dgm:presLayoutVars>
      </dgm:prSet>
      <dgm:spPr/>
      <dgm:t>
        <a:bodyPr/>
        <a:lstStyle/>
        <a:p>
          <a:endParaRPr lang="es-ES"/>
        </a:p>
      </dgm:t>
    </dgm:pt>
    <dgm:pt modelId="{328ECDA5-50B2-7448-80E8-6F05A89F4280}" type="pres">
      <dgm:prSet presAssocID="{5643A802-39B2-1C44-B0CE-D28B972345D8}" presName="level3hierChild" presStyleCnt="0"/>
      <dgm:spPr/>
      <dgm:t>
        <a:bodyPr/>
        <a:lstStyle/>
        <a:p>
          <a:endParaRPr lang="es-ES"/>
        </a:p>
      </dgm:t>
    </dgm:pt>
    <dgm:pt modelId="{28D2C182-DD11-8442-B991-C80C8B71C784}" type="pres">
      <dgm:prSet presAssocID="{E805466C-AA58-4341-8227-F7F3EEA508EC}" presName="conn2-1" presStyleLbl="parChTrans1D3" presStyleIdx="7" presStyleCnt="8"/>
      <dgm:spPr/>
      <dgm:t>
        <a:bodyPr/>
        <a:lstStyle/>
        <a:p>
          <a:endParaRPr lang="es-ES"/>
        </a:p>
      </dgm:t>
    </dgm:pt>
    <dgm:pt modelId="{3053E6D7-B85C-4349-8F25-DBA15E3F1C67}" type="pres">
      <dgm:prSet presAssocID="{E805466C-AA58-4341-8227-F7F3EEA508EC}" presName="connTx" presStyleLbl="parChTrans1D3" presStyleIdx="7" presStyleCnt="8"/>
      <dgm:spPr/>
      <dgm:t>
        <a:bodyPr/>
        <a:lstStyle/>
        <a:p>
          <a:endParaRPr lang="es-ES"/>
        </a:p>
      </dgm:t>
    </dgm:pt>
    <dgm:pt modelId="{8787B9F8-92FA-864D-8891-36732562B725}" type="pres">
      <dgm:prSet presAssocID="{FAC1B2DF-41C0-A645-A739-CD7FDE2672AC}" presName="root2" presStyleCnt="0"/>
      <dgm:spPr/>
    </dgm:pt>
    <dgm:pt modelId="{A41FF35C-C87D-2843-933B-76697962E089}" type="pres">
      <dgm:prSet presAssocID="{FAC1B2DF-41C0-A645-A739-CD7FDE2672AC}" presName="LevelTwoTextNode" presStyleLbl="node3" presStyleIdx="7" presStyleCnt="8" custScaleX="43457" custScaleY="49233" custLinFactNeighborX="-18694" custLinFactNeighborY="-38559">
        <dgm:presLayoutVars>
          <dgm:chPref val="3"/>
        </dgm:presLayoutVars>
      </dgm:prSet>
      <dgm:spPr/>
      <dgm:t>
        <a:bodyPr/>
        <a:lstStyle/>
        <a:p>
          <a:endParaRPr lang="es-ES"/>
        </a:p>
      </dgm:t>
    </dgm:pt>
    <dgm:pt modelId="{29329253-F177-F447-9760-09E336388F01}" type="pres">
      <dgm:prSet presAssocID="{FAC1B2DF-41C0-A645-A739-CD7FDE2672AC}" presName="level3hierChild" presStyleCnt="0"/>
      <dgm:spPr/>
    </dgm:pt>
  </dgm:ptLst>
  <dgm:cxnLst>
    <dgm:cxn modelId="{D6300454-A963-2246-97C2-A0190EBCC4F0}" srcId="{E8E032DE-B9EB-E247-B25F-7257079FD350}" destId="{F444C312-1365-7347-896A-F6DCD6AA8587}" srcOrd="3" destOrd="0" parTransId="{A7CB15A3-8B50-7F4E-990F-4F6A2C6816EC}" sibTransId="{C3E77F33-F73F-304A-8389-6FF9D3F984D8}"/>
    <dgm:cxn modelId="{71716502-AFCD-754D-B48C-68CD9C586B15}" type="presOf" srcId="{E8E032DE-B9EB-E247-B25F-7257079FD350}" destId="{A62B93BE-799A-FB47-9020-C957E5F919DD}" srcOrd="0" destOrd="0" presId="urn:microsoft.com/office/officeart/2005/8/layout/hierarchy2"/>
    <dgm:cxn modelId="{949BD0A4-8EA1-5C4A-A185-00FDD11232D3}" type="presOf" srcId="{1FD65ECA-9FC9-5E4F-931C-E30A4531DAC0}" destId="{39A7236C-9C54-694D-90CF-C53ACC933349}" srcOrd="0" destOrd="0" presId="urn:microsoft.com/office/officeart/2005/8/layout/hierarchy2"/>
    <dgm:cxn modelId="{1A93C26B-B5F1-A542-94BB-31A05250CC84}" type="presOf" srcId="{E805466C-AA58-4341-8227-F7F3EEA508EC}" destId="{3053E6D7-B85C-4349-8F25-DBA15E3F1C67}" srcOrd="1" destOrd="0" presId="urn:microsoft.com/office/officeart/2005/8/layout/hierarchy2"/>
    <dgm:cxn modelId="{51836CD5-8B90-4646-AA74-6AEDD6B86AF4}" srcId="{5643A802-39B2-1C44-B0CE-D28B972345D8}" destId="{FAC1B2DF-41C0-A645-A739-CD7FDE2672AC}" srcOrd="0" destOrd="0" parTransId="{E805466C-AA58-4341-8227-F7F3EEA508EC}" sibTransId="{888B6DEE-D49E-0E43-8362-E0174E1252C4}"/>
    <dgm:cxn modelId="{3FADF0F0-76CE-0442-ABA7-B779E95F0699}" srcId="{F444C312-1365-7347-896A-F6DCD6AA8587}" destId="{B55F86D8-5958-1E4F-9AAB-2EE1CA1FD813}" srcOrd="0" destOrd="0" parTransId="{B892C5F0-3BDC-D048-918B-568B1318D5E2}" sibTransId="{A03DD7D3-9E94-9148-823E-23AB03C399C9}"/>
    <dgm:cxn modelId="{1F84BB05-504B-444E-A532-362B2CB13AF0}" type="presOf" srcId="{C7417A50-7A71-BA44-BA0D-9DD022069B27}" destId="{6F974083-E3B4-1D48-BAC2-DBE10789E191}" srcOrd="0" destOrd="0" presId="urn:microsoft.com/office/officeart/2005/8/layout/hierarchy2"/>
    <dgm:cxn modelId="{964358D9-1FA3-3A43-A6CD-0DDC05FF665E}" type="presOf" srcId="{FAC1B2DF-41C0-A645-A739-CD7FDE2672AC}" destId="{A41FF35C-C87D-2843-933B-76697962E089}" srcOrd="0" destOrd="0" presId="urn:microsoft.com/office/officeart/2005/8/layout/hierarchy2"/>
    <dgm:cxn modelId="{08ADE975-888D-AA4D-A08F-EA202B0089C3}" srcId="{E8E032DE-B9EB-E247-B25F-7257079FD350}" destId="{0CCFD03D-5EFB-F240-B3D8-A78F2C788AE4}" srcOrd="6" destOrd="0" parTransId="{8876566C-9BB4-D34E-8813-EC506860B343}" sibTransId="{F0C1DC56-04D8-E749-BECD-904D3EF7F042}"/>
    <dgm:cxn modelId="{1908DF28-5C7E-F549-B281-5A975410A4A9}" type="presOf" srcId="{10E63F0A-F6B2-CA43-92A4-111BE0AC7254}" destId="{2DB69952-927B-F347-83A1-EE3162E990C7}" srcOrd="0" destOrd="0" presId="urn:microsoft.com/office/officeart/2005/8/layout/hierarchy2"/>
    <dgm:cxn modelId="{1ADA69DD-7610-744E-9E16-1D575C87466F}" type="presOf" srcId="{A6B351D6-2F26-4346-A34B-784DD3315A8B}" destId="{128905D7-F758-0940-A8E1-327575B6FEE8}" srcOrd="0" destOrd="0" presId="urn:microsoft.com/office/officeart/2005/8/layout/hierarchy2"/>
    <dgm:cxn modelId="{1D764D05-331F-5347-8A70-E1496CBE2563}" srcId="{E8E032DE-B9EB-E247-B25F-7257079FD350}" destId="{10E63F0A-F6B2-CA43-92A4-111BE0AC7254}" srcOrd="4" destOrd="0" parTransId="{A98EEF95-249C-FE41-8FFD-1163FE1E7CCE}" sibTransId="{E2CBA94F-A82B-714B-A8F8-9D7D3D670A94}"/>
    <dgm:cxn modelId="{A25E8E4B-CFE0-4E42-99B4-09DD45CCA893}" type="presOf" srcId="{16C61027-21FF-694A-BD31-D51D38A4A0AD}" destId="{CA0D5506-DD71-0347-A453-C5588D6A7F3E}" srcOrd="1" destOrd="0" presId="urn:microsoft.com/office/officeart/2005/8/layout/hierarchy2"/>
    <dgm:cxn modelId="{41E72C8A-40D3-FC43-98AA-E5A6A0233574}" type="presOf" srcId="{E805466C-AA58-4341-8227-F7F3EEA508EC}" destId="{28D2C182-DD11-8442-B991-C80C8B71C784}" srcOrd="0" destOrd="0" presId="urn:microsoft.com/office/officeart/2005/8/layout/hierarchy2"/>
    <dgm:cxn modelId="{F142839C-425F-EA4A-B57F-A812B7A03B1B}" srcId="{0CCFD03D-5EFB-F240-B3D8-A78F2C788AE4}" destId="{7B9703E6-2634-9D45-9056-33FFA0C365B8}" srcOrd="0" destOrd="0" parTransId="{FA7AC85B-D333-9342-9C26-8C3460EB13C6}" sibTransId="{4E081E12-6294-E94B-8059-7906A6F0EE2A}"/>
    <dgm:cxn modelId="{BE603D4A-59D6-7B4F-A092-29859474AB9F}" type="presOf" srcId="{16C61027-21FF-694A-BD31-D51D38A4A0AD}" destId="{E8D77B7D-1AD8-3A47-A376-4583F8A3C6CE}" srcOrd="0" destOrd="0" presId="urn:microsoft.com/office/officeart/2005/8/layout/hierarchy2"/>
    <dgm:cxn modelId="{CF604B98-772D-2D48-80DB-EAAE64943295}" type="presOf" srcId="{B55F86D8-5958-1E4F-9AAB-2EE1CA1FD813}" destId="{D6357157-0974-5044-9D63-C90E69C16B08}" srcOrd="0" destOrd="0" presId="urn:microsoft.com/office/officeart/2005/8/layout/hierarchy2"/>
    <dgm:cxn modelId="{C208A277-B34D-5849-81F1-AEEA9ABCD036}" type="presOf" srcId="{737D7399-03F0-DA40-84A2-CEBEFF82BE82}" destId="{E1F0898C-564D-EF42-BA37-F54402A8C5F0}" srcOrd="0" destOrd="0" presId="urn:microsoft.com/office/officeart/2005/8/layout/hierarchy2"/>
    <dgm:cxn modelId="{739386DB-E898-0544-8C7A-A2A86C57D0BD}" srcId="{E8E032DE-B9EB-E247-B25F-7257079FD350}" destId="{E192C480-9CCD-E24A-93A2-A31BA73F45FF}" srcOrd="5" destOrd="0" parTransId="{66ADF21D-CB09-9A48-9088-C060D268572F}" sibTransId="{CB154E13-3DE9-5146-8B5E-CBDC8983863B}"/>
    <dgm:cxn modelId="{7D7CC645-A41D-F64A-8F19-AD1E22BCC6C4}" srcId="{3337E847-459E-1A48-A415-3379805A7C4A}" destId="{909DE664-5CF7-BD48-8278-F2ECF629E276}" srcOrd="0" destOrd="0" parTransId="{A6B351D6-2F26-4346-A34B-784DD3315A8B}" sibTransId="{7DFA4C81-2588-0A4A-A752-635047C5583E}"/>
    <dgm:cxn modelId="{AD7F8E8C-00AB-7549-ACEE-7D7C960C2F8C}" type="presOf" srcId="{A98EEF95-249C-FE41-8FFD-1163FE1E7CCE}" destId="{3F0DD20A-5E7F-1F48-9453-CCDA930D4074}" srcOrd="0" destOrd="0" presId="urn:microsoft.com/office/officeart/2005/8/layout/hierarchy2"/>
    <dgm:cxn modelId="{65D23724-A6E9-CE40-A833-C2A41FB75855}" srcId="{E8E032DE-B9EB-E247-B25F-7257079FD350}" destId="{5643A802-39B2-1C44-B0CE-D28B972345D8}" srcOrd="7" destOrd="0" parTransId="{1FD65ECA-9FC9-5E4F-931C-E30A4531DAC0}" sibTransId="{E32967AF-DAEC-5E4E-88E6-D211D9B00DDB}"/>
    <dgm:cxn modelId="{6CF7243C-0719-1E48-B591-5520EBA1158C}" type="presOf" srcId="{A7CB15A3-8B50-7F4E-990F-4F6A2C6816EC}" destId="{58E04875-1999-BA43-AB95-DF259B0B0368}" srcOrd="0" destOrd="0" presId="urn:microsoft.com/office/officeart/2005/8/layout/hierarchy2"/>
    <dgm:cxn modelId="{8C68F850-1AAC-664B-834A-772963A8EB70}" type="presOf" srcId="{A7CB15A3-8B50-7F4E-990F-4F6A2C6816EC}" destId="{210115F6-D806-D245-A325-46457D4AB1C7}" srcOrd="1" destOrd="0" presId="urn:microsoft.com/office/officeart/2005/8/layout/hierarchy2"/>
    <dgm:cxn modelId="{96E50554-8FFC-864F-A4DF-5C8D4E931025}" type="presOf" srcId="{3AC45F80-1681-2347-821C-2B27CFB331F2}" destId="{C7D9C78F-E981-FA4C-9317-B3682917D594}" srcOrd="0" destOrd="0" presId="urn:microsoft.com/office/officeart/2005/8/layout/hierarchy2"/>
    <dgm:cxn modelId="{7449B8C9-E16E-C842-83B5-A7217DB7EB48}" type="presOf" srcId="{6697434E-9FF3-C648-B4BA-9E33632CA9F7}" destId="{4908A853-C8FA-FE45-9924-1C599CEB626A}" srcOrd="1" destOrd="0" presId="urn:microsoft.com/office/officeart/2005/8/layout/hierarchy2"/>
    <dgm:cxn modelId="{4B836616-4829-1C4D-B4ED-1CE72ECF11D1}" type="presOf" srcId="{6697434E-9FF3-C648-B4BA-9E33632CA9F7}" destId="{4558A45A-3FF7-2D41-93CB-1B17890A4858}" srcOrd="0" destOrd="0" presId="urn:microsoft.com/office/officeart/2005/8/layout/hierarchy2"/>
    <dgm:cxn modelId="{BF8B4994-CA7D-F143-A34A-6250B27D1C31}" type="presOf" srcId="{2BD259FF-53A9-F44A-ACED-1065333B4843}" destId="{356C4450-830E-BD42-976C-F6A33A4425D0}" srcOrd="0" destOrd="0" presId="urn:microsoft.com/office/officeart/2005/8/layout/hierarchy2"/>
    <dgm:cxn modelId="{C50CD612-327F-F143-8965-2CFDCBA300F8}" type="presOf" srcId="{0CCFD03D-5EFB-F240-B3D8-A78F2C788AE4}" destId="{1AAB9200-6482-9B4F-B4E9-A5486B338A55}" srcOrd="0" destOrd="0" presId="urn:microsoft.com/office/officeart/2005/8/layout/hierarchy2"/>
    <dgm:cxn modelId="{5A5E3A0C-773B-4645-919F-01025A2F8BD9}" type="presOf" srcId="{E192C480-9CCD-E24A-93A2-A31BA73F45FF}" destId="{137D644B-15F0-8C45-B6B4-77CD633EC25B}" srcOrd="0" destOrd="0" presId="urn:microsoft.com/office/officeart/2005/8/layout/hierarchy2"/>
    <dgm:cxn modelId="{8346F7E8-1703-3149-B154-D65F8993D161}" type="presOf" srcId="{A98EEF95-249C-FE41-8FFD-1163FE1E7CCE}" destId="{97BB2A98-EC9D-BD44-9FDB-A43E0A4B7824}" srcOrd="1" destOrd="0" presId="urn:microsoft.com/office/officeart/2005/8/layout/hierarchy2"/>
    <dgm:cxn modelId="{12E29953-51C5-9C4E-9D7E-D4702E446C87}" type="presOf" srcId="{EDB1AC09-8ABE-414D-9539-1CD571E50F1D}" destId="{B68CC128-E159-2F45-83F4-3B119B925F81}" srcOrd="1" destOrd="0" presId="urn:microsoft.com/office/officeart/2005/8/layout/hierarchy2"/>
    <dgm:cxn modelId="{AF683424-5A1B-5947-B1B6-E70C78353C75}" type="presOf" srcId="{B892C5F0-3BDC-D048-918B-568B1318D5E2}" destId="{8AF58053-D658-3543-B584-D42DEDD77A89}" srcOrd="1" destOrd="0" presId="urn:microsoft.com/office/officeart/2005/8/layout/hierarchy2"/>
    <dgm:cxn modelId="{8BEBFD2B-8320-1E43-A259-72DB06DCEB99}" type="presOf" srcId="{66ADF21D-CB09-9A48-9088-C060D268572F}" destId="{0503DC0B-B820-054E-AC63-444BA63E2B56}" srcOrd="0" destOrd="0" presId="urn:microsoft.com/office/officeart/2005/8/layout/hierarchy2"/>
    <dgm:cxn modelId="{1F03F156-39FD-184E-9D32-555FB76B300D}" type="presOf" srcId="{3337E847-459E-1A48-A415-3379805A7C4A}" destId="{F984FBEE-A0BA-0E4C-A252-D31104EC1AC8}" srcOrd="0" destOrd="0" presId="urn:microsoft.com/office/officeart/2005/8/layout/hierarchy2"/>
    <dgm:cxn modelId="{0567F3A3-4B41-614C-9F0F-0C5F0D464971}" srcId="{E8E032DE-B9EB-E247-B25F-7257079FD350}" destId="{2BD259FF-53A9-F44A-ACED-1065333B4843}" srcOrd="1" destOrd="0" parTransId="{6697434E-9FF3-C648-B4BA-9E33632CA9F7}" sibTransId="{70343B47-2936-DF43-89EA-F7F86CFD96EC}"/>
    <dgm:cxn modelId="{EC7003F3-46A1-3B42-BAD4-DB266759A522}" type="presOf" srcId="{FA7AC85B-D333-9342-9C26-8C3460EB13C6}" destId="{4BAC4FB5-B1F0-0743-8DDE-A3E67A0B0940}" srcOrd="0" destOrd="0" presId="urn:microsoft.com/office/officeart/2005/8/layout/hierarchy2"/>
    <dgm:cxn modelId="{8C44F3F3-7FCB-5B45-9933-61D634DD7AA7}" type="presOf" srcId="{75D81AC9-69B8-954E-B047-1206386DD1D9}" destId="{EB29ADF6-BD7B-904C-8A20-47D588FE66E1}" srcOrd="1" destOrd="0" presId="urn:microsoft.com/office/officeart/2005/8/layout/hierarchy2"/>
    <dgm:cxn modelId="{96FA340D-0B4F-7343-B29F-EE7B14A37B34}" srcId="{10E63F0A-F6B2-CA43-92A4-111BE0AC7254}" destId="{07D5818E-0261-D149-A903-EC4A50030877}" srcOrd="0" destOrd="0" parTransId="{16C61027-21FF-694A-BD31-D51D38A4A0AD}" sibTransId="{8873C77F-CBC3-C24D-AC81-EE84E1BDB931}"/>
    <dgm:cxn modelId="{262443D7-DED7-A346-B0A2-9327EB7EF0AF}" type="presOf" srcId="{5643A802-39B2-1C44-B0CE-D28B972345D8}" destId="{E9604382-3B2C-AC44-9E82-94EE2EA3A8E6}" srcOrd="0" destOrd="0" presId="urn:microsoft.com/office/officeart/2005/8/layout/hierarchy2"/>
    <dgm:cxn modelId="{9365D9A6-9C60-354E-9794-7CE25CE2BC55}" type="presOf" srcId="{737D7399-03F0-DA40-84A2-CEBEFF82BE82}" destId="{220331BD-0D05-6841-BEE8-50B9C28A1AED}" srcOrd="1" destOrd="0" presId="urn:microsoft.com/office/officeart/2005/8/layout/hierarchy2"/>
    <dgm:cxn modelId="{5DE74509-C8AA-7847-B824-93001A9310C8}" type="presOf" srcId="{067B421E-6812-F243-AE14-B8EBB28C66AD}" destId="{4D09A7C2-9F60-D34A-9657-DE03B558E715}" srcOrd="0" destOrd="0" presId="urn:microsoft.com/office/officeart/2005/8/layout/hierarchy2"/>
    <dgm:cxn modelId="{7C7D46BA-1E4F-E84A-9E29-49B50F9DE99E}" type="presOf" srcId="{49E6FBE9-E948-2444-A8D6-EC180A5740AD}" destId="{18E258BD-F344-3141-A01A-BC4E26C433E1}" srcOrd="0" destOrd="0" presId="urn:microsoft.com/office/officeart/2005/8/layout/hierarchy2"/>
    <dgm:cxn modelId="{E2400850-64EE-DF44-9DE3-48CEFD72504C}" type="presOf" srcId="{66ADF21D-CB09-9A48-9088-C060D268572F}" destId="{786751BF-46C6-7147-B07C-BF8D3F419B45}" srcOrd="1" destOrd="0" presId="urn:microsoft.com/office/officeart/2005/8/layout/hierarchy2"/>
    <dgm:cxn modelId="{CCD3627B-38AF-A94B-96F4-2591B32C5A06}" srcId="{2BD259FF-53A9-F44A-ACED-1065333B4843}" destId="{F9DFD961-ADCD-AD45-9B2B-2A1025E3854E}" srcOrd="0" destOrd="0" parTransId="{EDB1AC09-8ABE-414D-9539-1CD571E50F1D}" sibTransId="{3895FECB-E13C-D54A-8541-EB7E38C6F803}"/>
    <dgm:cxn modelId="{86968DAC-3B81-0047-93F9-AD3B695CA437}" type="presOf" srcId="{909DE664-5CF7-BD48-8278-F2ECF629E276}" destId="{2FCD7D33-99F6-C847-AC67-C9E40AE13E46}" srcOrd="0" destOrd="0" presId="urn:microsoft.com/office/officeart/2005/8/layout/hierarchy2"/>
    <dgm:cxn modelId="{32DC0F57-E773-8648-989D-6027D8563585}" type="presOf" srcId="{5848C5AB-3371-3141-A587-323EE6E398D6}" destId="{636CC7DE-A23B-414E-BDDE-C7E4E93C6A97}" srcOrd="0" destOrd="0" presId="urn:microsoft.com/office/officeart/2005/8/layout/hierarchy2"/>
    <dgm:cxn modelId="{32B2C044-CA58-4644-AC6B-A7EE01B2BF4D}" type="presOf" srcId="{07D5818E-0261-D149-A903-EC4A50030877}" destId="{9ACCFD09-3E96-9F46-8C9E-A96AD97281B4}" srcOrd="0" destOrd="0" presId="urn:microsoft.com/office/officeart/2005/8/layout/hierarchy2"/>
    <dgm:cxn modelId="{DD37C6E1-A0A8-3148-847B-E3538616A885}" type="presOf" srcId="{5848C5AB-3371-3141-A587-323EE6E398D6}" destId="{4AF6F686-BBE8-E745-8A55-9799AF2B5DC9}" srcOrd="1" destOrd="0" presId="urn:microsoft.com/office/officeart/2005/8/layout/hierarchy2"/>
    <dgm:cxn modelId="{8A003D7E-B579-0F47-8A3A-C52BDB82E256}" srcId="{E192C480-9CCD-E24A-93A2-A31BA73F45FF}" destId="{4A02CB48-54C6-B143-84EF-F0CF55F713C6}" srcOrd="0" destOrd="0" parTransId="{75D81AC9-69B8-954E-B047-1206386DD1D9}" sibTransId="{EFEFF5D6-A6E7-AB4F-8B6F-7EE584AEFAAB}"/>
    <dgm:cxn modelId="{CBD32E6C-D394-0444-BC47-C4AF480753EA}" type="presOf" srcId="{8876566C-9BB4-D34E-8813-EC506860B343}" destId="{9E656023-92D4-924C-8AE3-2AB5684EF8E3}" srcOrd="1" destOrd="0" presId="urn:microsoft.com/office/officeart/2005/8/layout/hierarchy2"/>
    <dgm:cxn modelId="{E18291EA-C108-9444-B9B7-1B6CAA4B27D2}" type="presOf" srcId="{EDB1AC09-8ABE-414D-9539-1CD571E50F1D}" destId="{8FB093FE-4924-4D45-B334-E95C9EB11D89}" srcOrd="0" destOrd="0" presId="urn:microsoft.com/office/officeart/2005/8/layout/hierarchy2"/>
    <dgm:cxn modelId="{D549CBA3-BAC9-F146-B842-FFE7A7491307}" type="presOf" srcId="{FA7AC85B-D333-9342-9C26-8C3460EB13C6}" destId="{047F2213-94A3-C847-B6D1-CAF340ACF2F1}" srcOrd="1" destOrd="0" presId="urn:microsoft.com/office/officeart/2005/8/layout/hierarchy2"/>
    <dgm:cxn modelId="{E5C8AC9D-F3E1-2F41-BFB0-C04E133C6851}" type="presOf" srcId="{4A02CB48-54C6-B143-84EF-F0CF55F713C6}" destId="{56B43A11-C61A-284E-9EEF-97DADF870BB3}" srcOrd="0" destOrd="0" presId="urn:microsoft.com/office/officeart/2005/8/layout/hierarchy2"/>
    <dgm:cxn modelId="{3369BE1D-D920-254B-94CB-7375355C1E36}" srcId="{E8E032DE-B9EB-E247-B25F-7257079FD350}" destId="{C7417A50-7A71-BA44-BA0D-9DD022069B27}" srcOrd="0" destOrd="0" parTransId="{5848C5AB-3371-3141-A587-323EE6E398D6}" sibTransId="{9E4697AB-65CF-4440-8447-DE7C5B673E9F}"/>
    <dgm:cxn modelId="{FF35FCB2-5DD2-584B-87CE-1A000142FA8B}" type="presOf" srcId="{75D81AC9-69B8-954E-B047-1206386DD1D9}" destId="{BDA0EA48-3C74-4A4B-9378-20694B94F9E9}" srcOrd="0" destOrd="0" presId="urn:microsoft.com/office/officeart/2005/8/layout/hierarchy2"/>
    <dgm:cxn modelId="{7A0AC450-55CD-1947-9E74-F41BFFF562A0}" type="presOf" srcId="{1FD65ECA-9FC9-5E4F-931C-E30A4531DAC0}" destId="{CAA57389-8810-0D48-BE50-890C56F9CD67}" srcOrd="1" destOrd="0" presId="urn:microsoft.com/office/officeart/2005/8/layout/hierarchy2"/>
    <dgm:cxn modelId="{C988783A-C88A-9C48-9B36-5857E2F64BAE}" type="presOf" srcId="{F444C312-1365-7347-896A-F6DCD6AA8587}" destId="{36645B76-5221-854B-9F1A-8BBF5CEA0EC6}" srcOrd="0" destOrd="0" presId="urn:microsoft.com/office/officeart/2005/8/layout/hierarchy2"/>
    <dgm:cxn modelId="{13981B91-ED94-BE49-AC2D-1B3BE395EE5B}" srcId="{E8E032DE-B9EB-E247-B25F-7257079FD350}" destId="{3337E847-459E-1A48-A415-3379805A7C4A}" srcOrd="2" destOrd="0" parTransId="{067B421E-6812-F243-AE14-B8EBB28C66AD}" sibTransId="{E53B3BF2-7173-9844-9F3C-9BAED03D9D29}"/>
    <dgm:cxn modelId="{DEB23943-F88F-BD42-A4A3-2BDD9E64E3D7}" type="presOf" srcId="{F9DFD961-ADCD-AD45-9B2B-2A1025E3854E}" destId="{A4712D56-FF5E-0340-B9EE-73CAB56C1154}" srcOrd="0" destOrd="0" presId="urn:microsoft.com/office/officeart/2005/8/layout/hierarchy2"/>
    <dgm:cxn modelId="{F05F160F-DC4A-2846-A8FB-363552E26812}" type="presOf" srcId="{067B421E-6812-F243-AE14-B8EBB28C66AD}" destId="{E3E4587C-21B7-0046-8163-E8D8AC1086E8}" srcOrd="1" destOrd="0" presId="urn:microsoft.com/office/officeart/2005/8/layout/hierarchy2"/>
    <dgm:cxn modelId="{C75BE297-3CDB-714B-AC41-CB4F8FD3235D}" type="presOf" srcId="{8876566C-9BB4-D34E-8813-EC506860B343}" destId="{F9049C82-CE80-7D40-A79E-5CDF64E77534}" srcOrd="0" destOrd="0" presId="urn:microsoft.com/office/officeart/2005/8/layout/hierarchy2"/>
    <dgm:cxn modelId="{C4072705-CB7D-1747-B013-59E9FD5AD55A}" srcId="{49E6FBE9-E948-2444-A8D6-EC180A5740AD}" destId="{E8E032DE-B9EB-E247-B25F-7257079FD350}" srcOrd="0" destOrd="0" parTransId="{C4F39705-822C-714E-9131-7796759F731B}" sibTransId="{C2667B6A-C8A6-A44F-B887-3904583C2758}"/>
    <dgm:cxn modelId="{3C39891C-3AD9-7E4C-AA01-5AAEA6503D90}" type="presOf" srcId="{7B9703E6-2634-9D45-9056-33FFA0C365B8}" destId="{7C4C503B-B20A-A24B-8A2D-8FACA0813F72}" srcOrd="0" destOrd="0" presId="urn:microsoft.com/office/officeart/2005/8/layout/hierarchy2"/>
    <dgm:cxn modelId="{6A97C291-27D6-254C-9EE6-599F9B4B4F86}" type="presOf" srcId="{A6B351D6-2F26-4346-A34B-784DD3315A8B}" destId="{128310D7-FE64-FE42-9616-A411F4408B02}" srcOrd="1" destOrd="0" presId="urn:microsoft.com/office/officeart/2005/8/layout/hierarchy2"/>
    <dgm:cxn modelId="{A186BDE5-230D-4043-B09F-96FEC200E319}" srcId="{C7417A50-7A71-BA44-BA0D-9DD022069B27}" destId="{3AC45F80-1681-2347-821C-2B27CFB331F2}" srcOrd="0" destOrd="0" parTransId="{737D7399-03F0-DA40-84A2-CEBEFF82BE82}" sibTransId="{67BCF306-089F-CD41-A41E-6F248B78CD1D}"/>
    <dgm:cxn modelId="{B5921536-33A8-9E4E-95B9-F33BB1CF30A8}" type="presOf" srcId="{B892C5F0-3BDC-D048-918B-568B1318D5E2}" destId="{EA12F04E-CB0D-BF46-9085-9FECD1F7F0B2}" srcOrd="0" destOrd="0" presId="urn:microsoft.com/office/officeart/2005/8/layout/hierarchy2"/>
    <dgm:cxn modelId="{07C8EBFB-5626-D748-9086-83B3CDB18B08}" type="presParOf" srcId="{18E258BD-F344-3141-A01A-BC4E26C433E1}" destId="{6BED27D2-788F-8C4A-9809-1ABFD5A22A49}" srcOrd="0" destOrd="0" presId="urn:microsoft.com/office/officeart/2005/8/layout/hierarchy2"/>
    <dgm:cxn modelId="{20E7DD21-9F76-FB4D-9589-6DF54A471223}" type="presParOf" srcId="{6BED27D2-788F-8C4A-9809-1ABFD5A22A49}" destId="{A62B93BE-799A-FB47-9020-C957E5F919DD}" srcOrd="0" destOrd="0" presId="urn:microsoft.com/office/officeart/2005/8/layout/hierarchy2"/>
    <dgm:cxn modelId="{B1F0C143-B53E-964B-9CAC-4B1625DE2E01}" type="presParOf" srcId="{6BED27D2-788F-8C4A-9809-1ABFD5A22A49}" destId="{76BB27A3-DAA0-FA42-9894-A6ED6261D9C5}" srcOrd="1" destOrd="0" presId="urn:microsoft.com/office/officeart/2005/8/layout/hierarchy2"/>
    <dgm:cxn modelId="{D8A4D820-7EF1-9B4A-AA55-B2F923582CCC}" type="presParOf" srcId="{76BB27A3-DAA0-FA42-9894-A6ED6261D9C5}" destId="{636CC7DE-A23B-414E-BDDE-C7E4E93C6A97}" srcOrd="0" destOrd="0" presId="urn:microsoft.com/office/officeart/2005/8/layout/hierarchy2"/>
    <dgm:cxn modelId="{553972DD-E170-F246-8992-7870330A336B}" type="presParOf" srcId="{636CC7DE-A23B-414E-BDDE-C7E4E93C6A97}" destId="{4AF6F686-BBE8-E745-8A55-9799AF2B5DC9}" srcOrd="0" destOrd="0" presId="urn:microsoft.com/office/officeart/2005/8/layout/hierarchy2"/>
    <dgm:cxn modelId="{740E7087-E365-C343-9B3C-D1925A558D69}" type="presParOf" srcId="{76BB27A3-DAA0-FA42-9894-A6ED6261D9C5}" destId="{A8BF9DFC-9C07-9C4A-A708-E9CE2F3E3D7C}" srcOrd="1" destOrd="0" presId="urn:microsoft.com/office/officeart/2005/8/layout/hierarchy2"/>
    <dgm:cxn modelId="{1DC3C4B5-FD72-8546-9A88-8F8FD40FC8C2}" type="presParOf" srcId="{A8BF9DFC-9C07-9C4A-A708-E9CE2F3E3D7C}" destId="{6F974083-E3B4-1D48-BAC2-DBE10789E191}" srcOrd="0" destOrd="0" presId="urn:microsoft.com/office/officeart/2005/8/layout/hierarchy2"/>
    <dgm:cxn modelId="{F189F051-833F-E44D-94AD-1FB210C24729}" type="presParOf" srcId="{A8BF9DFC-9C07-9C4A-A708-E9CE2F3E3D7C}" destId="{9D97AF2D-084C-864B-BB24-2822E3B41C94}" srcOrd="1" destOrd="0" presId="urn:microsoft.com/office/officeart/2005/8/layout/hierarchy2"/>
    <dgm:cxn modelId="{0D219DBC-BE8A-F949-B718-B38C1D149788}" type="presParOf" srcId="{9D97AF2D-084C-864B-BB24-2822E3B41C94}" destId="{E1F0898C-564D-EF42-BA37-F54402A8C5F0}" srcOrd="0" destOrd="0" presId="urn:microsoft.com/office/officeart/2005/8/layout/hierarchy2"/>
    <dgm:cxn modelId="{EA1197F7-F174-524C-958E-04E8A402F375}" type="presParOf" srcId="{E1F0898C-564D-EF42-BA37-F54402A8C5F0}" destId="{220331BD-0D05-6841-BEE8-50B9C28A1AED}" srcOrd="0" destOrd="0" presId="urn:microsoft.com/office/officeart/2005/8/layout/hierarchy2"/>
    <dgm:cxn modelId="{C2DBF504-3162-ED46-BCF5-2225D9D72152}" type="presParOf" srcId="{9D97AF2D-084C-864B-BB24-2822E3B41C94}" destId="{27ECD1D8-821E-2E4B-B848-0FCD2AA880E2}" srcOrd="1" destOrd="0" presId="urn:microsoft.com/office/officeart/2005/8/layout/hierarchy2"/>
    <dgm:cxn modelId="{893617EE-A269-9640-B974-FDD94236DE66}" type="presParOf" srcId="{27ECD1D8-821E-2E4B-B848-0FCD2AA880E2}" destId="{C7D9C78F-E981-FA4C-9317-B3682917D594}" srcOrd="0" destOrd="0" presId="urn:microsoft.com/office/officeart/2005/8/layout/hierarchy2"/>
    <dgm:cxn modelId="{67B4F8A2-2929-084F-B3DC-62F7BFF9C404}" type="presParOf" srcId="{27ECD1D8-821E-2E4B-B848-0FCD2AA880E2}" destId="{CD40F492-7BF5-0A4A-A2D9-536DEADC5345}" srcOrd="1" destOrd="0" presId="urn:microsoft.com/office/officeart/2005/8/layout/hierarchy2"/>
    <dgm:cxn modelId="{A8CDE551-8A49-D94C-BF49-8771B2828E86}" type="presParOf" srcId="{76BB27A3-DAA0-FA42-9894-A6ED6261D9C5}" destId="{4558A45A-3FF7-2D41-93CB-1B17890A4858}" srcOrd="2" destOrd="0" presId="urn:microsoft.com/office/officeart/2005/8/layout/hierarchy2"/>
    <dgm:cxn modelId="{5B453E67-03F6-E747-9E3F-8662E6F7EEC1}" type="presParOf" srcId="{4558A45A-3FF7-2D41-93CB-1B17890A4858}" destId="{4908A853-C8FA-FE45-9924-1C599CEB626A}" srcOrd="0" destOrd="0" presId="urn:microsoft.com/office/officeart/2005/8/layout/hierarchy2"/>
    <dgm:cxn modelId="{5690F364-0881-2B43-ABD3-2EF38885D9E0}" type="presParOf" srcId="{76BB27A3-DAA0-FA42-9894-A6ED6261D9C5}" destId="{AD7DAD40-061B-8C49-AD3C-730C3F022D4A}" srcOrd="3" destOrd="0" presId="urn:microsoft.com/office/officeart/2005/8/layout/hierarchy2"/>
    <dgm:cxn modelId="{8E7F2D74-7923-0C45-8C8B-139FD4210BFC}" type="presParOf" srcId="{AD7DAD40-061B-8C49-AD3C-730C3F022D4A}" destId="{356C4450-830E-BD42-976C-F6A33A4425D0}" srcOrd="0" destOrd="0" presId="urn:microsoft.com/office/officeart/2005/8/layout/hierarchy2"/>
    <dgm:cxn modelId="{A4CAC13F-710A-2141-9C89-AB98F817942A}" type="presParOf" srcId="{AD7DAD40-061B-8C49-AD3C-730C3F022D4A}" destId="{8B0C84C0-5366-F546-A83E-B3F0B276D332}" srcOrd="1" destOrd="0" presId="urn:microsoft.com/office/officeart/2005/8/layout/hierarchy2"/>
    <dgm:cxn modelId="{6A801A8B-68C3-A54F-ACEB-0093098F8D69}" type="presParOf" srcId="{8B0C84C0-5366-F546-A83E-B3F0B276D332}" destId="{8FB093FE-4924-4D45-B334-E95C9EB11D89}" srcOrd="0" destOrd="0" presId="urn:microsoft.com/office/officeart/2005/8/layout/hierarchy2"/>
    <dgm:cxn modelId="{54EDC7C5-A0AA-7E4C-9DB4-9C84B7E553CF}" type="presParOf" srcId="{8FB093FE-4924-4D45-B334-E95C9EB11D89}" destId="{B68CC128-E159-2F45-83F4-3B119B925F81}" srcOrd="0" destOrd="0" presId="urn:microsoft.com/office/officeart/2005/8/layout/hierarchy2"/>
    <dgm:cxn modelId="{BEB81BF2-860F-D44C-B082-36C900300E51}" type="presParOf" srcId="{8B0C84C0-5366-F546-A83E-B3F0B276D332}" destId="{8DD6B27A-A314-B541-B3B4-D8049D0D9BAD}" srcOrd="1" destOrd="0" presId="urn:microsoft.com/office/officeart/2005/8/layout/hierarchy2"/>
    <dgm:cxn modelId="{438D3D53-689C-644C-9BEA-9624BE13779E}" type="presParOf" srcId="{8DD6B27A-A314-B541-B3B4-D8049D0D9BAD}" destId="{A4712D56-FF5E-0340-B9EE-73CAB56C1154}" srcOrd="0" destOrd="0" presId="urn:microsoft.com/office/officeart/2005/8/layout/hierarchy2"/>
    <dgm:cxn modelId="{17B1082D-21DE-E844-8B05-C2DBBE41607C}" type="presParOf" srcId="{8DD6B27A-A314-B541-B3B4-D8049D0D9BAD}" destId="{3A878F71-6DDE-3047-87D5-065894C7C89B}" srcOrd="1" destOrd="0" presId="urn:microsoft.com/office/officeart/2005/8/layout/hierarchy2"/>
    <dgm:cxn modelId="{D3E471C5-A6FC-994C-A3C3-F76713F89566}" type="presParOf" srcId="{76BB27A3-DAA0-FA42-9894-A6ED6261D9C5}" destId="{4D09A7C2-9F60-D34A-9657-DE03B558E715}" srcOrd="4" destOrd="0" presId="urn:microsoft.com/office/officeart/2005/8/layout/hierarchy2"/>
    <dgm:cxn modelId="{17CC2A58-3D97-6A44-B61D-2546D85F4D57}" type="presParOf" srcId="{4D09A7C2-9F60-D34A-9657-DE03B558E715}" destId="{E3E4587C-21B7-0046-8163-E8D8AC1086E8}" srcOrd="0" destOrd="0" presId="urn:microsoft.com/office/officeart/2005/8/layout/hierarchy2"/>
    <dgm:cxn modelId="{A9C65443-BA90-714E-ABE6-87959381CC76}" type="presParOf" srcId="{76BB27A3-DAA0-FA42-9894-A6ED6261D9C5}" destId="{475DCC3F-A5BF-D14B-9050-FC94960C0A24}" srcOrd="5" destOrd="0" presId="urn:microsoft.com/office/officeart/2005/8/layout/hierarchy2"/>
    <dgm:cxn modelId="{9D2F3701-369D-A24E-B796-A80E646F0705}" type="presParOf" srcId="{475DCC3F-A5BF-D14B-9050-FC94960C0A24}" destId="{F984FBEE-A0BA-0E4C-A252-D31104EC1AC8}" srcOrd="0" destOrd="0" presId="urn:microsoft.com/office/officeart/2005/8/layout/hierarchy2"/>
    <dgm:cxn modelId="{1AF63B9E-5336-8240-A57A-9135310656C2}" type="presParOf" srcId="{475DCC3F-A5BF-D14B-9050-FC94960C0A24}" destId="{97736504-F7DD-1343-80C8-4DEBADDBD5A2}" srcOrd="1" destOrd="0" presId="urn:microsoft.com/office/officeart/2005/8/layout/hierarchy2"/>
    <dgm:cxn modelId="{02E7F3F0-B854-2543-8CFF-0E0D744FCBCE}" type="presParOf" srcId="{97736504-F7DD-1343-80C8-4DEBADDBD5A2}" destId="{128905D7-F758-0940-A8E1-327575B6FEE8}" srcOrd="0" destOrd="0" presId="urn:microsoft.com/office/officeart/2005/8/layout/hierarchy2"/>
    <dgm:cxn modelId="{9951ACA6-3CEC-1B4C-9CBF-C34EBAA15B9F}" type="presParOf" srcId="{128905D7-F758-0940-A8E1-327575B6FEE8}" destId="{128310D7-FE64-FE42-9616-A411F4408B02}" srcOrd="0" destOrd="0" presId="urn:microsoft.com/office/officeart/2005/8/layout/hierarchy2"/>
    <dgm:cxn modelId="{65863E5E-959D-FF4A-8325-BDE82F53A810}" type="presParOf" srcId="{97736504-F7DD-1343-80C8-4DEBADDBD5A2}" destId="{A078EFDE-3025-B54E-8EAF-C04EECC547ED}" srcOrd="1" destOrd="0" presId="urn:microsoft.com/office/officeart/2005/8/layout/hierarchy2"/>
    <dgm:cxn modelId="{BB232CE9-DEE8-6642-A09B-243879B600AF}" type="presParOf" srcId="{A078EFDE-3025-B54E-8EAF-C04EECC547ED}" destId="{2FCD7D33-99F6-C847-AC67-C9E40AE13E46}" srcOrd="0" destOrd="0" presId="urn:microsoft.com/office/officeart/2005/8/layout/hierarchy2"/>
    <dgm:cxn modelId="{D745EA7D-8F3B-7D4C-B2B9-38A737600E87}" type="presParOf" srcId="{A078EFDE-3025-B54E-8EAF-C04EECC547ED}" destId="{AB416F1F-2F13-3B4B-950A-81B6DB5976DE}" srcOrd="1" destOrd="0" presId="urn:microsoft.com/office/officeart/2005/8/layout/hierarchy2"/>
    <dgm:cxn modelId="{0D079968-17DE-B84B-B4FC-59E726C26EFB}" type="presParOf" srcId="{76BB27A3-DAA0-FA42-9894-A6ED6261D9C5}" destId="{58E04875-1999-BA43-AB95-DF259B0B0368}" srcOrd="6" destOrd="0" presId="urn:microsoft.com/office/officeart/2005/8/layout/hierarchy2"/>
    <dgm:cxn modelId="{3D50E180-70A4-C24B-B475-05369196E741}" type="presParOf" srcId="{58E04875-1999-BA43-AB95-DF259B0B0368}" destId="{210115F6-D806-D245-A325-46457D4AB1C7}" srcOrd="0" destOrd="0" presId="urn:microsoft.com/office/officeart/2005/8/layout/hierarchy2"/>
    <dgm:cxn modelId="{0667B7A4-760D-DA41-ABB9-4A9727006B91}" type="presParOf" srcId="{76BB27A3-DAA0-FA42-9894-A6ED6261D9C5}" destId="{E19FE791-A616-0E40-BEE9-E658B48E83AA}" srcOrd="7" destOrd="0" presId="urn:microsoft.com/office/officeart/2005/8/layout/hierarchy2"/>
    <dgm:cxn modelId="{C4CAF194-5EAB-1F43-89F7-5EFE11C91E56}" type="presParOf" srcId="{E19FE791-A616-0E40-BEE9-E658B48E83AA}" destId="{36645B76-5221-854B-9F1A-8BBF5CEA0EC6}" srcOrd="0" destOrd="0" presId="urn:microsoft.com/office/officeart/2005/8/layout/hierarchy2"/>
    <dgm:cxn modelId="{23C390A5-4191-BE4E-8248-4549E921B53E}" type="presParOf" srcId="{E19FE791-A616-0E40-BEE9-E658B48E83AA}" destId="{1578AE57-1C3A-1B48-A1E4-6731D8B5DCA2}" srcOrd="1" destOrd="0" presId="urn:microsoft.com/office/officeart/2005/8/layout/hierarchy2"/>
    <dgm:cxn modelId="{602CB6C1-2BE8-E64D-A099-CF9A061D9857}" type="presParOf" srcId="{1578AE57-1C3A-1B48-A1E4-6731D8B5DCA2}" destId="{EA12F04E-CB0D-BF46-9085-9FECD1F7F0B2}" srcOrd="0" destOrd="0" presId="urn:microsoft.com/office/officeart/2005/8/layout/hierarchy2"/>
    <dgm:cxn modelId="{E9D090B1-98EF-2142-B25C-D4959A5AA4C4}" type="presParOf" srcId="{EA12F04E-CB0D-BF46-9085-9FECD1F7F0B2}" destId="{8AF58053-D658-3543-B584-D42DEDD77A89}" srcOrd="0" destOrd="0" presId="urn:microsoft.com/office/officeart/2005/8/layout/hierarchy2"/>
    <dgm:cxn modelId="{0CD4B351-B807-4E42-89B8-C5AEAFFC21DC}" type="presParOf" srcId="{1578AE57-1C3A-1B48-A1E4-6731D8B5DCA2}" destId="{3D258496-3E74-1D4B-8899-C729D744EBE8}" srcOrd="1" destOrd="0" presId="urn:microsoft.com/office/officeart/2005/8/layout/hierarchy2"/>
    <dgm:cxn modelId="{8EE31C45-7D00-C64D-9EB3-368C4E37813F}" type="presParOf" srcId="{3D258496-3E74-1D4B-8899-C729D744EBE8}" destId="{D6357157-0974-5044-9D63-C90E69C16B08}" srcOrd="0" destOrd="0" presId="urn:microsoft.com/office/officeart/2005/8/layout/hierarchy2"/>
    <dgm:cxn modelId="{4BEE0ADC-407F-DD47-B6CA-96EBC0E3E1E0}" type="presParOf" srcId="{3D258496-3E74-1D4B-8899-C729D744EBE8}" destId="{3EB98C52-3F3B-9441-86C3-F5B4EECEEBE6}" srcOrd="1" destOrd="0" presId="urn:microsoft.com/office/officeart/2005/8/layout/hierarchy2"/>
    <dgm:cxn modelId="{F8E9D24B-7767-7E42-80BB-54DCA3892D26}" type="presParOf" srcId="{76BB27A3-DAA0-FA42-9894-A6ED6261D9C5}" destId="{3F0DD20A-5E7F-1F48-9453-CCDA930D4074}" srcOrd="8" destOrd="0" presId="urn:microsoft.com/office/officeart/2005/8/layout/hierarchy2"/>
    <dgm:cxn modelId="{FB5EB5D5-1DB9-274D-BD17-B52CF8C40BFF}" type="presParOf" srcId="{3F0DD20A-5E7F-1F48-9453-CCDA930D4074}" destId="{97BB2A98-EC9D-BD44-9FDB-A43E0A4B7824}" srcOrd="0" destOrd="0" presId="urn:microsoft.com/office/officeart/2005/8/layout/hierarchy2"/>
    <dgm:cxn modelId="{10D392BE-E000-664B-9EE3-7BDC368D7A74}" type="presParOf" srcId="{76BB27A3-DAA0-FA42-9894-A6ED6261D9C5}" destId="{B50C7C29-617E-1148-8DD6-9F1374B247AD}" srcOrd="9" destOrd="0" presId="urn:microsoft.com/office/officeart/2005/8/layout/hierarchy2"/>
    <dgm:cxn modelId="{E0A14378-556C-654E-A4BF-AB5F8B71EBED}" type="presParOf" srcId="{B50C7C29-617E-1148-8DD6-9F1374B247AD}" destId="{2DB69952-927B-F347-83A1-EE3162E990C7}" srcOrd="0" destOrd="0" presId="urn:microsoft.com/office/officeart/2005/8/layout/hierarchy2"/>
    <dgm:cxn modelId="{2C532814-E1BF-8A47-AF9E-04B0B65CEFD1}" type="presParOf" srcId="{B50C7C29-617E-1148-8DD6-9F1374B247AD}" destId="{BE5FC52E-E2EF-D64E-9014-9659A199714D}" srcOrd="1" destOrd="0" presId="urn:microsoft.com/office/officeart/2005/8/layout/hierarchy2"/>
    <dgm:cxn modelId="{52CA2144-2370-C64E-B470-01328B15B6D0}" type="presParOf" srcId="{BE5FC52E-E2EF-D64E-9014-9659A199714D}" destId="{E8D77B7D-1AD8-3A47-A376-4583F8A3C6CE}" srcOrd="0" destOrd="0" presId="urn:microsoft.com/office/officeart/2005/8/layout/hierarchy2"/>
    <dgm:cxn modelId="{0D2C16A5-9E81-4346-A328-7BA860095BB5}" type="presParOf" srcId="{E8D77B7D-1AD8-3A47-A376-4583F8A3C6CE}" destId="{CA0D5506-DD71-0347-A453-C5588D6A7F3E}" srcOrd="0" destOrd="0" presId="urn:microsoft.com/office/officeart/2005/8/layout/hierarchy2"/>
    <dgm:cxn modelId="{BEA72E20-26F4-1248-9537-925C829493E8}" type="presParOf" srcId="{BE5FC52E-E2EF-D64E-9014-9659A199714D}" destId="{B2F32227-8F8B-0143-A9A9-2CAC3A919712}" srcOrd="1" destOrd="0" presId="urn:microsoft.com/office/officeart/2005/8/layout/hierarchy2"/>
    <dgm:cxn modelId="{742CBA71-282D-9B45-9434-E6FBE40AA6A7}" type="presParOf" srcId="{B2F32227-8F8B-0143-A9A9-2CAC3A919712}" destId="{9ACCFD09-3E96-9F46-8C9E-A96AD97281B4}" srcOrd="0" destOrd="0" presId="urn:microsoft.com/office/officeart/2005/8/layout/hierarchy2"/>
    <dgm:cxn modelId="{6F670C47-DCAD-9A44-BA74-940F7DAB29A0}" type="presParOf" srcId="{B2F32227-8F8B-0143-A9A9-2CAC3A919712}" destId="{3DDA19E8-FED0-1948-89CD-DF31B9C74D1B}" srcOrd="1" destOrd="0" presId="urn:microsoft.com/office/officeart/2005/8/layout/hierarchy2"/>
    <dgm:cxn modelId="{1AB1D92C-914C-E64E-AAF1-208EBBE1EC37}" type="presParOf" srcId="{76BB27A3-DAA0-FA42-9894-A6ED6261D9C5}" destId="{0503DC0B-B820-054E-AC63-444BA63E2B56}" srcOrd="10" destOrd="0" presId="urn:microsoft.com/office/officeart/2005/8/layout/hierarchy2"/>
    <dgm:cxn modelId="{8BF57066-C335-E344-819A-1B0B9866DA40}" type="presParOf" srcId="{0503DC0B-B820-054E-AC63-444BA63E2B56}" destId="{786751BF-46C6-7147-B07C-BF8D3F419B45}" srcOrd="0" destOrd="0" presId="urn:microsoft.com/office/officeart/2005/8/layout/hierarchy2"/>
    <dgm:cxn modelId="{DE46ABC8-A9BA-064F-B57D-DF6A8E6B4340}" type="presParOf" srcId="{76BB27A3-DAA0-FA42-9894-A6ED6261D9C5}" destId="{28C445B8-A0F3-F142-B046-11659D186274}" srcOrd="11" destOrd="0" presId="urn:microsoft.com/office/officeart/2005/8/layout/hierarchy2"/>
    <dgm:cxn modelId="{633C2E35-E320-364F-BAF4-EF555EE7457F}" type="presParOf" srcId="{28C445B8-A0F3-F142-B046-11659D186274}" destId="{137D644B-15F0-8C45-B6B4-77CD633EC25B}" srcOrd="0" destOrd="0" presId="urn:microsoft.com/office/officeart/2005/8/layout/hierarchy2"/>
    <dgm:cxn modelId="{AEDBFC07-D38D-3E47-B1B8-FB0F14146144}" type="presParOf" srcId="{28C445B8-A0F3-F142-B046-11659D186274}" destId="{FD91B0AD-0E27-174A-AE1A-B18B59F48B33}" srcOrd="1" destOrd="0" presId="urn:microsoft.com/office/officeart/2005/8/layout/hierarchy2"/>
    <dgm:cxn modelId="{934FD7C4-4FBD-7144-AF09-0AA8824CED3D}" type="presParOf" srcId="{FD91B0AD-0E27-174A-AE1A-B18B59F48B33}" destId="{BDA0EA48-3C74-4A4B-9378-20694B94F9E9}" srcOrd="0" destOrd="0" presId="urn:microsoft.com/office/officeart/2005/8/layout/hierarchy2"/>
    <dgm:cxn modelId="{D8C2DF41-7058-6746-8A7B-F971E5FBC7AC}" type="presParOf" srcId="{BDA0EA48-3C74-4A4B-9378-20694B94F9E9}" destId="{EB29ADF6-BD7B-904C-8A20-47D588FE66E1}" srcOrd="0" destOrd="0" presId="urn:microsoft.com/office/officeart/2005/8/layout/hierarchy2"/>
    <dgm:cxn modelId="{630BB83C-D69F-FC44-B3DF-2BA73DCC5A2C}" type="presParOf" srcId="{FD91B0AD-0E27-174A-AE1A-B18B59F48B33}" destId="{30EEF198-85F0-EA48-815D-675CD864B4BA}" srcOrd="1" destOrd="0" presId="urn:microsoft.com/office/officeart/2005/8/layout/hierarchy2"/>
    <dgm:cxn modelId="{DF505D36-0AD8-7846-AE70-EFD84C7667F5}" type="presParOf" srcId="{30EEF198-85F0-EA48-815D-675CD864B4BA}" destId="{56B43A11-C61A-284E-9EEF-97DADF870BB3}" srcOrd="0" destOrd="0" presId="urn:microsoft.com/office/officeart/2005/8/layout/hierarchy2"/>
    <dgm:cxn modelId="{3D921F46-D4A4-3749-AC38-738C8BAC9C86}" type="presParOf" srcId="{30EEF198-85F0-EA48-815D-675CD864B4BA}" destId="{A1E9162E-E6F4-3444-99AB-F6F168D8ABE4}" srcOrd="1" destOrd="0" presId="urn:microsoft.com/office/officeart/2005/8/layout/hierarchy2"/>
    <dgm:cxn modelId="{585AD9BA-0991-224F-9F47-C9C6AD2BC25E}" type="presParOf" srcId="{76BB27A3-DAA0-FA42-9894-A6ED6261D9C5}" destId="{F9049C82-CE80-7D40-A79E-5CDF64E77534}" srcOrd="12" destOrd="0" presId="urn:microsoft.com/office/officeart/2005/8/layout/hierarchy2"/>
    <dgm:cxn modelId="{0A395796-6BBD-9941-81AF-2A91CAD459E8}" type="presParOf" srcId="{F9049C82-CE80-7D40-A79E-5CDF64E77534}" destId="{9E656023-92D4-924C-8AE3-2AB5684EF8E3}" srcOrd="0" destOrd="0" presId="urn:microsoft.com/office/officeart/2005/8/layout/hierarchy2"/>
    <dgm:cxn modelId="{C1E47DAD-9E0F-8446-8309-2D7A8E7778F8}" type="presParOf" srcId="{76BB27A3-DAA0-FA42-9894-A6ED6261D9C5}" destId="{28E5B6CE-1554-324B-84E4-FAAD88BBC3CB}" srcOrd="13" destOrd="0" presId="urn:microsoft.com/office/officeart/2005/8/layout/hierarchy2"/>
    <dgm:cxn modelId="{A2E79496-72B0-B845-A4D6-891E4D9237FB}" type="presParOf" srcId="{28E5B6CE-1554-324B-84E4-FAAD88BBC3CB}" destId="{1AAB9200-6482-9B4F-B4E9-A5486B338A55}" srcOrd="0" destOrd="0" presId="urn:microsoft.com/office/officeart/2005/8/layout/hierarchy2"/>
    <dgm:cxn modelId="{8330B23D-25AA-3D42-A6FF-2C92033B65CE}" type="presParOf" srcId="{28E5B6CE-1554-324B-84E4-FAAD88BBC3CB}" destId="{D90E3513-46D1-6B4A-BC96-F0600BA9D823}" srcOrd="1" destOrd="0" presId="urn:microsoft.com/office/officeart/2005/8/layout/hierarchy2"/>
    <dgm:cxn modelId="{2022EF66-BC8D-794D-A013-EE3598368B8D}" type="presParOf" srcId="{D90E3513-46D1-6B4A-BC96-F0600BA9D823}" destId="{4BAC4FB5-B1F0-0743-8DDE-A3E67A0B0940}" srcOrd="0" destOrd="0" presId="urn:microsoft.com/office/officeart/2005/8/layout/hierarchy2"/>
    <dgm:cxn modelId="{CA0AEF47-6836-FB43-8EA1-751F5A8A8494}" type="presParOf" srcId="{4BAC4FB5-B1F0-0743-8DDE-A3E67A0B0940}" destId="{047F2213-94A3-C847-B6D1-CAF340ACF2F1}" srcOrd="0" destOrd="0" presId="urn:microsoft.com/office/officeart/2005/8/layout/hierarchy2"/>
    <dgm:cxn modelId="{9F8EE44E-4BA1-B445-8A0C-E7D4F822234E}" type="presParOf" srcId="{D90E3513-46D1-6B4A-BC96-F0600BA9D823}" destId="{C2C7C8AB-0EB0-E043-9204-1BECBA1115F1}" srcOrd="1" destOrd="0" presId="urn:microsoft.com/office/officeart/2005/8/layout/hierarchy2"/>
    <dgm:cxn modelId="{F371AA4A-16A3-B242-B837-27D3E6962F94}" type="presParOf" srcId="{C2C7C8AB-0EB0-E043-9204-1BECBA1115F1}" destId="{7C4C503B-B20A-A24B-8A2D-8FACA0813F72}" srcOrd="0" destOrd="0" presId="urn:microsoft.com/office/officeart/2005/8/layout/hierarchy2"/>
    <dgm:cxn modelId="{F9706308-A1E8-D645-B79E-C9054358A990}" type="presParOf" srcId="{C2C7C8AB-0EB0-E043-9204-1BECBA1115F1}" destId="{2B3CCEBC-1358-524F-88A0-648DEAF65BE2}" srcOrd="1" destOrd="0" presId="urn:microsoft.com/office/officeart/2005/8/layout/hierarchy2"/>
    <dgm:cxn modelId="{E3AC0C75-FFA8-B94C-AE79-B81D70E1752D}" type="presParOf" srcId="{76BB27A3-DAA0-FA42-9894-A6ED6261D9C5}" destId="{39A7236C-9C54-694D-90CF-C53ACC933349}" srcOrd="14" destOrd="0" presId="urn:microsoft.com/office/officeart/2005/8/layout/hierarchy2"/>
    <dgm:cxn modelId="{83FA6C20-891A-9C4B-9914-E025F202B83A}" type="presParOf" srcId="{39A7236C-9C54-694D-90CF-C53ACC933349}" destId="{CAA57389-8810-0D48-BE50-890C56F9CD67}" srcOrd="0" destOrd="0" presId="urn:microsoft.com/office/officeart/2005/8/layout/hierarchy2"/>
    <dgm:cxn modelId="{5BD9FBE0-6AA9-104F-8CF0-56AEC19419EE}" type="presParOf" srcId="{76BB27A3-DAA0-FA42-9894-A6ED6261D9C5}" destId="{3C9880E5-D824-DA47-85A7-744011E4E946}" srcOrd="15" destOrd="0" presId="urn:microsoft.com/office/officeart/2005/8/layout/hierarchy2"/>
    <dgm:cxn modelId="{AB82A001-F6FB-4840-BB50-C0EBC3F28607}" type="presParOf" srcId="{3C9880E5-D824-DA47-85A7-744011E4E946}" destId="{E9604382-3B2C-AC44-9E82-94EE2EA3A8E6}" srcOrd="0" destOrd="0" presId="urn:microsoft.com/office/officeart/2005/8/layout/hierarchy2"/>
    <dgm:cxn modelId="{0BFA59A8-E3D9-E848-AC31-18F0D464B31B}" type="presParOf" srcId="{3C9880E5-D824-DA47-85A7-744011E4E946}" destId="{328ECDA5-50B2-7448-80E8-6F05A89F4280}" srcOrd="1" destOrd="0" presId="urn:microsoft.com/office/officeart/2005/8/layout/hierarchy2"/>
    <dgm:cxn modelId="{47694E66-0250-EB4D-9DF1-075D318F8425}" type="presParOf" srcId="{328ECDA5-50B2-7448-80E8-6F05A89F4280}" destId="{28D2C182-DD11-8442-B991-C80C8B71C784}" srcOrd="0" destOrd="0" presId="urn:microsoft.com/office/officeart/2005/8/layout/hierarchy2"/>
    <dgm:cxn modelId="{E6F3FC0C-8701-0F40-B955-DC021EDA77AD}" type="presParOf" srcId="{28D2C182-DD11-8442-B991-C80C8B71C784}" destId="{3053E6D7-B85C-4349-8F25-DBA15E3F1C67}" srcOrd="0" destOrd="0" presId="urn:microsoft.com/office/officeart/2005/8/layout/hierarchy2"/>
    <dgm:cxn modelId="{BDB9EF85-9FD6-034B-80FF-D81367B071AB}" type="presParOf" srcId="{328ECDA5-50B2-7448-80E8-6F05A89F4280}" destId="{8787B9F8-92FA-864D-8891-36732562B725}" srcOrd="1" destOrd="0" presId="urn:microsoft.com/office/officeart/2005/8/layout/hierarchy2"/>
    <dgm:cxn modelId="{5E6B3C11-CF3D-D445-9F4B-4069068D79CF}" type="presParOf" srcId="{8787B9F8-92FA-864D-8891-36732562B725}" destId="{A41FF35C-C87D-2843-933B-76697962E089}" srcOrd="0" destOrd="0" presId="urn:microsoft.com/office/officeart/2005/8/layout/hierarchy2"/>
    <dgm:cxn modelId="{90B7ED57-E00E-7246-9391-30A044DDB29A}" type="presParOf" srcId="{8787B9F8-92FA-864D-8891-36732562B725}" destId="{29329253-F177-F447-9760-09E336388F01}" srcOrd="1" destOrd="0" presId="urn:microsoft.com/office/officeart/2005/8/layout/hierarchy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6AA9D0-618A-D947-B114-5203B7CB37E2}" type="doc">
      <dgm:prSet loTypeId="urn:microsoft.com/office/officeart/2005/8/layout/radial1" loCatId="" qsTypeId="urn:microsoft.com/office/officeart/2005/8/quickstyle/simple1" qsCatId="simple" csTypeId="urn:microsoft.com/office/officeart/2005/8/colors/colorful4" csCatId="colorful" phldr="1"/>
      <dgm:spPr/>
      <dgm:t>
        <a:bodyPr/>
        <a:lstStyle/>
        <a:p>
          <a:endParaRPr lang="es-ES"/>
        </a:p>
      </dgm:t>
    </dgm:pt>
    <dgm:pt modelId="{AEA14137-F9E2-F048-B303-F8FE43EA3B69}">
      <dgm:prSet phldrT="[Texto]"/>
      <dgm:spPr/>
      <dgm:t>
        <a:bodyPr/>
        <a:lstStyle/>
        <a:p>
          <a:r>
            <a:rPr lang="es-ES" dirty="0" smtClean="0"/>
            <a:t>Postulados Básicos</a:t>
          </a:r>
          <a:endParaRPr lang="es-ES" dirty="0"/>
        </a:p>
      </dgm:t>
    </dgm:pt>
    <dgm:pt modelId="{4F6C1959-6431-154E-AE30-B60AC7490C2C}" type="parTrans" cxnId="{0F6DAF6B-2E44-FC45-8637-3113D3544B6E}">
      <dgm:prSet/>
      <dgm:spPr/>
      <dgm:t>
        <a:bodyPr/>
        <a:lstStyle/>
        <a:p>
          <a:endParaRPr lang="es-ES"/>
        </a:p>
      </dgm:t>
    </dgm:pt>
    <dgm:pt modelId="{5FFB9CA3-16E3-0D45-996C-B39434B00F13}" type="sibTrans" cxnId="{0F6DAF6B-2E44-FC45-8637-3113D3544B6E}">
      <dgm:prSet/>
      <dgm:spPr/>
      <dgm:t>
        <a:bodyPr/>
        <a:lstStyle/>
        <a:p>
          <a:endParaRPr lang="es-ES"/>
        </a:p>
      </dgm:t>
    </dgm:pt>
    <dgm:pt modelId="{F462B598-9E0B-A540-B935-21E723F51ABF}">
      <dgm:prSet phldrT="[Texto]"/>
      <dgm:spPr/>
      <dgm:t>
        <a:bodyPr/>
        <a:lstStyle/>
        <a:p>
          <a:r>
            <a:rPr lang="es-ES" dirty="0" smtClean="0"/>
            <a:t>Entidad Económica</a:t>
          </a:r>
          <a:endParaRPr lang="es-ES" dirty="0"/>
        </a:p>
      </dgm:t>
    </dgm:pt>
    <dgm:pt modelId="{EAC10024-FDA5-3941-B7D4-365B9A475483}" type="parTrans" cxnId="{C3CBA6F7-38A6-2845-9AE7-8231D780CD26}">
      <dgm:prSet/>
      <dgm:spPr/>
      <dgm:t>
        <a:bodyPr/>
        <a:lstStyle/>
        <a:p>
          <a:endParaRPr lang="es-ES"/>
        </a:p>
      </dgm:t>
    </dgm:pt>
    <dgm:pt modelId="{51AC12BB-4690-AA48-AF3B-3EADAABFE652}" type="sibTrans" cxnId="{C3CBA6F7-38A6-2845-9AE7-8231D780CD26}">
      <dgm:prSet/>
      <dgm:spPr/>
      <dgm:t>
        <a:bodyPr/>
        <a:lstStyle/>
        <a:p>
          <a:endParaRPr lang="es-ES"/>
        </a:p>
      </dgm:t>
    </dgm:pt>
    <dgm:pt modelId="{25D48043-10ED-9145-ACC6-74EC4811B488}">
      <dgm:prSet phldrT="[Texto]"/>
      <dgm:spPr/>
      <dgm:t>
        <a:bodyPr/>
        <a:lstStyle/>
        <a:p>
          <a:r>
            <a:rPr lang="es-ES" dirty="0" smtClean="0"/>
            <a:t>Valuación</a:t>
          </a:r>
          <a:endParaRPr lang="es-ES" dirty="0"/>
        </a:p>
      </dgm:t>
    </dgm:pt>
    <dgm:pt modelId="{E8010997-0326-0547-AB20-2F71D975A6CB}" type="parTrans" cxnId="{7BC6DFD3-7384-684F-BB8E-F0174B9365A1}">
      <dgm:prSet/>
      <dgm:spPr/>
      <dgm:t>
        <a:bodyPr/>
        <a:lstStyle/>
        <a:p>
          <a:endParaRPr lang="es-ES"/>
        </a:p>
      </dgm:t>
    </dgm:pt>
    <dgm:pt modelId="{B05EFB94-92F2-1F48-ABBE-590BB37423BD}" type="sibTrans" cxnId="{7BC6DFD3-7384-684F-BB8E-F0174B9365A1}">
      <dgm:prSet/>
      <dgm:spPr/>
      <dgm:t>
        <a:bodyPr/>
        <a:lstStyle/>
        <a:p>
          <a:endParaRPr lang="es-ES"/>
        </a:p>
      </dgm:t>
    </dgm:pt>
    <dgm:pt modelId="{26F2B1A9-4492-9B40-8FDB-8CC8BCD019BE}">
      <dgm:prSet phldrT="[Texto]"/>
      <dgm:spPr/>
      <dgm:t>
        <a:bodyPr/>
        <a:lstStyle/>
        <a:p>
          <a:r>
            <a:rPr lang="es-ES" smtClean="0"/>
            <a:t>Dualidad Económica</a:t>
          </a:r>
          <a:endParaRPr lang="es-ES" dirty="0"/>
        </a:p>
      </dgm:t>
    </dgm:pt>
    <dgm:pt modelId="{AF90B92B-9B1D-E740-8EDC-CC4AAD4528DE}" type="parTrans" cxnId="{15A22FAF-0E01-2243-92B7-7BCBBABE1702}">
      <dgm:prSet/>
      <dgm:spPr/>
      <dgm:t>
        <a:bodyPr/>
        <a:lstStyle/>
        <a:p>
          <a:endParaRPr lang="es-ES"/>
        </a:p>
      </dgm:t>
    </dgm:pt>
    <dgm:pt modelId="{5AAA121F-079F-5D4A-9981-B7C45DFCB04C}" type="sibTrans" cxnId="{15A22FAF-0E01-2243-92B7-7BCBBABE1702}">
      <dgm:prSet/>
      <dgm:spPr/>
      <dgm:t>
        <a:bodyPr/>
        <a:lstStyle/>
        <a:p>
          <a:endParaRPr lang="es-ES"/>
        </a:p>
      </dgm:t>
    </dgm:pt>
    <dgm:pt modelId="{B791736B-7C21-AE4F-AD4C-BEEE393DBD16}">
      <dgm:prSet phldrT="[Texto]"/>
      <dgm:spPr/>
      <dgm:t>
        <a:bodyPr/>
        <a:lstStyle/>
        <a:p>
          <a:r>
            <a:rPr lang="es-ES" dirty="0" smtClean="0"/>
            <a:t>Consistencia</a:t>
          </a:r>
          <a:endParaRPr lang="es-ES" dirty="0"/>
        </a:p>
      </dgm:t>
    </dgm:pt>
    <dgm:pt modelId="{BB18B493-9481-1245-8195-6738B7DCAB85}" type="parTrans" cxnId="{1D4804DA-CE00-F44A-A7FE-F51F20D0531E}">
      <dgm:prSet/>
      <dgm:spPr/>
      <dgm:t>
        <a:bodyPr/>
        <a:lstStyle/>
        <a:p>
          <a:endParaRPr lang="es-ES"/>
        </a:p>
      </dgm:t>
    </dgm:pt>
    <dgm:pt modelId="{1A20CE0D-7B92-7B4C-A870-BCC1BF6F6AB8}" type="sibTrans" cxnId="{1D4804DA-CE00-F44A-A7FE-F51F20D0531E}">
      <dgm:prSet/>
      <dgm:spPr/>
      <dgm:t>
        <a:bodyPr/>
        <a:lstStyle/>
        <a:p>
          <a:endParaRPr lang="es-ES"/>
        </a:p>
      </dgm:t>
    </dgm:pt>
    <dgm:pt modelId="{24AB4AEA-98C4-4B46-808D-746827EEBCEF}">
      <dgm:prSet/>
      <dgm:spPr/>
      <dgm:t>
        <a:bodyPr/>
        <a:lstStyle/>
        <a:p>
          <a:r>
            <a:rPr lang="es-ES" dirty="0" smtClean="0"/>
            <a:t>Negocio en Marcha </a:t>
          </a:r>
          <a:endParaRPr lang="es-ES" dirty="0"/>
        </a:p>
      </dgm:t>
    </dgm:pt>
    <dgm:pt modelId="{3B05AD65-9283-7749-AFB4-6A5800E6607A}" type="parTrans" cxnId="{B7D9C520-7AC6-BD4C-8832-6B56FF30CDA2}">
      <dgm:prSet/>
      <dgm:spPr/>
      <dgm:t>
        <a:bodyPr/>
        <a:lstStyle/>
        <a:p>
          <a:endParaRPr lang="es-ES"/>
        </a:p>
      </dgm:t>
    </dgm:pt>
    <dgm:pt modelId="{6C09102D-933B-9648-ABEA-3F5B91FB9E59}" type="sibTrans" cxnId="{B7D9C520-7AC6-BD4C-8832-6B56FF30CDA2}">
      <dgm:prSet/>
      <dgm:spPr/>
      <dgm:t>
        <a:bodyPr/>
        <a:lstStyle/>
        <a:p>
          <a:endParaRPr lang="es-ES"/>
        </a:p>
      </dgm:t>
    </dgm:pt>
    <dgm:pt modelId="{8FB28678-B494-5A41-9D7A-BFCBBA52B9E0}">
      <dgm:prSet/>
      <dgm:spPr/>
      <dgm:t>
        <a:bodyPr/>
        <a:lstStyle/>
        <a:p>
          <a:r>
            <a:rPr lang="es-ES" dirty="0" smtClean="0"/>
            <a:t>Asociación de Costos y Gastos con </a:t>
          </a:r>
          <a:r>
            <a:rPr lang="es-ES" smtClean="0"/>
            <a:t>Ingresos </a:t>
          </a:r>
          <a:endParaRPr lang="es-ES" dirty="0"/>
        </a:p>
      </dgm:t>
    </dgm:pt>
    <dgm:pt modelId="{4061FA35-FFD8-2242-A21B-3675FCA86D52}" type="sibTrans" cxnId="{43A8DE5C-DF3D-3D4A-A57D-09AE47E5DBF1}">
      <dgm:prSet/>
      <dgm:spPr/>
      <dgm:t>
        <a:bodyPr/>
        <a:lstStyle/>
        <a:p>
          <a:endParaRPr lang="es-ES"/>
        </a:p>
      </dgm:t>
    </dgm:pt>
    <dgm:pt modelId="{BAA73AA9-2CA1-FB4A-8C52-6696C6AF6615}" type="parTrans" cxnId="{43A8DE5C-DF3D-3D4A-A57D-09AE47E5DBF1}">
      <dgm:prSet/>
      <dgm:spPr/>
      <dgm:t>
        <a:bodyPr/>
        <a:lstStyle/>
        <a:p>
          <a:endParaRPr lang="es-ES"/>
        </a:p>
      </dgm:t>
    </dgm:pt>
    <dgm:pt modelId="{BCA5EBC3-CD09-5C4D-BB39-DA1562148B7E}">
      <dgm:prSet/>
      <dgm:spPr/>
      <dgm:t>
        <a:bodyPr/>
        <a:lstStyle/>
        <a:p>
          <a:r>
            <a:rPr lang="es-ES" dirty="0" err="1" smtClean="0"/>
            <a:t>Devengación</a:t>
          </a:r>
          <a:r>
            <a:rPr lang="es-ES" dirty="0" smtClean="0"/>
            <a:t> Contable </a:t>
          </a:r>
          <a:endParaRPr lang="es-ES" dirty="0"/>
        </a:p>
      </dgm:t>
    </dgm:pt>
    <dgm:pt modelId="{5109D657-15ED-0047-A466-8E2A419E760B}" type="sibTrans" cxnId="{921E82C9-6578-1A4D-BFC2-09B2AFEE3F7F}">
      <dgm:prSet/>
      <dgm:spPr/>
      <dgm:t>
        <a:bodyPr/>
        <a:lstStyle/>
        <a:p>
          <a:endParaRPr lang="es-ES"/>
        </a:p>
      </dgm:t>
    </dgm:pt>
    <dgm:pt modelId="{7D50F677-90D1-D04A-90F5-D87A6B5A192E}" type="parTrans" cxnId="{921E82C9-6578-1A4D-BFC2-09B2AFEE3F7F}">
      <dgm:prSet/>
      <dgm:spPr/>
      <dgm:t>
        <a:bodyPr/>
        <a:lstStyle/>
        <a:p>
          <a:endParaRPr lang="es-ES"/>
        </a:p>
      </dgm:t>
    </dgm:pt>
    <dgm:pt modelId="{2C6E303B-0F88-6343-BDBA-F9E788E1F01D}" type="pres">
      <dgm:prSet presAssocID="{166AA9D0-618A-D947-B114-5203B7CB37E2}" presName="cycle" presStyleCnt="0">
        <dgm:presLayoutVars>
          <dgm:chMax val="1"/>
          <dgm:dir/>
          <dgm:animLvl val="ctr"/>
          <dgm:resizeHandles val="exact"/>
        </dgm:presLayoutVars>
      </dgm:prSet>
      <dgm:spPr/>
      <dgm:t>
        <a:bodyPr/>
        <a:lstStyle/>
        <a:p>
          <a:endParaRPr lang="es-ES"/>
        </a:p>
      </dgm:t>
    </dgm:pt>
    <dgm:pt modelId="{E4640AD8-1A17-0E4F-A81D-BD0525291300}" type="pres">
      <dgm:prSet presAssocID="{AEA14137-F9E2-F048-B303-F8FE43EA3B69}" presName="centerShape" presStyleLbl="node0" presStyleIdx="0" presStyleCnt="1"/>
      <dgm:spPr/>
      <dgm:t>
        <a:bodyPr/>
        <a:lstStyle/>
        <a:p>
          <a:endParaRPr lang="es-ES"/>
        </a:p>
      </dgm:t>
    </dgm:pt>
    <dgm:pt modelId="{4C13EE2A-71D2-1C49-975E-608B933FC271}" type="pres">
      <dgm:prSet presAssocID="{EAC10024-FDA5-3941-B7D4-365B9A475483}" presName="Name9" presStyleLbl="parChTrans1D2" presStyleIdx="0" presStyleCnt="7"/>
      <dgm:spPr/>
      <dgm:t>
        <a:bodyPr/>
        <a:lstStyle/>
        <a:p>
          <a:endParaRPr lang="es-ES"/>
        </a:p>
      </dgm:t>
    </dgm:pt>
    <dgm:pt modelId="{34307695-126E-2849-9A09-67332744128F}" type="pres">
      <dgm:prSet presAssocID="{EAC10024-FDA5-3941-B7D4-365B9A475483}" presName="connTx" presStyleLbl="parChTrans1D2" presStyleIdx="0" presStyleCnt="7"/>
      <dgm:spPr/>
      <dgm:t>
        <a:bodyPr/>
        <a:lstStyle/>
        <a:p>
          <a:endParaRPr lang="es-ES"/>
        </a:p>
      </dgm:t>
    </dgm:pt>
    <dgm:pt modelId="{0A1A09CC-E09E-A94C-909C-0E77373BA450}" type="pres">
      <dgm:prSet presAssocID="{F462B598-9E0B-A540-B935-21E723F51ABF}" presName="node" presStyleLbl="node1" presStyleIdx="0" presStyleCnt="7" custScaleX="111725" custScaleY="105944" custRadScaleRad="99135" custRadScaleInc="2477">
        <dgm:presLayoutVars>
          <dgm:bulletEnabled val="1"/>
        </dgm:presLayoutVars>
      </dgm:prSet>
      <dgm:spPr/>
      <dgm:t>
        <a:bodyPr/>
        <a:lstStyle/>
        <a:p>
          <a:endParaRPr lang="es-ES"/>
        </a:p>
      </dgm:t>
    </dgm:pt>
    <dgm:pt modelId="{F89E12A9-9706-C94A-8FFC-DBCF971D4C17}" type="pres">
      <dgm:prSet presAssocID="{3B05AD65-9283-7749-AFB4-6A5800E6607A}" presName="Name9" presStyleLbl="parChTrans1D2" presStyleIdx="1" presStyleCnt="7"/>
      <dgm:spPr/>
      <dgm:t>
        <a:bodyPr/>
        <a:lstStyle/>
        <a:p>
          <a:endParaRPr lang="es-ES"/>
        </a:p>
      </dgm:t>
    </dgm:pt>
    <dgm:pt modelId="{B8D90B15-35F4-B04D-B97E-F615CEC0A198}" type="pres">
      <dgm:prSet presAssocID="{3B05AD65-9283-7749-AFB4-6A5800E6607A}" presName="connTx" presStyleLbl="parChTrans1D2" presStyleIdx="1" presStyleCnt="7"/>
      <dgm:spPr/>
      <dgm:t>
        <a:bodyPr/>
        <a:lstStyle/>
        <a:p>
          <a:endParaRPr lang="es-ES"/>
        </a:p>
      </dgm:t>
    </dgm:pt>
    <dgm:pt modelId="{76F9965A-4A20-CF4A-9B10-B7EECE397918}" type="pres">
      <dgm:prSet presAssocID="{24AB4AEA-98C4-4B46-808D-746827EEBCEF}" presName="node" presStyleLbl="node1" presStyleIdx="1" presStyleCnt="7">
        <dgm:presLayoutVars>
          <dgm:bulletEnabled val="1"/>
        </dgm:presLayoutVars>
      </dgm:prSet>
      <dgm:spPr/>
      <dgm:t>
        <a:bodyPr/>
        <a:lstStyle/>
        <a:p>
          <a:endParaRPr lang="es-ES"/>
        </a:p>
      </dgm:t>
    </dgm:pt>
    <dgm:pt modelId="{602F7267-6D59-1D4D-AF4A-973D57EFBA84}" type="pres">
      <dgm:prSet presAssocID="{7D50F677-90D1-D04A-90F5-D87A6B5A192E}" presName="Name9" presStyleLbl="parChTrans1D2" presStyleIdx="2" presStyleCnt="7"/>
      <dgm:spPr/>
      <dgm:t>
        <a:bodyPr/>
        <a:lstStyle/>
        <a:p>
          <a:endParaRPr lang="es-ES"/>
        </a:p>
      </dgm:t>
    </dgm:pt>
    <dgm:pt modelId="{485D7F45-3044-BB44-B0F5-30CB272C378A}" type="pres">
      <dgm:prSet presAssocID="{7D50F677-90D1-D04A-90F5-D87A6B5A192E}" presName="connTx" presStyleLbl="parChTrans1D2" presStyleIdx="2" presStyleCnt="7"/>
      <dgm:spPr/>
      <dgm:t>
        <a:bodyPr/>
        <a:lstStyle/>
        <a:p>
          <a:endParaRPr lang="es-ES"/>
        </a:p>
      </dgm:t>
    </dgm:pt>
    <dgm:pt modelId="{5AA389A3-5AA8-874A-9614-0F9054CE1669}" type="pres">
      <dgm:prSet presAssocID="{BCA5EBC3-CD09-5C4D-BB39-DA1562148B7E}" presName="node" presStyleLbl="node1" presStyleIdx="2" presStyleCnt="7">
        <dgm:presLayoutVars>
          <dgm:bulletEnabled val="1"/>
        </dgm:presLayoutVars>
      </dgm:prSet>
      <dgm:spPr/>
      <dgm:t>
        <a:bodyPr/>
        <a:lstStyle/>
        <a:p>
          <a:endParaRPr lang="es-ES"/>
        </a:p>
      </dgm:t>
    </dgm:pt>
    <dgm:pt modelId="{CCA933D3-B6CA-A54E-BF00-8989851FD7E4}" type="pres">
      <dgm:prSet presAssocID="{BAA73AA9-2CA1-FB4A-8C52-6696C6AF6615}" presName="Name9" presStyleLbl="parChTrans1D2" presStyleIdx="3" presStyleCnt="7"/>
      <dgm:spPr/>
      <dgm:t>
        <a:bodyPr/>
        <a:lstStyle/>
        <a:p>
          <a:endParaRPr lang="es-ES"/>
        </a:p>
      </dgm:t>
    </dgm:pt>
    <dgm:pt modelId="{6379447C-6049-124C-BA59-029232DB281C}" type="pres">
      <dgm:prSet presAssocID="{BAA73AA9-2CA1-FB4A-8C52-6696C6AF6615}" presName="connTx" presStyleLbl="parChTrans1D2" presStyleIdx="3" presStyleCnt="7"/>
      <dgm:spPr/>
      <dgm:t>
        <a:bodyPr/>
        <a:lstStyle/>
        <a:p>
          <a:endParaRPr lang="es-ES"/>
        </a:p>
      </dgm:t>
    </dgm:pt>
    <dgm:pt modelId="{90A32C79-CC22-994B-9D4D-3A4E1437EA30}" type="pres">
      <dgm:prSet presAssocID="{8FB28678-B494-5A41-9D7A-BFCBBA52B9E0}" presName="node" presStyleLbl="node1" presStyleIdx="3" presStyleCnt="7">
        <dgm:presLayoutVars>
          <dgm:bulletEnabled val="1"/>
        </dgm:presLayoutVars>
      </dgm:prSet>
      <dgm:spPr/>
      <dgm:t>
        <a:bodyPr/>
        <a:lstStyle/>
        <a:p>
          <a:endParaRPr lang="es-ES"/>
        </a:p>
      </dgm:t>
    </dgm:pt>
    <dgm:pt modelId="{495985A4-F20E-594A-ACFE-25F59C72F866}" type="pres">
      <dgm:prSet presAssocID="{E8010997-0326-0547-AB20-2F71D975A6CB}" presName="Name9" presStyleLbl="parChTrans1D2" presStyleIdx="4" presStyleCnt="7"/>
      <dgm:spPr/>
      <dgm:t>
        <a:bodyPr/>
        <a:lstStyle/>
        <a:p>
          <a:endParaRPr lang="es-ES"/>
        </a:p>
      </dgm:t>
    </dgm:pt>
    <dgm:pt modelId="{868BB63B-EEAD-F742-A381-6E3F825BDDFA}" type="pres">
      <dgm:prSet presAssocID="{E8010997-0326-0547-AB20-2F71D975A6CB}" presName="connTx" presStyleLbl="parChTrans1D2" presStyleIdx="4" presStyleCnt="7"/>
      <dgm:spPr/>
      <dgm:t>
        <a:bodyPr/>
        <a:lstStyle/>
        <a:p>
          <a:endParaRPr lang="es-ES"/>
        </a:p>
      </dgm:t>
    </dgm:pt>
    <dgm:pt modelId="{1C965ED6-FF64-0141-AD6D-78547AAB7060}" type="pres">
      <dgm:prSet presAssocID="{25D48043-10ED-9145-ACC6-74EC4811B488}" presName="node" presStyleLbl="node1" presStyleIdx="4" presStyleCnt="7">
        <dgm:presLayoutVars>
          <dgm:bulletEnabled val="1"/>
        </dgm:presLayoutVars>
      </dgm:prSet>
      <dgm:spPr/>
      <dgm:t>
        <a:bodyPr/>
        <a:lstStyle/>
        <a:p>
          <a:endParaRPr lang="es-ES"/>
        </a:p>
      </dgm:t>
    </dgm:pt>
    <dgm:pt modelId="{52C83D7B-EE65-6547-9B09-09E5C45DC14B}" type="pres">
      <dgm:prSet presAssocID="{AF90B92B-9B1D-E740-8EDC-CC4AAD4528DE}" presName="Name9" presStyleLbl="parChTrans1D2" presStyleIdx="5" presStyleCnt="7"/>
      <dgm:spPr/>
      <dgm:t>
        <a:bodyPr/>
        <a:lstStyle/>
        <a:p>
          <a:endParaRPr lang="es-ES"/>
        </a:p>
      </dgm:t>
    </dgm:pt>
    <dgm:pt modelId="{0FF77BAC-CC1B-0647-90F5-8D23134CD724}" type="pres">
      <dgm:prSet presAssocID="{AF90B92B-9B1D-E740-8EDC-CC4AAD4528DE}" presName="connTx" presStyleLbl="parChTrans1D2" presStyleIdx="5" presStyleCnt="7"/>
      <dgm:spPr/>
      <dgm:t>
        <a:bodyPr/>
        <a:lstStyle/>
        <a:p>
          <a:endParaRPr lang="es-ES"/>
        </a:p>
      </dgm:t>
    </dgm:pt>
    <dgm:pt modelId="{42375D09-B520-FA49-B161-2EA598DAAC30}" type="pres">
      <dgm:prSet presAssocID="{26F2B1A9-4492-9B40-8FDB-8CC8BCD019BE}" presName="node" presStyleLbl="node1" presStyleIdx="5" presStyleCnt="7">
        <dgm:presLayoutVars>
          <dgm:bulletEnabled val="1"/>
        </dgm:presLayoutVars>
      </dgm:prSet>
      <dgm:spPr/>
      <dgm:t>
        <a:bodyPr/>
        <a:lstStyle/>
        <a:p>
          <a:endParaRPr lang="es-ES"/>
        </a:p>
      </dgm:t>
    </dgm:pt>
    <dgm:pt modelId="{818B0B61-25CF-D247-A20B-E221D1061CF0}" type="pres">
      <dgm:prSet presAssocID="{BB18B493-9481-1245-8195-6738B7DCAB85}" presName="Name9" presStyleLbl="parChTrans1D2" presStyleIdx="6" presStyleCnt="7"/>
      <dgm:spPr/>
      <dgm:t>
        <a:bodyPr/>
        <a:lstStyle/>
        <a:p>
          <a:endParaRPr lang="es-ES"/>
        </a:p>
      </dgm:t>
    </dgm:pt>
    <dgm:pt modelId="{64BF1CD6-33A5-7745-9AB3-22689C613DA2}" type="pres">
      <dgm:prSet presAssocID="{BB18B493-9481-1245-8195-6738B7DCAB85}" presName="connTx" presStyleLbl="parChTrans1D2" presStyleIdx="6" presStyleCnt="7"/>
      <dgm:spPr/>
      <dgm:t>
        <a:bodyPr/>
        <a:lstStyle/>
        <a:p>
          <a:endParaRPr lang="es-ES"/>
        </a:p>
      </dgm:t>
    </dgm:pt>
    <dgm:pt modelId="{91D36518-AE2E-5042-A424-BBBE61264EE0}" type="pres">
      <dgm:prSet presAssocID="{B791736B-7C21-AE4F-AD4C-BEEE393DBD16}" presName="node" presStyleLbl="node1" presStyleIdx="6" presStyleCnt="7">
        <dgm:presLayoutVars>
          <dgm:bulletEnabled val="1"/>
        </dgm:presLayoutVars>
      </dgm:prSet>
      <dgm:spPr/>
      <dgm:t>
        <a:bodyPr/>
        <a:lstStyle/>
        <a:p>
          <a:endParaRPr lang="es-ES"/>
        </a:p>
      </dgm:t>
    </dgm:pt>
  </dgm:ptLst>
  <dgm:cxnLst>
    <dgm:cxn modelId="{921E82C9-6578-1A4D-BFC2-09B2AFEE3F7F}" srcId="{AEA14137-F9E2-F048-B303-F8FE43EA3B69}" destId="{BCA5EBC3-CD09-5C4D-BB39-DA1562148B7E}" srcOrd="2" destOrd="0" parTransId="{7D50F677-90D1-D04A-90F5-D87A6B5A192E}" sibTransId="{5109D657-15ED-0047-A466-8E2A419E760B}"/>
    <dgm:cxn modelId="{F81B80CB-5F29-F74D-B492-B30E57B1DDAD}" type="presOf" srcId="{B791736B-7C21-AE4F-AD4C-BEEE393DBD16}" destId="{91D36518-AE2E-5042-A424-BBBE61264EE0}" srcOrd="0" destOrd="0" presId="urn:microsoft.com/office/officeart/2005/8/layout/radial1"/>
    <dgm:cxn modelId="{59F50C82-31CA-C649-8D9B-4DB70EFFAB9D}" type="presOf" srcId="{25D48043-10ED-9145-ACC6-74EC4811B488}" destId="{1C965ED6-FF64-0141-AD6D-78547AAB7060}" srcOrd="0" destOrd="0" presId="urn:microsoft.com/office/officeart/2005/8/layout/radial1"/>
    <dgm:cxn modelId="{39A332F7-CFD4-EA45-A813-2FD2522004A2}" type="presOf" srcId="{24AB4AEA-98C4-4B46-808D-746827EEBCEF}" destId="{76F9965A-4A20-CF4A-9B10-B7EECE397918}" srcOrd="0" destOrd="0" presId="urn:microsoft.com/office/officeart/2005/8/layout/radial1"/>
    <dgm:cxn modelId="{1D4804DA-CE00-F44A-A7FE-F51F20D0531E}" srcId="{AEA14137-F9E2-F048-B303-F8FE43EA3B69}" destId="{B791736B-7C21-AE4F-AD4C-BEEE393DBD16}" srcOrd="6" destOrd="0" parTransId="{BB18B493-9481-1245-8195-6738B7DCAB85}" sibTransId="{1A20CE0D-7B92-7B4C-A870-BCC1BF6F6AB8}"/>
    <dgm:cxn modelId="{CD785484-0BE3-A749-B848-DEE2DB7F9237}" type="presOf" srcId="{166AA9D0-618A-D947-B114-5203B7CB37E2}" destId="{2C6E303B-0F88-6343-BDBA-F9E788E1F01D}" srcOrd="0" destOrd="0" presId="urn:microsoft.com/office/officeart/2005/8/layout/radial1"/>
    <dgm:cxn modelId="{0F6DAF6B-2E44-FC45-8637-3113D3544B6E}" srcId="{166AA9D0-618A-D947-B114-5203B7CB37E2}" destId="{AEA14137-F9E2-F048-B303-F8FE43EA3B69}" srcOrd="0" destOrd="0" parTransId="{4F6C1959-6431-154E-AE30-B60AC7490C2C}" sibTransId="{5FFB9CA3-16E3-0D45-996C-B39434B00F13}"/>
    <dgm:cxn modelId="{0EFA6DEF-81B1-8741-A5DA-DC0400D9FF71}" type="presOf" srcId="{7D50F677-90D1-D04A-90F5-D87A6B5A192E}" destId="{485D7F45-3044-BB44-B0F5-30CB272C378A}" srcOrd="1" destOrd="0" presId="urn:microsoft.com/office/officeart/2005/8/layout/radial1"/>
    <dgm:cxn modelId="{E7F59669-2610-CE4A-B418-DB82D6803707}" type="presOf" srcId="{26F2B1A9-4492-9B40-8FDB-8CC8BCD019BE}" destId="{42375D09-B520-FA49-B161-2EA598DAAC30}" srcOrd="0" destOrd="0" presId="urn:microsoft.com/office/officeart/2005/8/layout/radial1"/>
    <dgm:cxn modelId="{6CDB626E-4426-D344-9CA5-9CF58078FBAF}" type="presOf" srcId="{EAC10024-FDA5-3941-B7D4-365B9A475483}" destId="{4C13EE2A-71D2-1C49-975E-608B933FC271}" srcOrd="0" destOrd="0" presId="urn:microsoft.com/office/officeart/2005/8/layout/radial1"/>
    <dgm:cxn modelId="{965CB01C-2D7B-B14E-8290-25B50A538606}" type="presOf" srcId="{BAA73AA9-2CA1-FB4A-8C52-6696C6AF6615}" destId="{6379447C-6049-124C-BA59-029232DB281C}" srcOrd="1" destOrd="0" presId="urn:microsoft.com/office/officeart/2005/8/layout/radial1"/>
    <dgm:cxn modelId="{5F681886-5C17-FC4F-A605-440B9B0E61F0}" type="presOf" srcId="{BCA5EBC3-CD09-5C4D-BB39-DA1562148B7E}" destId="{5AA389A3-5AA8-874A-9614-0F9054CE1669}" srcOrd="0" destOrd="0" presId="urn:microsoft.com/office/officeart/2005/8/layout/radial1"/>
    <dgm:cxn modelId="{FCC110C1-4E93-0149-AD68-31A8BE48DE89}" type="presOf" srcId="{BB18B493-9481-1245-8195-6738B7DCAB85}" destId="{64BF1CD6-33A5-7745-9AB3-22689C613DA2}" srcOrd="1" destOrd="0" presId="urn:microsoft.com/office/officeart/2005/8/layout/radial1"/>
    <dgm:cxn modelId="{B7D9C520-7AC6-BD4C-8832-6B56FF30CDA2}" srcId="{AEA14137-F9E2-F048-B303-F8FE43EA3B69}" destId="{24AB4AEA-98C4-4B46-808D-746827EEBCEF}" srcOrd="1" destOrd="0" parTransId="{3B05AD65-9283-7749-AFB4-6A5800E6607A}" sibTransId="{6C09102D-933B-9648-ABEA-3F5B91FB9E59}"/>
    <dgm:cxn modelId="{902B8258-1A18-2649-89D9-30105E74AA3D}" type="presOf" srcId="{AF90B92B-9B1D-E740-8EDC-CC4AAD4528DE}" destId="{52C83D7B-EE65-6547-9B09-09E5C45DC14B}" srcOrd="0" destOrd="0" presId="urn:microsoft.com/office/officeart/2005/8/layout/radial1"/>
    <dgm:cxn modelId="{D3D7D08F-BFB9-484A-B7FA-28D3931B1E20}" type="presOf" srcId="{F462B598-9E0B-A540-B935-21E723F51ABF}" destId="{0A1A09CC-E09E-A94C-909C-0E77373BA450}" srcOrd="0" destOrd="0" presId="urn:microsoft.com/office/officeart/2005/8/layout/radial1"/>
    <dgm:cxn modelId="{882278A0-FE64-1240-8BE6-0F05BE841A31}" type="presOf" srcId="{E8010997-0326-0547-AB20-2F71D975A6CB}" destId="{495985A4-F20E-594A-ACFE-25F59C72F866}" srcOrd="0" destOrd="0" presId="urn:microsoft.com/office/officeart/2005/8/layout/radial1"/>
    <dgm:cxn modelId="{89BB9BC6-B36E-534C-8BD6-A257554BA88B}" type="presOf" srcId="{AEA14137-F9E2-F048-B303-F8FE43EA3B69}" destId="{E4640AD8-1A17-0E4F-A81D-BD0525291300}" srcOrd="0" destOrd="0" presId="urn:microsoft.com/office/officeart/2005/8/layout/radial1"/>
    <dgm:cxn modelId="{1971D17E-0837-9444-9882-C6497670BF88}" type="presOf" srcId="{E8010997-0326-0547-AB20-2F71D975A6CB}" destId="{868BB63B-EEAD-F742-A381-6E3F825BDDFA}" srcOrd="1" destOrd="0" presId="urn:microsoft.com/office/officeart/2005/8/layout/radial1"/>
    <dgm:cxn modelId="{43A8DE5C-DF3D-3D4A-A57D-09AE47E5DBF1}" srcId="{AEA14137-F9E2-F048-B303-F8FE43EA3B69}" destId="{8FB28678-B494-5A41-9D7A-BFCBBA52B9E0}" srcOrd="3" destOrd="0" parTransId="{BAA73AA9-2CA1-FB4A-8C52-6696C6AF6615}" sibTransId="{4061FA35-FFD8-2242-A21B-3675FCA86D52}"/>
    <dgm:cxn modelId="{4FF3B3F3-2C99-1E41-8D4F-F914E9E9CDB4}" type="presOf" srcId="{3B05AD65-9283-7749-AFB4-6A5800E6607A}" destId="{F89E12A9-9706-C94A-8FFC-DBCF971D4C17}" srcOrd="0" destOrd="0" presId="urn:microsoft.com/office/officeart/2005/8/layout/radial1"/>
    <dgm:cxn modelId="{1920E173-CFBF-094F-8519-EB7B9E1D259D}" type="presOf" srcId="{EAC10024-FDA5-3941-B7D4-365B9A475483}" destId="{34307695-126E-2849-9A09-67332744128F}" srcOrd="1" destOrd="0" presId="urn:microsoft.com/office/officeart/2005/8/layout/radial1"/>
    <dgm:cxn modelId="{6B8C3A9E-3ABA-DE48-8F8A-822BE9A9B244}" type="presOf" srcId="{3B05AD65-9283-7749-AFB4-6A5800E6607A}" destId="{B8D90B15-35F4-B04D-B97E-F615CEC0A198}" srcOrd="1" destOrd="0" presId="urn:microsoft.com/office/officeart/2005/8/layout/radial1"/>
    <dgm:cxn modelId="{89EF81B7-EED9-FD43-B255-C376329485F2}" type="presOf" srcId="{BB18B493-9481-1245-8195-6738B7DCAB85}" destId="{818B0B61-25CF-D247-A20B-E221D1061CF0}" srcOrd="0" destOrd="0" presId="urn:microsoft.com/office/officeart/2005/8/layout/radial1"/>
    <dgm:cxn modelId="{EEF0A9CE-2586-D74C-BE63-8CAACBC9AA2A}" type="presOf" srcId="{7D50F677-90D1-D04A-90F5-D87A6B5A192E}" destId="{602F7267-6D59-1D4D-AF4A-973D57EFBA84}" srcOrd="0" destOrd="0" presId="urn:microsoft.com/office/officeart/2005/8/layout/radial1"/>
    <dgm:cxn modelId="{3C5F8C48-432A-2448-8D9C-06B54CA6A2DD}" type="presOf" srcId="{8FB28678-B494-5A41-9D7A-BFCBBA52B9E0}" destId="{90A32C79-CC22-994B-9D4D-3A4E1437EA30}" srcOrd="0" destOrd="0" presId="urn:microsoft.com/office/officeart/2005/8/layout/radial1"/>
    <dgm:cxn modelId="{7BC6DFD3-7384-684F-BB8E-F0174B9365A1}" srcId="{AEA14137-F9E2-F048-B303-F8FE43EA3B69}" destId="{25D48043-10ED-9145-ACC6-74EC4811B488}" srcOrd="4" destOrd="0" parTransId="{E8010997-0326-0547-AB20-2F71D975A6CB}" sibTransId="{B05EFB94-92F2-1F48-ABBE-590BB37423BD}"/>
    <dgm:cxn modelId="{C3CBA6F7-38A6-2845-9AE7-8231D780CD26}" srcId="{AEA14137-F9E2-F048-B303-F8FE43EA3B69}" destId="{F462B598-9E0B-A540-B935-21E723F51ABF}" srcOrd="0" destOrd="0" parTransId="{EAC10024-FDA5-3941-B7D4-365B9A475483}" sibTransId="{51AC12BB-4690-AA48-AF3B-3EADAABFE652}"/>
    <dgm:cxn modelId="{15A22FAF-0E01-2243-92B7-7BCBBABE1702}" srcId="{AEA14137-F9E2-F048-B303-F8FE43EA3B69}" destId="{26F2B1A9-4492-9B40-8FDB-8CC8BCD019BE}" srcOrd="5" destOrd="0" parTransId="{AF90B92B-9B1D-E740-8EDC-CC4AAD4528DE}" sibTransId="{5AAA121F-079F-5D4A-9981-B7C45DFCB04C}"/>
    <dgm:cxn modelId="{74ADCAB4-0EB0-444B-8095-84C73AE36E2B}" type="presOf" srcId="{BAA73AA9-2CA1-FB4A-8C52-6696C6AF6615}" destId="{CCA933D3-B6CA-A54E-BF00-8989851FD7E4}" srcOrd="0" destOrd="0" presId="urn:microsoft.com/office/officeart/2005/8/layout/radial1"/>
    <dgm:cxn modelId="{FBA4CC20-2BED-7442-8E61-1D72D55DD2F3}" type="presOf" srcId="{AF90B92B-9B1D-E740-8EDC-CC4AAD4528DE}" destId="{0FF77BAC-CC1B-0647-90F5-8D23134CD724}" srcOrd="1" destOrd="0" presId="urn:microsoft.com/office/officeart/2005/8/layout/radial1"/>
    <dgm:cxn modelId="{DF9481DA-090D-654F-A05C-A8E2D7C435A7}" type="presParOf" srcId="{2C6E303B-0F88-6343-BDBA-F9E788E1F01D}" destId="{E4640AD8-1A17-0E4F-A81D-BD0525291300}" srcOrd="0" destOrd="0" presId="urn:microsoft.com/office/officeart/2005/8/layout/radial1"/>
    <dgm:cxn modelId="{E6B369C2-2479-F44F-8B01-FB946DB4D730}" type="presParOf" srcId="{2C6E303B-0F88-6343-BDBA-F9E788E1F01D}" destId="{4C13EE2A-71D2-1C49-975E-608B933FC271}" srcOrd="1" destOrd="0" presId="urn:microsoft.com/office/officeart/2005/8/layout/radial1"/>
    <dgm:cxn modelId="{3F6EFC1B-CE3E-5840-A663-F9E79426B567}" type="presParOf" srcId="{4C13EE2A-71D2-1C49-975E-608B933FC271}" destId="{34307695-126E-2849-9A09-67332744128F}" srcOrd="0" destOrd="0" presId="urn:microsoft.com/office/officeart/2005/8/layout/radial1"/>
    <dgm:cxn modelId="{0888D560-3C5D-8D4D-BCAB-4DD30CF05C45}" type="presParOf" srcId="{2C6E303B-0F88-6343-BDBA-F9E788E1F01D}" destId="{0A1A09CC-E09E-A94C-909C-0E77373BA450}" srcOrd="2" destOrd="0" presId="urn:microsoft.com/office/officeart/2005/8/layout/radial1"/>
    <dgm:cxn modelId="{A63684BA-E18A-EB4F-87A1-E1DE1A92B95D}" type="presParOf" srcId="{2C6E303B-0F88-6343-BDBA-F9E788E1F01D}" destId="{F89E12A9-9706-C94A-8FFC-DBCF971D4C17}" srcOrd="3" destOrd="0" presId="urn:microsoft.com/office/officeart/2005/8/layout/radial1"/>
    <dgm:cxn modelId="{FDEF926B-69B0-F249-B21A-C670504D5667}" type="presParOf" srcId="{F89E12A9-9706-C94A-8FFC-DBCF971D4C17}" destId="{B8D90B15-35F4-B04D-B97E-F615CEC0A198}" srcOrd="0" destOrd="0" presId="urn:microsoft.com/office/officeart/2005/8/layout/radial1"/>
    <dgm:cxn modelId="{96FB18F6-D488-4643-9362-44C0E7DA37DD}" type="presParOf" srcId="{2C6E303B-0F88-6343-BDBA-F9E788E1F01D}" destId="{76F9965A-4A20-CF4A-9B10-B7EECE397918}" srcOrd="4" destOrd="0" presId="urn:microsoft.com/office/officeart/2005/8/layout/radial1"/>
    <dgm:cxn modelId="{72D9BF7B-2A26-AA41-8FFB-EF63B28666ED}" type="presParOf" srcId="{2C6E303B-0F88-6343-BDBA-F9E788E1F01D}" destId="{602F7267-6D59-1D4D-AF4A-973D57EFBA84}" srcOrd="5" destOrd="0" presId="urn:microsoft.com/office/officeart/2005/8/layout/radial1"/>
    <dgm:cxn modelId="{75C526AF-FC7B-0346-BE2D-C0C2D40D2162}" type="presParOf" srcId="{602F7267-6D59-1D4D-AF4A-973D57EFBA84}" destId="{485D7F45-3044-BB44-B0F5-30CB272C378A}" srcOrd="0" destOrd="0" presId="urn:microsoft.com/office/officeart/2005/8/layout/radial1"/>
    <dgm:cxn modelId="{5113EABB-4C07-1643-9DD4-CA25B0BDED4E}" type="presParOf" srcId="{2C6E303B-0F88-6343-BDBA-F9E788E1F01D}" destId="{5AA389A3-5AA8-874A-9614-0F9054CE1669}" srcOrd="6" destOrd="0" presId="urn:microsoft.com/office/officeart/2005/8/layout/radial1"/>
    <dgm:cxn modelId="{E1CAF2B2-8940-6D48-B198-6061A825C7C9}" type="presParOf" srcId="{2C6E303B-0F88-6343-BDBA-F9E788E1F01D}" destId="{CCA933D3-B6CA-A54E-BF00-8989851FD7E4}" srcOrd="7" destOrd="0" presId="urn:microsoft.com/office/officeart/2005/8/layout/radial1"/>
    <dgm:cxn modelId="{775F5DFF-0B5F-BC49-A7FD-29CF8091C5CD}" type="presParOf" srcId="{CCA933D3-B6CA-A54E-BF00-8989851FD7E4}" destId="{6379447C-6049-124C-BA59-029232DB281C}" srcOrd="0" destOrd="0" presId="urn:microsoft.com/office/officeart/2005/8/layout/radial1"/>
    <dgm:cxn modelId="{D20C257A-CC3F-EF44-8F3B-99E0E7E6C0EB}" type="presParOf" srcId="{2C6E303B-0F88-6343-BDBA-F9E788E1F01D}" destId="{90A32C79-CC22-994B-9D4D-3A4E1437EA30}" srcOrd="8" destOrd="0" presId="urn:microsoft.com/office/officeart/2005/8/layout/radial1"/>
    <dgm:cxn modelId="{CA434C51-685C-5F4C-A622-2DA2788BEE75}" type="presParOf" srcId="{2C6E303B-0F88-6343-BDBA-F9E788E1F01D}" destId="{495985A4-F20E-594A-ACFE-25F59C72F866}" srcOrd="9" destOrd="0" presId="urn:microsoft.com/office/officeart/2005/8/layout/radial1"/>
    <dgm:cxn modelId="{DF22A45C-1804-AE49-8323-89FAB41C80BC}" type="presParOf" srcId="{495985A4-F20E-594A-ACFE-25F59C72F866}" destId="{868BB63B-EEAD-F742-A381-6E3F825BDDFA}" srcOrd="0" destOrd="0" presId="urn:microsoft.com/office/officeart/2005/8/layout/radial1"/>
    <dgm:cxn modelId="{F3962279-0B02-3047-AA09-1C7CBA4C6AA1}" type="presParOf" srcId="{2C6E303B-0F88-6343-BDBA-F9E788E1F01D}" destId="{1C965ED6-FF64-0141-AD6D-78547AAB7060}" srcOrd="10" destOrd="0" presId="urn:microsoft.com/office/officeart/2005/8/layout/radial1"/>
    <dgm:cxn modelId="{CDFCBA1D-9316-EF4F-B07D-ED54804F7AB1}" type="presParOf" srcId="{2C6E303B-0F88-6343-BDBA-F9E788E1F01D}" destId="{52C83D7B-EE65-6547-9B09-09E5C45DC14B}" srcOrd="11" destOrd="0" presId="urn:microsoft.com/office/officeart/2005/8/layout/radial1"/>
    <dgm:cxn modelId="{B923EDBF-D1E4-314B-9A25-64FDB1B9218D}" type="presParOf" srcId="{52C83D7B-EE65-6547-9B09-09E5C45DC14B}" destId="{0FF77BAC-CC1B-0647-90F5-8D23134CD724}" srcOrd="0" destOrd="0" presId="urn:microsoft.com/office/officeart/2005/8/layout/radial1"/>
    <dgm:cxn modelId="{CD2A216F-3ED1-7343-BC7D-F5D4BE210043}" type="presParOf" srcId="{2C6E303B-0F88-6343-BDBA-F9E788E1F01D}" destId="{42375D09-B520-FA49-B161-2EA598DAAC30}" srcOrd="12" destOrd="0" presId="urn:microsoft.com/office/officeart/2005/8/layout/radial1"/>
    <dgm:cxn modelId="{3990D858-11C9-1647-979F-5E9C4B1DBDD8}" type="presParOf" srcId="{2C6E303B-0F88-6343-BDBA-F9E788E1F01D}" destId="{818B0B61-25CF-D247-A20B-E221D1061CF0}" srcOrd="13" destOrd="0" presId="urn:microsoft.com/office/officeart/2005/8/layout/radial1"/>
    <dgm:cxn modelId="{E42B9F09-229F-4245-B6C7-5B764F3D844E}" type="presParOf" srcId="{818B0B61-25CF-D247-A20B-E221D1061CF0}" destId="{64BF1CD6-33A5-7745-9AB3-22689C613DA2}" srcOrd="0" destOrd="0" presId="urn:microsoft.com/office/officeart/2005/8/layout/radial1"/>
    <dgm:cxn modelId="{D4DFEDE3-DAE4-CD40-8C72-5AEFA0E79938}" type="presParOf" srcId="{2C6E303B-0F88-6343-BDBA-F9E788E1F01D}" destId="{91D36518-AE2E-5042-A424-BBBE61264EE0}"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B4E5EF-EB23-9447-AF01-7118A0420599}" type="doc">
      <dgm:prSet loTypeId="urn:microsoft.com/office/officeart/2005/8/layout/matrix3" loCatId="" qsTypeId="urn:microsoft.com/office/officeart/2005/8/quickstyle/simple1" qsCatId="simple" csTypeId="urn:microsoft.com/office/officeart/2005/8/colors/accent2_2" csCatId="accent2" phldr="1"/>
      <dgm:spPr/>
      <dgm:t>
        <a:bodyPr/>
        <a:lstStyle/>
        <a:p>
          <a:endParaRPr lang="es-ES"/>
        </a:p>
      </dgm:t>
    </dgm:pt>
    <dgm:pt modelId="{0A7D7159-7D36-7D44-B2E6-A4A90E6737EA}">
      <dgm:prSet phldrT="[Texto]"/>
      <dgm:spPr/>
      <dgm:t>
        <a:bodyPr/>
        <a:lstStyle/>
        <a:p>
          <a:r>
            <a:rPr lang="es-ES" dirty="0" smtClean="0"/>
            <a:t>Eficiencia </a:t>
          </a:r>
          <a:r>
            <a:rPr lang="es-ES" dirty="0" err="1" smtClean="0"/>
            <a:t>operativia</a:t>
          </a:r>
          <a:endParaRPr lang="es-ES" dirty="0"/>
        </a:p>
      </dgm:t>
    </dgm:pt>
    <dgm:pt modelId="{65B73098-C37B-5C44-B670-2F4F52B9B4BD}" type="parTrans" cxnId="{23001177-32CB-0142-8A4D-4EDCAEEF770E}">
      <dgm:prSet/>
      <dgm:spPr/>
      <dgm:t>
        <a:bodyPr/>
        <a:lstStyle/>
        <a:p>
          <a:endParaRPr lang="es-ES"/>
        </a:p>
      </dgm:t>
    </dgm:pt>
    <dgm:pt modelId="{A540FAF0-E091-2940-BBB5-F66FBF50EC2F}" type="sibTrans" cxnId="{23001177-32CB-0142-8A4D-4EDCAEEF770E}">
      <dgm:prSet/>
      <dgm:spPr/>
      <dgm:t>
        <a:bodyPr/>
        <a:lstStyle/>
        <a:p>
          <a:endParaRPr lang="es-ES"/>
        </a:p>
      </dgm:t>
    </dgm:pt>
    <dgm:pt modelId="{4C73EAEC-5272-A048-A20C-913A0250E720}">
      <dgm:prSet phldrT="[Texto]"/>
      <dgm:spPr/>
      <dgm:t>
        <a:bodyPr/>
        <a:lstStyle/>
        <a:p>
          <a:r>
            <a:rPr lang="es-ES" dirty="0" smtClean="0"/>
            <a:t>Solvencia</a:t>
          </a:r>
          <a:endParaRPr lang="es-ES" dirty="0"/>
        </a:p>
      </dgm:t>
    </dgm:pt>
    <dgm:pt modelId="{A2889F20-AD12-EE4A-90F6-BCE921A27044}" type="parTrans" cxnId="{FD7EFA1D-91A9-1944-A2F0-1014034FC14A}">
      <dgm:prSet/>
      <dgm:spPr/>
      <dgm:t>
        <a:bodyPr/>
        <a:lstStyle/>
        <a:p>
          <a:endParaRPr lang="es-ES"/>
        </a:p>
      </dgm:t>
    </dgm:pt>
    <dgm:pt modelId="{2599A779-5468-BC4E-911A-3CF18B3BFB46}" type="sibTrans" cxnId="{FD7EFA1D-91A9-1944-A2F0-1014034FC14A}">
      <dgm:prSet/>
      <dgm:spPr/>
      <dgm:t>
        <a:bodyPr/>
        <a:lstStyle/>
        <a:p>
          <a:endParaRPr lang="es-ES"/>
        </a:p>
      </dgm:t>
    </dgm:pt>
    <dgm:pt modelId="{F55D175C-DF95-E44E-9C77-2D271B6EBDE2}">
      <dgm:prSet phldrT="[Texto]"/>
      <dgm:spPr/>
      <dgm:t>
        <a:bodyPr/>
        <a:lstStyle/>
        <a:p>
          <a:r>
            <a:rPr lang="es-ES" dirty="0" smtClean="0"/>
            <a:t>Riesgo financiero</a:t>
          </a:r>
          <a:endParaRPr lang="es-ES" dirty="0"/>
        </a:p>
      </dgm:t>
    </dgm:pt>
    <dgm:pt modelId="{98A08E8C-9937-6E42-97F4-2E6B2BF6A0C6}" type="parTrans" cxnId="{C8D387FA-DE86-6F4D-ADA6-3F54D33BDD7D}">
      <dgm:prSet/>
      <dgm:spPr/>
      <dgm:t>
        <a:bodyPr/>
        <a:lstStyle/>
        <a:p>
          <a:endParaRPr lang="es-ES"/>
        </a:p>
      </dgm:t>
    </dgm:pt>
    <dgm:pt modelId="{CF723BA3-77E4-B444-BF32-20FDE7D7445E}" type="sibTrans" cxnId="{C8D387FA-DE86-6F4D-ADA6-3F54D33BDD7D}">
      <dgm:prSet/>
      <dgm:spPr/>
      <dgm:t>
        <a:bodyPr/>
        <a:lstStyle/>
        <a:p>
          <a:endParaRPr lang="es-ES"/>
        </a:p>
      </dgm:t>
    </dgm:pt>
    <dgm:pt modelId="{DD1D6DE2-2E03-CE4E-941F-8BA4F5678207}">
      <dgm:prSet phldrT="[Texto]"/>
      <dgm:spPr/>
      <dgm:t>
        <a:bodyPr/>
        <a:lstStyle/>
        <a:p>
          <a:r>
            <a:rPr lang="es-ES" dirty="0" smtClean="0"/>
            <a:t>Liquidez y Rentabilidad</a:t>
          </a:r>
          <a:endParaRPr lang="es-ES" dirty="0"/>
        </a:p>
      </dgm:t>
    </dgm:pt>
    <dgm:pt modelId="{136D715A-7CCF-3F4C-8EBB-2B4DB821789A}" type="parTrans" cxnId="{9FC51DD7-171E-5C4A-9293-2A365AEAECDD}">
      <dgm:prSet/>
      <dgm:spPr/>
      <dgm:t>
        <a:bodyPr/>
        <a:lstStyle/>
        <a:p>
          <a:endParaRPr lang="es-ES"/>
        </a:p>
      </dgm:t>
    </dgm:pt>
    <dgm:pt modelId="{C65EAD43-28FE-2C4E-92D6-963994DD833E}" type="sibTrans" cxnId="{9FC51DD7-171E-5C4A-9293-2A365AEAECDD}">
      <dgm:prSet/>
      <dgm:spPr/>
      <dgm:t>
        <a:bodyPr/>
        <a:lstStyle/>
        <a:p>
          <a:endParaRPr lang="es-ES"/>
        </a:p>
      </dgm:t>
    </dgm:pt>
    <dgm:pt modelId="{FD272B40-0F84-AF46-AFFA-4407B0734A49}" type="pres">
      <dgm:prSet presAssocID="{C5B4E5EF-EB23-9447-AF01-7118A0420599}" presName="matrix" presStyleCnt="0">
        <dgm:presLayoutVars>
          <dgm:chMax val="1"/>
          <dgm:dir/>
          <dgm:resizeHandles val="exact"/>
        </dgm:presLayoutVars>
      </dgm:prSet>
      <dgm:spPr/>
      <dgm:t>
        <a:bodyPr/>
        <a:lstStyle/>
        <a:p>
          <a:endParaRPr lang="es-ES"/>
        </a:p>
      </dgm:t>
    </dgm:pt>
    <dgm:pt modelId="{B76C9B4F-0218-214A-A55D-9A98D9BD688B}" type="pres">
      <dgm:prSet presAssocID="{C5B4E5EF-EB23-9447-AF01-7118A0420599}" presName="diamond" presStyleLbl="bgShp" presStyleIdx="0" presStyleCnt="1" custLinFactNeighborX="-987" custLinFactNeighborY="25000"/>
      <dgm:spPr/>
    </dgm:pt>
    <dgm:pt modelId="{80F25058-F599-4049-9E88-58621C42396E}" type="pres">
      <dgm:prSet presAssocID="{C5B4E5EF-EB23-9447-AF01-7118A0420599}" presName="quad1" presStyleLbl="node1" presStyleIdx="0" presStyleCnt="4">
        <dgm:presLayoutVars>
          <dgm:chMax val="0"/>
          <dgm:chPref val="0"/>
          <dgm:bulletEnabled val="1"/>
        </dgm:presLayoutVars>
      </dgm:prSet>
      <dgm:spPr/>
      <dgm:t>
        <a:bodyPr/>
        <a:lstStyle/>
        <a:p>
          <a:endParaRPr lang="es-ES"/>
        </a:p>
      </dgm:t>
    </dgm:pt>
    <dgm:pt modelId="{9D945DC2-21B7-994B-9630-707E499605D9}" type="pres">
      <dgm:prSet presAssocID="{C5B4E5EF-EB23-9447-AF01-7118A0420599}" presName="quad2" presStyleLbl="node1" presStyleIdx="1" presStyleCnt="4">
        <dgm:presLayoutVars>
          <dgm:chMax val="0"/>
          <dgm:chPref val="0"/>
          <dgm:bulletEnabled val="1"/>
        </dgm:presLayoutVars>
      </dgm:prSet>
      <dgm:spPr/>
      <dgm:t>
        <a:bodyPr/>
        <a:lstStyle/>
        <a:p>
          <a:endParaRPr lang="es-ES"/>
        </a:p>
      </dgm:t>
    </dgm:pt>
    <dgm:pt modelId="{8208E104-C3F0-2144-9846-0B352038A7EA}" type="pres">
      <dgm:prSet presAssocID="{C5B4E5EF-EB23-9447-AF01-7118A0420599}" presName="quad3" presStyleLbl="node1" presStyleIdx="2" presStyleCnt="4">
        <dgm:presLayoutVars>
          <dgm:chMax val="0"/>
          <dgm:chPref val="0"/>
          <dgm:bulletEnabled val="1"/>
        </dgm:presLayoutVars>
      </dgm:prSet>
      <dgm:spPr/>
      <dgm:t>
        <a:bodyPr/>
        <a:lstStyle/>
        <a:p>
          <a:endParaRPr lang="es-ES"/>
        </a:p>
      </dgm:t>
    </dgm:pt>
    <dgm:pt modelId="{A6752B01-F625-7741-8081-E14EB8FB7D7F}" type="pres">
      <dgm:prSet presAssocID="{C5B4E5EF-EB23-9447-AF01-7118A0420599}" presName="quad4" presStyleLbl="node1" presStyleIdx="3" presStyleCnt="4">
        <dgm:presLayoutVars>
          <dgm:chMax val="0"/>
          <dgm:chPref val="0"/>
          <dgm:bulletEnabled val="1"/>
        </dgm:presLayoutVars>
      </dgm:prSet>
      <dgm:spPr/>
      <dgm:t>
        <a:bodyPr/>
        <a:lstStyle/>
        <a:p>
          <a:endParaRPr lang="es-ES"/>
        </a:p>
      </dgm:t>
    </dgm:pt>
  </dgm:ptLst>
  <dgm:cxnLst>
    <dgm:cxn modelId="{FD7EFA1D-91A9-1944-A2F0-1014034FC14A}" srcId="{C5B4E5EF-EB23-9447-AF01-7118A0420599}" destId="{4C73EAEC-5272-A048-A20C-913A0250E720}" srcOrd="1" destOrd="0" parTransId="{A2889F20-AD12-EE4A-90F6-BCE921A27044}" sibTransId="{2599A779-5468-BC4E-911A-3CF18B3BFB46}"/>
    <dgm:cxn modelId="{C8D387FA-DE86-6F4D-ADA6-3F54D33BDD7D}" srcId="{C5B4E5EF-EB23-9447-AF01-7118A0420599}" destId="{F55D175C-DF95-E44E-9C77-2D271B6EBDE2}" srcOrd="2" destOrd="0" parTransId="{98A08E8C-9937-6E42-97F4-2E6B2BF6A0C6}" sibTransId="{CF723BA3-77E4-B444-BF32-20FDE7D7445E}"/>
    <dgm:cxn modelId="{DAEB115E-7264-914E-8A68-31E9A09A14F9}" type="presOf" srcId="{4C73EAEC-5272-A048-A20C-913A0250E720}" destId="{9D945DC2-21B7-994B-9630-707E499605D9}" srcOrd="0" destOrd="0" presId="urn:microsoft.com/office/officeart/2005/8/layout/matrix3"/>
    <dgm:cxn modelId="{23001177-32CB-0142-8A4D-4EDCAEEF770E}" srcId="{C5B4E5EF-EB23-9447-AF01-7118A0420599}" destId="{0A7D7159-7D36-7D44-B2E6-A4A90E6737EA}" srcOrd="0" destOrd="0" parTransId="{65B73098-C37B-5C44-B670-2F4F52B9B4BD}" sibTransId="{A540FAF0-E091-2940-BBB5-F66FBF50EC2F}"/>
    <dgm:cxn modelId="{93ABA62B-8901-9E40-99C0-53554E41C52D}" type="presOf" srcId="{C5B4E5EF-EB23-9447-AF01-7118A0420599}" destId="{FD272B40-0F84-AF46-AFFA-4407B0734A49}" srcOrd="0" destOrd="0" presId="urn:microsoft.com/office/officeart/2005/8/layout/matrix3"/>
    <dgm:cxn modelId="{EDBD285F-F132-394A-B8E9-C1B314B8B673}" type="presOf" srcId="{0A7D7159-7D36-7D44-B2E6-A4A90E6737EA}" destId="{80F25058-F599-4049-9E88-58621C42396E}" srcOrd="0" destOrd="0" presId="urn:microsoft.com/office/officeart/2005/8/layout/matrix3"/>
    <dgm:cxn modelId="{43DC08F0-5519-3044-8369-FEF2E9256C54}" type="presOf" srcId="{DD1D6DE2-2E03-CE4E-941F-8BA4F5678207}" destId="{A6752B01-F625-7741-8081-E14EB8FB7D7F}" srcOrd="0" destOrd="0" presId="urn:microsoft.com/office/officeart/2005/8/layout/matrix3"/>
    <dgm:cxn modelId="{FE51E1BF-B292-1042-A5DA-0BEC6118C87C}" type="presOf" srcId="{F55D175C-DF95-E44E-9C77-2D271B6EBDE2}" destId="{8208E104-C3F0-2144-9846-0B352038A7EA}" srcOrd="0" destOrd="0" presId="urn:microsoft.com/office/officeart/2005/8/layout/matrix3"/>
    <dgm:cxn modelId="{9FC51DD7-171E-5C4A-9293-2A365AEAECDD}" srcId="{C5B4E5EF-EB23-9447-AF01-7118A0420599}" destId="{DD1D6DE2-2E03-CE4E-941F-8BA4F5678207}" srcOrd="3" destOrd="0" parTransId="{136D715A-7CCF-3F4C-8EBB-2B4DB821789A}" sibTransId="{C65EAD43-28FE-2C4E-92D6-963994DD833E}"/>
    <dgm:cxn modelId="{C3414896-E330-5747-BC0D-3826BC1787EE}" type="presParOf" srcId="{FD272B40-0F84-AF46-AFFA-4407B0734A49}" destId="{B76C9B4F-0218-214A-A55D-9A98D9BD688B}" srcOrd="0" destOrd="0" presId="urn:microsoft.com/office/officeart/2005/8/layout/matrix3"/>
    <dgm:cxn modelId="{9B6C53CB-17B4-5545-B20F-9EC0B89AA996}" type="presParOf" srcId="{FD272B40-0F84-AF46-AFFA-4407B0734A49}" destId="{80F25058-F599-4049-9E88-58621C42396E}" srcOrd="1" destOrd="0" presId="urn:microsoft.com/office/officeart/2005/8/layout/matrix3"/>
    <dgm:cxn modelId="{48930CF8-9EAD-F84D-9CBD-3A3776E9E71A}" type="presParOf" srcId="{FD272B40-0F84-AF46-AFFA-4407B0734A49}" destId="{9D945DC2-21B7-994B-9630-707E499605D9}" srcOrd="2" destOrd="0" presId="urn:microsoft.com/office/officeart/2005/8/layout/matrix3"/>
    <dgm:cxn modelId="{3831387E-DDC8-194A-AFD3-E6623DCF1608}" type="presParOf" srcId="{FD272B40-0F84-AF46-AFFA-4407B0734A49}" destId="{8208E104-C3F0-2144-9846-0B352038A7EA}" srcOrd="3" destOrd="0" presId="urn:microsoft.com/office/officeart/2005/8/layout/matrix3"/>
    <dgm:cxn modelId="{6D6FF4AA-B7C1-324A-9199-08C6D874FC14}" type="presParOf" srcId="{FD272B40-0F84-AF46-AFFA-4407B0734A49}" destId="{A6752B01-F625-7741-8081-E14EB8FB7D7F}"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68AEFA-34B8-8B45-81B2-C54A12EB1BA2}"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s-ES"/>
        </a:p>
      </dgm:t>
    </dgm:pt>
    <dgm:pt modelId="{F7F4C6FE-8CBD-144E-A7CD-1AEB02B80B36}">
      <dgm:prSet phldrT="[Texto]"/>
      <dgm:spPr/>
      <dgm:t>
        <a:bodyPr/>
        <a:lstStyle/>
        <a:p>
          <a:r>
            <a:rPr lang="es-ES" dirty="0" smtClean="0"/>
            <a:t>Riesgo de Crédito</a:t>
          </a:r>
          <a:endParaRPr lang="es-ES" dirty="0"/>
        </a:p>
      </dgm:t>
    </dgm:pt>
    <dgm:pt modelId="{44520644-487F-EA46-83F5-B5ABA661D165}" type="parTrans" cxnId="{47F50710-A2A6-F448-A5CE-5E90411A42A0}">
      <dgm:prSet/>
      <dgm:spPr/>
      <dgm:t>
        <a:bodyPr/>
        <a:lstStyle/>
        <a:p>
          <a:endParaRPr lang="es-ES"/>
        </a:p>
      </dgm:t>
    </dgm:pt>
    <dgm:pt modelId="{CD6AFD16-20F0-824A-9615-B570D397A92A}" type="sibTrans" cxnId="{47F50710-A2A6-F448-A5CE-5E90411A42A0}">
      <dgm:prSet/>
      <dgm:spPr/>
      <dgm:t>
        <a:bodyPr/>
        <a:lstStyle/>
        <a:p>
          <a:endParaRPr lang="es-ES"/>
        </a:p>
      </dgm:t>
    </dgm:pt>
    <dgm:pt modelId="{0DEFE7B4-1677-C246-97FA-CB99518BAD2E}">
      <dgm:prSet phldrT="[Texto]"/>
      <dgm:spPr/>
      <dgm:t>
        <a:bodyPr/>
        <a:lstStyle/>
        <a:p>
          <a:r>
            <a:rPr lang="es-ES" dirty="0" smtClean="0"/>
            <a:t>Riesgo</a:t>
          </a:r>
          <a:r>
            <a:rPr lang="es-ES" baseline="0" dirty="0" smtClean="0"/>
            <a:t> de Mercado</a:t>
          </a:r>
          <a:endParaRPr lang="es-ES" dirty="0"/>
        </a:p>
      </dgm:t>
    </dgm:pt>
    <dgm:pt modelId="{CECD0722-DD42-024C-A226-9E89D04A5DA7}" type="parTrans" cxnId="{98A0DE34-5500-9443-AF9E-FB95C40FB61F}">
      <dgm:prSet/>
      <dgm:spPr/>
      <dgm:t>
        <a:bodyPr/>
        <a:lstStyle/>
        <a:p>
          <a:endParaRPr lang="es-ES"/>
        </a:p>
      </dgm:t>
    </dgm:pt>
    <dgm:pt modelId="{0F2646D7-26BA-514E-88FC-BA01E8D7A6AB}" type="sibTrans" cxnId="{98A0DE34-5500-9443-AF9E-FB95C40FB61F}">
      <dgm:prSet/>
      <dgm:spPr/>
      <dgm:t>
        <a:bodyPr/>
        <a:lstStyle/>
        <a:p>
          <a:endParaRPr lang="es-ES"/>
        </a:p>
      </dgm:t>
    </dgm:pt>
    <dgm:pt modelId="{B7E697EB-25E2-E148-BE85-6BD760B94B71}">
      <dgm:prSet phldrT="[Texto]"/>
      <dgm:spPr/>
      <dgm:t>
        <a:bodyPr/>
        <a:lstStyle/>
        <a:p>
          <a:r>
            <a:rPr lang="es-ES" dirty="0" smtClean="0"/>
            <a:t>Riesgo</a:t>
          </a:r>
          <a:r>
            <a:rPr lang="es-ES" baseline="0" dirty="0" smtClean="0"/>
            <a:t> en el Flujo de Efectivo</a:t>
          </a:r>
          <a:endParaRPr lang="es-ES" dirty="0"/>
        </a:p>
      </dgm:t>
    </dgm:pt>
    <dgm:pt modelId="{76DBBAA8-8A82-C943-ACB9-83FCAE74D308}" type="parTrans" cxnId="{273266CC-5169-2E40-874C-89D884DCACA4}">
      <dgm:prSet/>
      <dgm:spPr/>
      <dgm:t>
        <a:bodyPr/>
        <a:lstStyle/>
        <a:p>
          <a:endParaRPr lang="es-ES"/>
        </a:p>
      </dgm:t>
    </dgm:pt>
    <dgm:pt modelId="{F1D7DE74-8C28-0545-9DD6-F589D453C1AC}" type="sibTrans" cxnId="{273266CC-5169-2E40-874C-89D884DCACA4}">
      <dgm:prSet/>
      <dgm:spPr/>
      <dgm:t>
        <a:bodyPr/>
        <a:lstStyle/>
        <a:p>
          <a:endParaRPr lang="es-ES"/>
        </a:p>
      </dgm:t>
    </dgm:pt>
    <dgm:pt modelId="{AADEECCC-D50E-4D41-BD66-E5A3852925D7}">
      <dgm:prSet phldrT="[Texto]"/>
      <dgm:spPr/>
      <dgm:t>
        <a:bodyPr/>
        <a:lstStyle/>
        <a:p>
          <a:r>
            <a:rPr lang="es-ES" dirty="0" smtClean="0"/>
            <a:t>Riesgo</a:t>
          </a:r>
          <a:r>
            <a:rPr lang="es-ES" baseline="0" dirty="0" smtClean="0"/>
            <a:t> de Liquidez</a:t>
          </a:r>
          <a:endParaRPr lang="es-ES" dirty="0"/>
        </a:p>
      </dgm:t>
    </dgm:pt>
    <dgm:pt modelId="{D427EE3D-DF7B-D64F-AF25-183E5C547F3B}" type="parTrans" cxnId="{B1DDDAD7-2735-BF4E-94B1-36019F071CE0}">
      <dgm:prSet/>
      <dgm:spPr/>
      <dgm:t>
        <a:bodyPr/>
        <a:lstStyle/>
        <a:p>
          <a:endParaRPr lang="es-ES"/>
        </a:p>
      </dgm:t>
    </dgm:pt>
    <dgm:pt modelId="{E24F1542-EE60-BB4B-8D54-F014AF98D6CD}" type="sibTrans" cxnId="{B1DDDAD7-2735-BF4E-94B1-36019F071CE0}">
      <dgm:prSet/>
      <dgm:spPr/>
      <dgm:t>
        <a:bodyPr/>
        <a:lstStyle/>
        <a:p>
          <a:endParaRPr lang="es-ES"/>
        </a:p>
      </dgm:t>
    </dgm:pt>
    <dgm:pt modelId="{E0BCC3CE-7CFF-3748-9E09-186E4EEA20E6}" type="pres">
      <dgm:prSet presAssocID="{1F68AEFA-34B8-8B45-81B2-C54A12EB1BA2}" presName="diagram" presStyleCnt="0">
        <dgm:presLayoutVars>
          <dgm:dir/>
          <dgm:resizeHandles val="exact"/>
        </dgm:presLayoutVars>
      </dgm:prSet>
      <dgm:spPr/>
      <dgm:t>
        <a:bodyPr/>
        <a:lstStyle/>
        <a:p>
          <a:endParaRPr lang="es-ES"/>
        </a:p>
      </dgm:t>
    </dgm:pt>
    <dgm:pt modelId="{CD9D1FDF-E3F2-AF4D-BDCA-D65AC74FFA00}" type="pres">
      <dgm:prSet presAssocID="{F7F4C6FE-8CBD-144E-A7CD-1AEB02B80B36}" presName="node" presStyleLbl="node1" presStyleIdx="0" presStyleCnt="4">
        <dgm:presLayoutVars>
          <dgm:bulletEnabled val="1"/>
        </dgm:presLayoutVars>
      </dgm:prSet>
      <dgm:spPr/>
      <dgm:t>
        <a:bodyPr/>
        <a:lstStyle/>
        <a:p>
          <a:endParaRPr lang="es-ES"/>
        </a:p>
      </dgm:t>
    </dgm:pt>
    <dgm:pt modelId="{5D9B3743-7C7F-EA4E-861D-F8657B9DE98F}" type="pres">
      <dgm:prSet presAssocID="{CD6AFD16-20F0-824A-9615-B570D397A92A}" presName="sibTrans" presStyleCnt="0"/>
      <dgm:spPr/>
    </dgm:pt>
    <dgm:pt modelId="{2B6DCF8D-93A5-4C44-9AE0-E54C2EA8FFE1}" type="pres">
      <dgm:prSet presAssocID="{0DEFE7B4-1677-C246-97FA-CB99518BAD2E}" presName="node" presStyleLbl="node1" presStyleIdx="1" presStyleCnt="4">
        <dgm:presLayoutVars>
          <dgm:bulletEnabled val="1"/>
        </dgm:presLayoutVars>
      </dgm:prSet>
      <dgm:spPr/>
      <dgm:t>
        <a:bodyPr/>
        <a:lstStyle/>
        <a:p>
          <a:endParaRPr lang="es-ES"/>
        </a:p>
      </dgm:t>
    </dgm:pt>
    <dgm:pt modelId="{4FB8BAD7-CFDB-7347-839E-D99BA4AA1162}" type="pres">
      <dgm:prSet presAssocID="{0F2646D7-26BA-514E-88FC-BA01E8D7A6AB}" presName="sibTrans" presStyleCnt="0"/>
      <dgm:spPr/>
    </dgm:pt>
    <dgm:pt modelId="{655F0B7E-2A94-CE4D-A285-EF856C446618}" type="pres">
      <dgm:prSet presAssocID="{B7E697EB-25E2-E148-BE85-6BD760B94B71}" presName="node" presStyleLbl="node1" presStyleIdx="2" presStyleCnt="4">
        <dgm:presLayoutVars>
          <dgm:bulletEnabled val="1"/>
        </dgm:presLayoutVars>
      </dgm:prSet>
      <dgm:spPr/>
      <dgm:t>
        <a:bodyPr/>
        <a:lstStyle/>
        <a:p>
          <a:endParaRPr lang="es-ES"/>
        </a:p>
      </dgm:t>
    </dgm:pt>
    <dgm:pt modelId="{973C00A9-B464-7D44-854D-0E857FD52FD3}" type="pres">
      <dgm:prSet presAssocID="{F1D7DE74-8C28-0545-9DD6-F589D453C1AC}" presName="sibTrans" presStyleCnt="0"/>
      <dgm:spPr/>
    </dgm:pt>
    <dgm:pt modelId="{60B15C36-636E-014C-BF34-CD95E673CC18}" type="pres">
      <dgm:prSet presAssocID="{AADEECCC-D50E-4D41-BD66-E5A3852925D7}" presName="node" presStyleLbl="node1" presStyleIdx="3" presStyleCnt="4">
        <dgm:presLayoutVars>
          <dgm:bulletEnabled val="1"/>
        </dgm:presLayoutVars>
      </dgm:prSet>
      <dgm:spPr/>
      <dgm:t>
        <a:bodyPr/>
        <a:lstStyle/>
        <a:p>
          <a:endParaRPr lang="es-ES"/>
        </a:p>
      </dgm:t>
    </dgm:pt>
  </dgm:ptLst>
  <dgm:cxnLst>
    <dgm:cxn modelId="{46E606DC-DEDA-A747-9246-F15E3C84ECDE}" type="presOf" srcId="{AADEECCC-D50E-4D41-BD66-E5A3852925D7}" destId="{60B15C36-636E-014C-BF34-CD95E673CC18}" srcOrd="0" destOrd="0" presId="urn:microsoft.com/office/officeart/2005/8/layout/default"/>
    <dgm:cxn modelId="{B29CE718-D044-9E4D-8171-C7D7B5BFB444}" type="presOf" srcId="{1F68AEFA-34B8-8B45-81B2-C54A12EB1BA2}" destId="{E0BCC3CE-7CFF-3748-9E09-186E4EEA20E6}" srcOrd="0" destOrd="0" presId="urn:microsoft.com/office/officeart/2005/8/layout/default"/>
    <dgm:cxn modelId="{98A0DE34-5500-9443-AF9E-FB95C40FB61F}" srcId="{1F68AEFA-34B8-8B45-81B2-C54A12EB1BA2}" destId="{0DEFE7B4-1677-C246-97FA-CB99518BAD2E}" srcOrd="1" destOrd="0" parTransId="{CECD0722-DD42-024C-A226-9E89D04A5DA7}" sibTransId="{0F2646D7-26BA-514E-88FC-BA01E8D7A6AB}"/>
    <dgm:cxn modelId="{24F1BEA1-7419-F948-A88E-63F208AB4DBF}" type="presOf" srcId="{0DEFE7B4-1677-C246-97FA-CB99518BAD2E}" destId="{2B6DCF8D-93A5-4C44-9AE0-E54C2EA8FFE1}" srcOrd="0" destOrd="0" presId="urn:microsoft.com/office/officeart/2005/8/layout/default"/>
    <dgm:cxn modelId="{B1DDDAD7-2735-BF4E-94B1-36019F071CE0}" srcId="{1F68AEFA-34B8-8B45-81B2-C54A12EB1BA2}" destId="{AADEECCC-D50E-4D41-BD66-E5A3852925D7}" srcOrd="3" destOrd="0" parTransId="{D427EE3D-DF7B-D64F-AF25-183E5C547F3B}" sibTransId="{E24F1542-EE60-BB4B-8D54-F014AF98D6CD}"/>
    <dgm:cxn modelId="{273266CC-5169-2E40-874C-89D884DCACA4}" srcId="{1F68AEFA-34B8-8B45-81B2-C54A12EB1BA2}" destId="{B7E697EB-25E2-E148-BE85-6BD760B94B71}" srcOrd="2" destOrd="0" parTransId="{76DBBAA8-8A82-C943-ACB9-83FCAE74D308}" sibTransId="{F1D7DE74-8C28-0545-9DD6-F589D453C1AC}"/>
    <dgm:cxn modelId="{767ED7DA-F28D-C24D-852E-96EA3BD41897}" type="presOf" srcId="{B7E697EB-25E2-E148-BE85-6BD760B94B71}" destId="{655F0B7E-2A94-CE4D-A285-EF856C446618}" srcOrd="0" destOrd="0" presId="urn:microsoft.com/office/officeart/2005/8/layout/default"/>
    <dgm:cxn modelId="{47F50710-A2A6-F448-A5CE-5E90411A42A0}" srcId="{1F68AEFA-34B8-8B45-81B2-C54A12EB1BA2}" destId="{F7F4C6FE-8CBD-144E-A7CD-1AEB02B80B36}" srcOrd="0" destOrd="0" parTransId="{44520644-487F-EA46-83F5-B5ABA661D165}" sibTransId="{CD6AFD16-20F0-824A-9615-B570D397A92A}"/>
    <dgm:cxn modelId="{12CD58FD-104B-9842-A813-B8578A8E6685}" type="presOf" srcId="{F7F4C6FE-8CBD-144E-A7CD-1AEB02B80B36}" destId="{CD9D1FDF-E3F2-AF4D-BDCA-D65AC74FFA00}" srcOrd="0" destOrd="0" presId="urn:microsoft.com/office/officeart/2005/8/layout/default"/>
    <dgm:cxn modelId="{CB05AF1B-3B21-2F48-860B-C4742A028408}" type="presParOf" srcId="{E0BCC3CE-7CFF-3748-9E09-186E4EEA20E6}" destId="{CD9D1FDF-E3F2-AF4D-BDCA-D65AC74FFA00}" srcOrd="0" destOrd="0" presId="urn:microsoft.com/office/officeart/2005/8/layout/default"/>
    <dgm:cxn modelId="{FD5769BA-0DF2-3443-9255-38DF65665B83}" type="presParOf" srcId="{E0BCC3CE-7CFF-3748-9E09-186E4EEA20E6}" destId="{5D9B3743-7C7F-EA4E-861D-F8657B9DE98F}" srcOrd="1" destOrd="0" presId="urn:microsoft.com/office/officeart/2005/8/layout/default"/>
    <dgm:cxn modelId="{7C717CDD-0AE8-994F-B3D8-14D60C64D5AC}" type="presParOf" srcId="{E0BCC3CE-7CFF-3748-9E09-186E4EEA20E6}" destId="{2B6DCF8D-93A5-4C44-9AE0-E54C2EA8FFE1}" srcOrd="2" destOrd="0" presId="urn:microsoft.com/office/officeart/2005/8/layout/default"/>
    <dgm:cxn modelId="{7BB5D30E-AA51-4946-8F5C-BD7BA4C03951}" type="presParOf" srcId="{E0BCC3CE-7CFF-3748-9E09-186E4EEA20E6}" destId="{4FB8BAD7-CFDB-7347-839E-D99BA4AA1162}" srcOrd="3" destOrd="0" presId="urn:microsoft.com/office/officeart/2005/8/layout/default"/>
    <dgm:cxn modelId="{B0164E8E-1196-2542-937F-5343144DC421}" type="presParOf" srcId="{E0BCC3CE-7CFF-3748-9E09-186E4EEA20E6}" destId="{655F0B7E-2A94-CE4D-A285-EF856C446618}" srcOrd="4" destOrd="0" presId="urn:microsoft.com/office/officeart/2005/8/layout/default"/>
    <dgm:cxn modelId="{34190A62-388A-E643-9C4A-8BFF57D998B5}" type="presParOf" srcId="{E0BCC3CE-7CFF-3748-9E09-186E4EEA20E6}" destId="{973C00A9-B464-7D44-854D-0E857FD52FD3}" srcOrd="5" destOrd="0" presId="urn:microsoft.com/office/officeart/2005/8/layout/default"/>
    <dgm:cxn modelId="{ED9DAC57-4BAA-6B47-9F30-B1D330D6F985}" type="presParOf" srcId="{E0BCC3CE-7CFF-3748-9E09-186E4EEA20E6}" destId="{60B15C36-636E-014C-BF34-CD95E673CC18}"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5D56297-5AD4-AC4C-9C01-CC2629391378}" type="doc">
      <dgm:prSet loTypeId="urn:microsoft.com/office/officeart/2005/8/layout/radial6" loCatId="" qsTypeId="urn:microsoft.com/office/officeart/2005/8/quickstyle/simple1" qsCatId="simple" csTypeId="urn:microsoft.com/office/officeart/2005/8/colors/colorful2" csCatId="colorful" phldr="1"/>
      <dgm:spPr/>
      <dgm:t>
        <a:bodyPr/>
        <a:lstStyle/>
        <a:p>
          <a:endParaRPr lang="es-ES"/>
        </a:p>
      </dgm:t>
    </dgm:pt>
    <dgm:pt modelId="{4BFBDA5E-042B-AA48-AA2E-50DE84AC7BFA}">
      <dgm:prSet phldrT="[Texto]"/>
      <dgm:spPr/>
      <dgm:t>
        <a:bodyPr/>
        <a:lstStyle/>
        <a:p>
          <a:r>
            <a:rPr lang="es-ES" dirty="0" smtClean="0"/>
            <a:t>EF</a:t>
          </a:r>
          <a:endParaRPr lang="es-ES" dirty="0"/>
        </a:p>
      </dgm:t>
    </dgm:pt>
    <dgm:pt modelId="{BB780844-A206-7944-8377-8D73DADD464B}" type="parTrans" cxnId="{E2F95469-CF52-9A4C-A27B-C500FDED7D26}">
      <dgm:prSet/>
      <dgm:spPr/>
      <dgm:t>
        <a:bodyPr/>
        <a:lstStyle/>
        <a:p>
          <a:endParaRPr lang="es-ES"/>
        </a:p>
      </dgm:t>
    </dgm:pt>
    <dgm:pt modelId="{00A1DDB8-720F-E742-A585-F355B8959486}" type="sibTrans" cxnId="{E2F95469-CF52-9A4C-A27B-C500FDED7D26}">
      <dgm:prSet/>
      <dgm:spPr/>
      <dgm:t>
        <a:bodyPr/>
        <a:lstStyle/>
        <a:p>
          <a:endParaRPr lang="es-ES"/>
        </a:p>
      </dgm:t>
    </dgm:pt>
    <dgm:pt modelId="{230C4FAA-0CB6-A34D-9934-B60E99E77897}">
      <dgm:prSet phldrT="[Texto]" custT="1"/>
      <dgm:spPr/>
      <dgm:t>
        <a:bodyPr/>
        <a:lstStyle/>
        <a:p>
          <a:r>
            <a:rPr lang="es-ES" sz="2000" dirty="0" smtClean="0"/>
            <a:t>Situación Financiera</a:t>
          </a:r>
          <a:endParaRPr lang="es-ES" sz="2000" dirty="0"/>
        </a:p>
      </dgm:t>
    </dgm:pt>
    <dgm:pt modelId="{E177F2FB-4D7A-9B4A-8DD6-99D2BFD5878B}" type="parTrans" cxnId="{2F1B96CF-BF73-FE4B-BDD9-C1E57F2EE54E}">
      <dgm:prSet/>
      <dgm:spPr/>
      <dgm:t>
        <a:bodyPr/>
        <a:lstStyle/>
        <a:p>
          <a:endParaRPr lang="es-ES"/>
        </a:p>
      </dgm:t>
    </dgm:pt>
    <dgm:pt modelId="{6562E29F-7610-304C-BCAA-37F515DCA5AC}" type="sibTrans" cxnId="{2F1B96CF-BF73-FE4B-BDD9-C1E57F2EE54E}">
      <dgm:prSet/>
      <dgm:spPr/>
      <dgm:t>
        <a:bodyPr/>
        <a:lstStyle/>
        <a:p>
          <a:endParaRPr lang="es-ES"/>
        </a:p>
      </dgm:t>
    </dgm:pt>
    <dgm:pt modelId="{5B289B5B-1FC9-AE48-855A-4CCEE3EDBF12}">
      <dgm:prSet phldrT="[Texto]" custT="1"/>
      <dgm:spPr/>
      <dgm:t>
        <a:bodyPr/>
        <a:lstStyle/>
        <a:p>
          <a:r>
            <a:rPr lang="es-ES" sz="2000" dirty="0" smtClean="0"/>
            <a:t>Actividad Operativa</a:t>
          </a:r>
          <a:endParaRPr lang="es-ES" sz="2000" dirty="0"/>
        </a:p>
      </dgm:t>
    </dgm:pt>
    <dgm:pt modelId="{755B3C88-92D1-2142-B10C-A8708CF97DD7}" type="parTrans" cxnId="{D6DA12D3-AF8F-B647-B308-D04A986F1809}">
      <dgm:prSet/>
      <dgm:spPr/>
      <dgm:t>
        <a:bodyPr/>
        <a:lstStyle/>
        <a:p>
          <a:endParaRPr lang="es-ES"/>
        </a:p>
      </dgm:t>
    </dgm:pt>
    <dgm:pt modelId="{A1524502-83FD-A741-B100-F50E96EBB4C1}" type="sibTrans" cxnId="{D6DA12D3-AF8F-B647-B308-D04A986F1809}">
      <dgm:prSet/>
      <dgm:spPr/>
      <dgm:t>
        <a:bodyPr/>
        <a:lstStyle/>
        <a:p>
          <a:endParaRPr lang="es-ES"/>
        </a:p>
      </dgm:t>
    </dgm:pt>
    <dgm:pt modelId="{B25EE62C-9B43-BE49-95A7-E34FE6E7B50E}">
      <dgm:prSet phldrT="[Texto]" custT="1"/>
      <dgm:spPr/>
      <dgm:t>
        <a:bodyPr/>
        <a:lstStyle/>
        <a:p>
          <a:r>
            <a:rPr lang="es-ES" sz="2400" dirty="0" smtClean="0"/>
            <a:t>Flujos de efectivo</a:t>
          </a:r>
          <a:endParaRPr lang="es-ES" sz="2400" dirty="0"/>
        </a:p>
      </dgm:t>
    </dgm:pt>
    <dgm:pt modelId="{450CCF22-265F-6245-A551-6FC9471FB3E2}" type="parTrans" cxnId="{1BCCF0DA-0C91-BC42-933C-A37892E55AE6}">
      <dgm:prSet/>
      <dgm:spPr/>
      <dgm:t>
        <a:bodyPr/>
        <a:lstStyle/>
        <a:p>
          <a:endParaRPr lang="es-ES"/>
        </a:p>
      </dgm:t>
    </dgm:pt>
    <dgm:pt modelId="{7EA97765-C659-5D45-A0EA-DEBCAB662C5A}" type="sibTrans" cxnId="{1BCCF0DA-0C91-BC42-933C-A37892E55AE6}">
      <dgm:prSet/>
      <dgm:spPr/>
      <dgm:t>
        <a:bodyPr/>
        <a:lstStyle/>
        <a:p>
          <a:endParaRPr lang="es-ES"/>
        </a:p>
      </dgm:t>
    </dgm:pt>
    <dgm:pt modelId="{A9D2F61B-DBA9-854D-A25D-18BE6DD90B56}">
      <dgm:prSet phldrT="[Texto]"/>
      <dgm:spPr/>
      <dgm:t>
        <a:bodyPr/>
        <a:lstStyle/>
        <a:p>
          <a:r>
            <a:rPr lang="es-ES" dirty="0" smtClean="0"/>
            <a:t>Revelaciones sobre políticas contables , entorno y viabilidad como negocio en marcha</a:t>
          </a:r>
          <a:endParaRPr lang="es-ES" dirty="0"/>
        </a:p>
      </dgm:t>
    </dgm:pt>
    <dgm:pt modelId="{8D96B052-4D50-4440-BF30-DB8C67DA8366}" type="parTrans" cxnId="{FA349956-B4BB-B848-8771-8368024137C8}">
      <dgm:prSet/>
      <dgm:spPr/>
      <dgm:t>
        <a:bodyPr/>
        <a:lstStyle/>
        <a:p>
          <a:endParaRPr lang="es-ES"/>
        </a:p>
      </dgm:t>
    </dgm:pt>
    <dgm:pt modelId="{39EAA382-A57E-EB49-95DA-28C739B01975}" type="sibTrans" cxnId="{FA349956-B4BB-B848-8771-8368024137C8}">
      <dgm:prSet/>
      <dgm:spPr/>
      <dgm:t>
        <a:bodyPr/>
        <a:lstStyle/>
        <a:p>
          <a:endParaRPr lang="es-ES"/>
        </a:p>
      </dgm:t>
    </dgm:pt>
    <dgm:pt modelId="{6563D567-E8FD-564D-BD9C-78CE18F99F5D}" type="pres">
      <dgm:prSet presAssocID="{85D56297-5AD4-AC4C-9C01-CC2629391378}" presName="Name0" presStyleCnt="0">
        <dgm:presLayoutVars>
          <dgm:chMax val="1"/>
          <dgm:dir/>
          <dgm:animLvl val="ctr"/>
          <dgm:resizeHandles val="exact"/>
        </dgm:presLayoutVars>
      </dgm:prSet>
      <dgm:spPr/>
      <dgm:t>
        <a:bodyPr/>
        <a:lstStyle/>
        <a:p>
          <a:endParaRPr lang="es-ES"/>
        </a:p>
      </dgm:t>
    </dgm:pt>
    <dgm:pt modelId="{D6139457-67F5-6C46-9193-62B0CC8442FE}" type="pres">
      <dgm:prSet presAssocID="{4BFBDA5E-042B-AA48-AA2E-50DE84AC7BFA}" presName="centerShape" presStyleLbl="node0" presStyleIdx="0" presStyleCnt="1" custScaleX="81577" custScaleY="66444"/>
      <dgm:spPr/>
      <dgm:t>
        <a:bodyPr/>
        <a:lstStyle/>
        <a:p>
          <a:endParaRPr lang="es-ES"/>
        </a:p>
      </dgm:t>
    </dgm:pt>
    <dgm:pt modelId="{9D9AAD34-3569-EA43-81FD-61119ACE7919}" type="pres">
      <dgm:prSet presAssocID="{230C4FAA-0CB6-A34D-9934-B60E99E77897}" presName="node" presStyleLbl="node1" presStyleIdx="0" presStyleCnt="4" custScaleX="155520" custScaleY="163895" custRadScaleRad="125673" custRadScaleInc="1305">
        <dgm:presLayoutVars>
          <dgm:bulletEnabled val="1"/>
        </dgm:presLayoutVars>
      </dgm:prSet>
      <dgm:spPr/>
      <dgm:t>
        <a:bodyPr/>
        <a:lstStyle/>
        <a:p>
          <a:endParaRPr lang="es-ES"/>
        </a:p>
      </dgm:t>
    </dgm:pt>
    <dgm:pt modelId="{A64136A4-D1C6-DA47-B856-3C27E0D2D2AA}" type="pres">
      <dgm:prSet presAssocID="{230C4FAA-0CB6-A34D-9934-B60E99E77897}" presName="dummy" presStyleCnt="0"/>
      <dgm:spPr/>
    </dgm:pt>
    <dgm:pt modelId="{F026DADA-4052-8849-856D-10429B73630C}" type="pres">
      <dgm:prSet presAssocID="{6562E29F-7610-304C-BCAA-37F515DCA5AC}" presName="sibTrans" presStyleLbl="sibTrans2D1" presStyleIdx="0" presStyleCnt="4"/>
      <dgm:spPr/>
      <dgm:t>
        <a:bodyPr/>
        <a:lstStyle/>
        <a:p>
          <a:endParaRPr lang="es-ES"/>
        </a:p>
      </dgm:t>
    </dgm:pt>
    <dgm:pt modelId="{EE1C082F-D0AF-024A-A517-A536C3ABBFF1}" type="pres">
      <dgm:prSet presAssocID="{5B289B5B-1FC9-AE48-855A-4CCEE3EDBF12}" presName="node" presStyleLbl="node1" presStyleIdx="1" presStyleCnt="4" custScaleX="155520" custScaleY="163895" custRadScaleRad="128329">
        <dgm:presLayoutVars>
          <dgm:bulletEnabled val="1"/>
        </dgm:presLayoutVars>
      </dgm:prSet>
      <dgm:spPr/>
      <dgm:t>
        <a:bodyPr/>
        <a:lstStyle/>
        <a:p>
          <a:endParaRPr lang="es-ES"/>
        </a:p>
      </dgm:t>
    </dgm:pt>
    <dgm:pt modelId="{9522EADF-B08F-7A40-807A-BCC71D1223B2}" type="pres">
      <dgm:prSet presAssocID="{5B289B5B-1FC9-AE48-855A-4CCEE3EDBF12}" presName="dummy" presStyleCnt="0"/>
      <dgm:spPr/>
    </dgm:pt>
    <dgm:pt modelId="{4FB86521-74CB-C54D-BE44-DEEF5CA4547A}" type="pres">
      <dgm:prSet presAssocID="{A1524502-83FD-A741-B100-F50E96EBB4C1}" presName="sibTrans" presStyleLbl="sibTrans2D1" presStyleIdx="1" presStyleCnt="4"/>
      <dgm:spPr/>
      <dgm:t>
        <a:bodyPr/>
        <a:lstStyle/>
        <a:p>
          <a:endParaRPr lang="es-ES"/>
        </a:p>
      </dgm:t>
    </dgm:pt>
    <dgm:pt modelId="{B7FAB491-A135-A64F-B52E-01D73D39217F}" type="pres">
      <dgm:prSet presAssocID="{B25EE62C-9B43-BE49-95A7-E34FE6E7B50E}" presName="node" presStyleLbl="node1" presStyleIdx="2" presStyleCnt="4" custScaleX="155520" custScaleY="163895" custRadScaleRad="100040" custRadScaleInc="5420">
        <dgm:presLayoutVars>
          <dgm:bulletEnabled val="1"/>
        </dgm:presLayoutVars>
      </dgm:prSet>
      <dgm:spPr/>
      <dgm:t>
        <a:bodyPr/>
        <a:lstStyle/>
        <a:p>
          <a:endParaRPr lang="es-ES"/>
        </a:p>
      </dgm:t>
    </dgm:pt>
    <dgm:pt modelId="{9769C3B6-0785-0049-B55C-7891AE06825E}" type="pres">
      <dgm:prSet presAssocID="{B25EE62C-9B43-BE49-95A7-E34FE6E7B50E}" presName="dummy" presStyleCnt="0"/>
      <dgm:spPr/>
    </dgm:pt>
    <dgm:pt modelId="{59E56CCF-490F-A44C-8480-90F61D8392E4}" type="pres">
      <dgm:prSet presAssocID="{7EA97765-C659-5D45-A0EA-DEBCAB662C5A}" presName="sibTrans" presStyleLbl="sibTrans2D1" presStyleIdx="2" presStyleCnt="4"/>
      <dgm:spPr/>
      <dgm:t>
        <a:bodyPr/>
        <a:lstStyle/>
        <a:p>
          <a:endParaRPr lang="es-ES"/>
        </a:p>
      </dgm:t>
    </dgm:pt>
    <dgm:pt modelId="{A940FCD0-61A2-4A41-A7C4-9F6953267AD2}" type="pres">
      <dgm:prSet presAssocID="{A9D2F61B-DBA9-854D-A25D-18BE6DD90B56}" presName="node" presStyleLbl="node1" presStyleIdx="3" presStyleCnt="4" custScaleX="155520" custScaleY="163895" custRadScaleRad="128172">
        <dgm:presLayoutVars>
          <dgm:bulletEnabled val="1"/>
        </dgm:presLayoutVars>
      </dgm:prSet>
      <dgm:spPr/>
      <dgm:t>
        <a:bodyPr/>
        <a:lstStyle/>
        <a:p>
          <a:endParaRPr lang="es-ES"/>
        </a:p>
      </dgm:t>
    </dgm:pt>
    <dgm:pt modelId="{80E44E82-9377-7C4D-BEB8-B168D4AA27C6}" type="pres">
      <dgm:prSet presAssocID="{A9D2F61B-DBA9-854D-A25D-18BE6DD90B56}" presName="dummy" presStyleCnt="0"/>
      <dgm:spPr/>
    </dgm:pt>
    <dgm:pt modelId="{DAE938EB-E8B6-0145-8CEB-F55B3CDFE85D}" type="pres">
      <dgm:prSet presAssocID="{39EAA382-A57E-EB49-95DA-28C739B01975}" presName="sibTrans" presStyleLbl="sibTrans2D1" presStyleIdx="3" presStyleCnt="4"/>
      <dgm:spPr/>
      <dgm:t>
        <a:bodyPr/>
        <a:lstStyle/>
        <a:p>
          <a:endParaRPr lang="es-ES"/>
        </a:p>
      </dgm:t>
    </dgm:pt>
  </dgm:ptLst>
  <dgm:cxnLst>
    <dgm:cxn modelId="{FA349956-B4BB-B848-8771-8368024137C8}" srcId="{4BFBDA5E-042B-AA48-AA2E-50DE84AC7BFA}" destId="{A9D2F61B-DBA9-854D-A25D-18BE6DD90B56}" srcOrd="3" destOrd="0" parTransId="{8D96B052-4D50-4440-BF30-DB8C67DA8366}" sibTransId="{39EAA382-A57E-EB49-95DA-28C739B01975}"/>
    <dgm:cxn modelId="{D6DA12D3-AF8F-B647-B308-D04A986F1809}" srcId="{4BFBDA5E-042B-AA48-AA2E-50DE84AC7BFA}" destId="{5B289B5B-1FC9-AE48-855A-4CCEE3EDBF12}" srcOrd="1" destOrd="0" parTransId="{755B3C88-92D1-2142-B10C-A8708CF97DD7}" sibTransId="{A1524502-83FD-A741-B100-F50E96EBB4C1}"/>
    <dgm:cxn modelId="{2F1B96CF-BF73-FE4B-BDD9-C1E57F2EE54E}" srcId="{4BFBDA5E-042B-AA48-AA2E-50DE84AC7BFA}" destId="{230C4FAA-0CB6-A34D-9934-B60E99E77897}" srcOrd="0" destOrd="0" parTransId="{E177F2FB-4D7A-9B4A-8DD6-99D2BFD5878B}" sibTransId="{6562E29F-7610-304C-BCAA-37F515DCA5AC}"/>
    <dgm:cxn modelId="{E2F95469-CF52-9A4C-A27B-C500FDED7D26}" srcId="{85D56297-5AD4-AC4C-9C01-CC2629391378}" destId="{4BFBDA5E-042B-AA48-AA2E-50DE84AC7BFA}" srcOrd="0" destOrd="0" parTransId="{BB780844-A206-7944-8377-8D73DADD464B}" sibTransId="{00A1DDB8-720F-E742-A585-F355B8959486}"/>
    <dgm:cxn modelId="{55B3B3E0-4E1B-EF4A-92C3-06D1D4BE3C2C}" type="presOf" srcId="{A9D2F61B-DBA9-854D-A25D-18BE6DD90B56}" destId="{A940FCD0-61A2-4A41-A7C4-9F6953267AD2}" srcOrd="0" destOrd="0" presId="urn:microsoft.com/office/officeart/2005/8/layout/radial6"/>
    <dgm:cxn modelId="{6A361A47-4BC1-F14E-9E8F-7BD8686E21EB}" type="presOf" srcId="{39EAA382-A57E-EB49-95DA-28C739B01975}" destId="{DAE938EB-E8B6-0145-8CEB-F55B3CDFE85D}" srcOrd="0" destOrd="0" presId="urn:microsoft.com/office/officeart/2005/8/layout/radial6"/>
    <dgm:cxn modelId="{0FE03F1D-B253-8946-91B2-101C835A1A71}" type="presOf" srcId="{85D56297-5AD4-AC4C-9C01-CC2629391378}" destId="{6563D567-E8FD-564D-BD9C-78CE18F99F5D}" srcOrd="0" destOrd="0" presId="urn:microsoft.com/office/officeart/2005/8/layout/radial6"/>
    <dgm:cxn modelId="{C904E493-8751-7F42-A573-830BC67D0E6E}" type="presOf" srcId="{B25EE62C-9B43-BE49-95A7-E34FE6E7B50E}" destId="{B7FAB491-A135-A64F-B52E-01D73D39217F}" srcOrd="0" destOrd="0" presId="urn:microsoft.com/office/officeart/2005/8/layout/radial6"/>
    <dgm:cxn modelId="{90F5B535-8B94-4640-AA28-063DDF66DB24}" type="presOf" srcId="{7EA97765-C659-5D45-A0EA-DEBCAB662C5A}" destId="{59E56CCF-490F-A44C-8480-90F61D8392E4}" srcOrd="0" destOrd="0" presId="urn:microsoft.com/office/officeart/2005/8/layout/radial6"/>
    <dgm:cxn modelId="{D1334180-716C-F746-B979-C04ACE022AE4}" type="presOf" srcId="{5B289B5B-1FC9-AE48-855A-4CCEE3EDBF12}" destId="{EE1C082F-D0AF-024A-A517-A536C3ABBFF1}" srcOrd="0" destOrd="0" presId="urn:microsoft.com/office/officeart/2005/8/layout/radial6"/>
    <dgm:cxn modelId="{630AC33C-E7ED-F049-979C-DF3090EDDF4E}" type="presOf" srcId="{6562E29F-7610-304C-BCAA-37F515DCA5AC}" destId="{F026DADA-4052-8849-856D-10429B73630C}" srcOrd="0" destOrd="0" presId="urn:microsoft.com/office/officeart/2005/8/layout/radial6"/>
    <dgm:cxn modelId="{F73B81B9-D8AD-A14B-962A-7B7B81921C0D}" type="presOf" srcId="{4BFBDA5E-042B-AA48-AA2E-50DE84AC7BFA}" destId="{D6139457-67F5-6C46-9193-62B0CC8442FE}" srcOrd="0" destOrd="0" presId="urn:microsoft.com/office/officeart/2005/8/layout/radial6"/>
    <dgm:cxn modelId="{1BCCF0DA-0C91-BC42-933C-A37892E55AE6}" srcId="{4BFBDA5E-042B-AA48-AA2E-50DE84AC7BFA}" destId="{B25EE62C-9B43-BE49-95A7-E34FE6E7B50E}" srcOrd="2" destOrd="0" parTransId="{450CCF22-265F-6245-A551-6FC9471FB3E2}" sibTransId="{7EA97765-C659-5D45-A0EA-DEBCAB662C5A}"/>
    <dgm:cxn modelId="{DCD27851-406B-CB47-BC8C-822C0ED3F506}" type="presOf" srcId="{230C4FAA-0CB6-A34D-9934-B60E99E77897}" destId="{9D9AAD34-3569-EA43-81FD-61119ACE7919}" srcOrd="0" destOrd="0" presId="urn:microsoft.com/office/officeart/2005/8/layout/radial6"/>
    <dgm:cxn modelId="{48B77C85-5C1D-3C4D-8B6F-DD2E1126A0A9}" type="presOf" srcId="{A1524502-83FD-A741-B100-F50E96EBB4C1}" destId="{4FB86521-74CB-C54D-BE44-DEEF5CA4547A}" srcOrd="0" destOrd="0" presId="urn:microsoft.com/office/officeart/2005/8/layout/radial6"/>
    <dgm:cxn modelId="{E61398F1-F685-BB4B-A68B-F38C9D557E8C}" type="presParOf" srcId="{6563D567-E8FD-564D-BD9C-78CE18F99F5D}" destId="{D6139457-67F5-6C46-9193-62B0CC8442FE}" srcOrd="0" destOrd="0" presId="urn:microsoft.com/office/officeart/2005/8/layout/radial6"/>
    <dgm:cxn modelId="{14817616-CFD7-6040-89B8-249A13F33726}" type="presParOf" srcId="{6563D567-E8FD-564D-BD9C-78CE18F99F5D}" destId="{9D9AAD34-3569-EA43-81FD-61119ACE7919}" srcOrd="1" destOrd="0" presId="urn:microsoft.com/office/officeart/2005/8/layout/radial6"/>
    <dgm:cxn modelId="{9403E4EF-DA3E-9B45-8735-3C473998892D}" type="presParOf" srcId="{6563D567-E8FD-564D-BD9C-78CE18F99F5D}" destId="{A64136A4-D1C6-DA47-B856-3C27E0D2D2AA}" srcOrd="2" destOrd="0" presId="urn:microsoft.com/office/officeart/2005/8/layout/radial6"/>
    <dgm:cxn modelId="{704A0383-9D82-0E42-8BD5-69C3C9E9A77F}" type="presParOf" srcId="{6563D567-E8FD-564D-BD9C-78CE18F99F5D}" destId="{F026DADA-4052-8849-856D-10429B73630C}" srcOrd="3" destOrd="0" presId="urn:microsoft.com/office/officeart/2005/8/layout/radial6"/>
    <dgm:cxn modelId="{981E7B13-24E2-2E43-990A-EFD5E4F7C46A}" type="presParOf" srcId="{6563D567-E8FD-564D-BD9C-78CE18F99F5D}" destId="{EE1C082F-D0AF-024A-A517-A536C3ABBFF1}" srcOrd="4" destOrd="0" presId="urn:microsoft.com/office/officeart/2005/8/layout/radial6"/>
    <dgm:cxn modelId="{6DB11422-F8C5-D443-91AF-99A84671EE83}" type="presParOf" srcId="{6563D567-E8FD-564D-BD9C-78CE18F99F5D}" destId="{9522EADF-B08F-7A40-807A-BCC71D1223B2}" srcOrd="5" destOrd="0" presId="urn:microsoft.com/office/officeart/2005/8/layout/radial6"/>
    <dgm:cxn modelId="{1C12731C-2ED3-EA48-B8F3-B0C841662114}" type="presParOf" srcId="{6563D567-E8FD-564D-BD9C-78CE18F99F5D}" destId="{4FB86521-74CB-C54D-BE44-DEEF5CA4547A}" srcOrd="6" destOrd="0" presId="urn:microsoft.com/office/officeart/2005/8/layout/radial6"/>
    <dgm:cxn modelId="{33D576AB-86E7-FB47-9E73-2982E588B2F4}" type="presParOf" srcId="{6563D567-E8FD-564D-BD9C-78CE18F99F5D}" destId="{B7FAB491-A135-A64F-B52E-01D73D39217F}" srcOrd="7" destOrd="0" presId="urn:microsoft.com/office/officeart/2005/8/layout/radial6"/>
    <dgm:cxn modelId="{520B1F1D-E328-F04C-8962-4F5D1A3D6015}" type="presParOf" srcId="{6563D567-E8FD-564D-BD9C-78CE18F99F5D}" destId="{9769C3B6-0785-0049-B55C-7891AE06825E}" srcOrd="8" destOrd="0" presId="urn:microsoft.com/office/officeart/2005/8/layout/radial6"/>
    <dgm:cxn modelId="{32C502D1-9D85-0B49-AC72-AC2630DB403E}" type="presParOf" srcId="{6563D567-E8FD-564D-BD9C-78CE18F99F5D}" destId="{59E56CCF-490F-A44C-8480-90F61D8392E4}" srcOrd="9" destOrd="0" presId="urn:microsoft.com/office/officeart/2005/8/layout/radial6"/>
    <dgm:cxn modelId="{79269875-7A13-E742-A75D-D2A439858EE2}" type="presParOf" srcId="{6563D567-E8FD-564D-BD9C-78CE18F99F5D}" destId="{A940FCD0-61A2-4A41-A7C4-9F6953267AD2}" srcOrd="10" destOrd="0" presId="urn:microsoft.com/office/officeart/2005/8/layout/radial6"/>
    <dgm:cxn modelId="{18BA5B27-96C5-824C-8C7E-A98744E027F3}" type="presParOf" srcId="{6563D567-E8FD-564D-BD9C-78CE18F99F5D}" destId="{80E44E82-9377-7C4D-BEB8-B168D4AA27C6}" srcOrd="11" destOrd="0" presId="urn:microsoft.com/office/officeart/2005/8/layout/radial6"/>
    <dgm:cxn modelId="{6C39E98B-4A2C-8946-AC93-C91648D72B77}" type="presParOf" srcId="{6563D567-E8FD-564D-BD9C-78CE18F99F5D}" destId="{DAE938EB-E8B6-0145-8CEB-F55B3CDFE85D}"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043D0E0-7475-8D41-A586-5D3900367E69}" type="doc">
      <dgm:prSet loTypeId="urn:microsoft.com/office/officeart/2005/8/layout/matrix2" loCatId="" qsTypeId="urn:microsoft.com/office/officeart/2005/8/quickstyle/simple1" qsCatId="simple" csTypeId="urn:microsoft.com/office/officeart/2005/8/colors/accent0_3" csCatId="mainScheme" phldr="1"/>
      <dgm:spPr/>
      <dgm:t>
        <a:bodyPr/>
        <a:lstStyle/>
        <a:p>
          <a:endParaRPr lang="es-ES"/>
        </a:p>
      </dgm:t>
    </dgm:pt>
    <dgm:pt modelId="{B0CA0C78-0D72-5F47-8AF4-E9AFBE6F2CDB}">
      <dgm:prSet phldrT="[Texto]" custT="1"/>
      <dgm:spPr/>
      <dgm:t>
        <a:bodyPr/>
        <a:lstStyle/>
        <a:p>
          <a:r>
            <a:rPr lang="es-ES" sz="1800" dirty="0" smtClean="0"/>
            <a:t>Confiabilidad</a:t>
          </a:r>
          <a:endParaRPr lang="es-ES" sz="1800" dirty="0"/>
        </a:p>
      </dgm:t>
    </dgm:pt>
    <dgm:pt modelId="{ADF663AD-7CA5-174B-84DD-0A91F6974B23}" type="parTrans" cxnId="{B0492576-2084-CF45-ADCB-A8033FF45305}">
      <dgm:prSet/>
      <dgm:spPr/>
      <dgm:t>
        <a:bodyPr/>
        <a:lstStyle/>
        <a:p>
          <a:endParaRPr lang="es-ES"/>
        </a:p>
      </dgm:t>
    </dgm:pt>
    <dgm:pt modelId="{94AFE02F-420D-8B4B-8544-31FC5E69E64D}" type="sibTrans" cxnId="{B0492576-2084-CF45-ADCB-A8033FF45305}">
      <dgm:prSet/>
      <dgm:spPr/>
      <dgm:t>
        <a:bodyPr/>
        <a:lstStyle/>
        <a:p>
          <a:endParaRPr lang="es-ES"/>
        </a:p>
      </dgm:t>
    </dgm:pt>
    <dgm:pt modelId="{1ACE6CE8-54D4-A34C-9027-4926733615CF}">
      <dgm:prSet phldrT="[Texto]" custT="1"/>
      <dgm:spPr/>
      <dgm:t>
        <a:bodyPr/>
        <a:lstStyle/>
        <a:p>
          <a:r>
            <a:rPr lang="es-ES" sz="1800" dirty="0" smtClean="0"/>
            <a:t>Relevancia</a:t>
          </a:r>
          <a:endParaRPr lang="es-ES" sz="1800" dirty="0"/>
        </a:p>
      </dgm:t>
    </dgm:pt>
    <dgm:pt modelId="{0A9EA989-4EB3-0640-9B4C-80EAAE36BA78}" type="parTrans" cxnId="{B5CF61A3-8362-0346-929F-3C0DE00D3018}">
      <dgm:prSet/>
      <dgm:spPr/>
      <dgm:t>
        <a:bodyPr/>
        <a:lstStyle/>
        <a:p>
          <a:endParaRPr lang="es-ES"/>
        </a:p>
      </dgm:t>
    </dgm:pt>
    <dgm:pt modelId="{96C9779B-439E-5145-A0F9-C54C1CAAD47B}" type="sibTrans" cxnId="{B5CF61A3-8362-0346-929F-3C0DE00D3018}">
      <dgm:prSet/>
      <dgm:spPr/>
      <dgm:t>
        <a:bodyPr/>
        <a:lstStyle/>
        <a:p>
          <a:endParaRPr lang="es-ES"/>
        </a:p>
      </dgm:t>
    </dgm:pt>
    <dgm:pt modelId="{72A08BE5-1794-E94A-A9E8-E16A79889422}">
      <dgm:prSet phldrT="[Texto]"/>
      <dgm:spPr/>
      <dgm:t>
        <a:bodyPr/>
        <a:lstStyle/>
        <a:p>
          <a:r>
            <a:rPr lang="es-ES" dirty="0" smtClean="0"/>
            <a:t>Comprensibilidad</a:t>
          </a:r>
          <a:endParaRPr lang="es-ES" dirty="0"/>
        </a:p>
      </dgm:t>
    </dgm:pt>
    <dgm:pt modelId="{AB8F4DB5-F7D4-6C4D-B3CA-49D81F5CB0CA}" type="parTrans" cxnId="{4427068B-2024-7E49-B44E-06FB18783339}">
      <dgm:prSet/>
      <dgm:spPr/>
      <dgm:t>
        <a:bodyPr/>
        <a:lstStyle/>
        <a:p>
          <a:endParaRPr lang="es-ES"/>
        </a:p>
      </dgm:t>
    </dgm:pt>
    <dgm:pt modelId="{266A6291-8B3D-6A4A-9BC1-979832052C11}" type="sibTrans" cxnId="{4427068B-2024-7E49-B44E-06FB18783339}">
      <dgm:prSet/>
      <dgm:spPr/>
      <dgm:t>
        <a:bodyPr/>
        <a:lstStyle/>
        <a:p>
          <a:endParaRPr lang="es-ES"/>
        </a:p>
      </dgm:t>
    </dgm:pt>
    <dgm:pt modelId="{E05D387A-C75A-9B41-AD35-A168127DF581}">
      <dgm:prSet phldrT="[Texto]" custT="1"/>
      <dgm:spPr/>
      <dgm:t>
        <a:bodyPr/>
        <a:lstStyle/>
        <a:p>
          <a:r>
            <a:rPr lang="es-ES" sz="1400" dirty="0" smtClean="0"/>
            <a:t>Comparabilidad</a:t>
          </a:r>
          <a:endParaRPr lang="es-ES" sz="1400" dirty="0"/>
        </a:p>
      </dgm:t>
    </dgm:pt>
    <dgm:pt modelId="{7741A70C-CFA7-5E43-AF77-1433FD79ECFA}" type="parTrans" cxnId="{A3F9BC60-7DC0-3B4F-81B0-3BCC22D4B716}">
      <dgm:prSet/>
      <dgm:spPr/>
      <dgm:t>
        <a:bodyPr/>
        <a:lstStyle/>
        <a:p>
          <a:endParaRPr lang="es-ES"/>
        </a:p>
      </dgm:t>
    </dgm:pt>
    <dgm:pt modelId="{4FDBB7EF-5FB3-1B46-AE9D-C68C9D732412}" type="sibTrans" cxnId="{A3F9BC60-7DC0-3B4F-81B0-3BCC22D4B716}">
      <dgm:prSet/>
      <dgm:spPr/>
      <dgm:t>
        <a:bodyPr/>
        <a:lstStyle/>
        <a:p>
          <a:endParaRPr lang="es-ES"/>
        </a:p>
      </dgm:t>
    </dgm:pt>
    <dgm:pt modelId="{3D1EB124-3B65-5F43-A672-4FD774903B3E}" type="pres">
      <dgm:prSet presAssocID="{4043D0E0-7475-8D41-A586-5D3900367E69}" presName="matrix" presStyleCnt="0">
        <dgm:presLayoutVars>
          <dgm:chMax val="1"/>
          <dgm:dir/>
          <dgm:resizeHandles val="exact"/>
        </dgm:presLayoutVars>
      </dgm:prSet>
      <dgm:spPr/>
      <dgm:t>
        <a:bodyPr/>
        <a:lstStyle/>
        <a:p>
          <a:endParaRPr lang="es-ES"/>
        </a:p>
      </dgm:t>
    </dgm:pt>
    <dgm:pt modelId="{41F1234A-7733-D042-A8A8-D30A5C94186D}" type="pres">
      <dgm:prSet presAssocID="{4043D0E0-7475-8D41-A586-5D3900367E69}" presName="axisShape" presStyleLbl="bgShp" presStyleIdx="0" presStyleCnt="1"/>
      <dgm:spPr/>
    </dgm:pt>
    <dgm:pt modelId="{48D6BC39-64C5-8447-AF7F-95DC4D95B09B}" type="pres">
      <dgm:prSet presAssocID="{4043D0E0-7475-8D41-A586-5D3900367E69}" presName="rect1" presStyleLbl="node1" presStyleIdx="0" presStyleCnt="4">
        <dgm:presLayoutVars>
          <dgm:chMax val="0"/>
          <dgm:chPref val="0"/>
          <dgm:bulletEnabled val="1"/>
        </dgm:presLayoutVars>
      </dgm:prSet>
      <dgm:spPr/>
      <dgm:t>
        <a:bodyPr/>
        <a:lstStyle/>
        <a:p>
          <a:endParaRPr lang="es-ES"/>
        </a:p>
      </dgm:t>
    </dgm:pt>
    <dgm:pt modelId="{327D2831-FDD2-764B-A1A8-648B732AEC94}" type="pres">
      <dgm:prSet presAssocID="{4043D0E0-7475-8D41-A586-5D3900367E69}" presName="rect2" presStyleLbl="node1" presStyleIdx="1" presStyleCnt="4">
        <dgm:presLayoutVars>
          <dgm:chMax val="0"/>
          <dgm:chPref val="0"/>
          <dgm:bulletEnabled val="1"/>
        </dgm:presLayoutVars>
      </dgm:prSet>
      <dgm:spPr/>
      <dgm:t>
        <a:bodyPr/>
        <a:lstStyle/>
        <a:p>
          <a:endParaRPr lang="es-ES"/>
        </a:p>
      </dgm:t>
    </dgm:pt>
    <dgm:pt modelId="{99B42015-C284-BA48-B8C1-88FDA4BE85D9}" type="pres">
      <dgm:prSet presAssocID="{4043D0E0-7475-8D41-A586-5D3900367E69}" presName="rect3" presStyleLbl="node1" presStyleIdx="2" presStyleCnt="4">
        <dgm:presLayoutVars>
          <dgm:chMax val="0"/>
          <dgm:chPref val="0"/>
          <dgm:bulletEnabled val="1"/>
        </dgm:presLayoutVars>
      </dgm:prSet>
      <dgm:spPr/>
      <dgm:t>
        <a:bodyPr/>
        <a:lstStyle/>
        <a:p>
          <a:endParaRPr lang="es-ES"/>
        </a:p>
      </dgm:t>
    </dgm:pt>
    <dgm:pt modelId="{86432CA9-EDC7-234B-950B-D55985196296}" type="pres">
      <dgm:prSet presAssocID="{4043D0E0-7475-8D41-A586-5D3900367E69}" presName="rect4" presStyleLbl="node1" presStyleIdx="3" presStyleCnt="4">
        <dgm:presLayoutVars>
          <dgm:chMax val="0"/>
          <dgm:chPref val="0"/>
          <dgm:bulletEnabled val="1"/>
        </dgm:presLayoutVars>
      </dgm:prSet>
      <dgm:spPr/>
      <dgm:t>
        <a:bodyPr/>
        <a:lstStyle/>
        <a:p>
          <a:endParaRPr lang="es-ES"/>
        </a:p>
      </dgm:t>
    </dgm:pt>
  </dgm:ptLst>
  <dgm:cxnLst>
    <dgm:cxn modelId="{B0492576-2084-CF45-ADCB-A8033FF45305}" srcId="{4043D0E0-7475-8D41-A586-5D3900367E69}" destId="{B0CA0C78-0D72-5F47-8AF4-E9AFBE6F2CDB}" srcOrd="0" destOrd="0" parTransId="{ADF663AD-7CA5-174B-84DD-0A91F6974B23}" sibTransId="{94AFE02F-420D-8B4B-8544-31FC5E69E64D}"/>
    <dgm:cxn modelId="{B08161ED-6339-6049-83BB-365D89DA3E94}" type="presOf" srcId="{72A08BE5-1794-E94A-A9E8-E16A79889422}" destId="{99B42015-C284-BA48-B8C1-88FDA4BE85D9}" srcOrd="0" destOrd="0" presId="urn:microsoft.com/office/officeart/2005/8/layout/matrix2"/>
    <dgm:cxn modelId="{B5CF61A3-8362-0346-929F-3C0DE00D3018}" srcId="{4043D0E0-7475-8D41-A586-5D3900367E69}" destId="{1ACE6CE8-54D4-A34C-9027-4926733615CF}" srcOrd="1" destOrd="0" parTransId="{0A9EA989-4EB3-0640-9B4C-80EAAE36BA78}" sibTransId="{96C9779B-439E-5145-A0F9-C54C1CAAD47B}"/>
    <dgm:cxn modelId="{28D793FA-47A8-A84B-BA99-4D82AB141FF0}" type="presOf" srcId="{B0CA0C78-0D72-5F47-8AF4-E9AFBE6F2CDB}" destId="{48D6BC39-64C5-8447-AF7F-95DC4D95B09B}" srcOrd="0" destOrd="0" presId="urn:microsoft.com/office/officeart/2005/8/layout/matrix2"/>
    <dgm:cxn modelId="{4427068B-2024-7E49-B44E-06FB18783339}" srcId="{4043D0E0-7475-8D41-A586-5D3900367E69}" destId="{72A08BE5-1794-E94A-A9E8-E16A79889422}" srcOrd="2" destOrd="0" parTransId="{AB8F4DB5-F7D4-6C4D-B3CA-49D81F5CB0CA}" sibTransId="{266A6291-8B3D-6A4A-9BC1-979832052C11}"/>
    <dgm:cxn modelId="{D1F9D3C9-9EBF-F049-A8F8-C7CDC481CBE5}" type="presOf" srcId="{1ACE6CE8-54D4-A34C-9027-4926733615CF}" destId="{327D2831-FDD2-764B-A1A8-648B732AEC94}" srcOrd="0" destOrd="0" presId="urn:microsoft.com/office/officeart/2005/8/layout/matrix2"/>
    <dgm:cxn modelId="{DC9D4C4E-7BD4-AD4E-A9BB-245E3452AB94}" type="presOf" srcId="{E05D387A-C75A-9B41-AD35-A168127DF581}" destId="{86432CA9-EDC7-234B-950B-D55985196296}" srcOrd="0" destOrd="0" presId="urn:microsoft.com/office/officeart/2005/8/layout/matrix2"/>
    <dgm:cxn modelId="{59A5ED02-F421-9B40-8BB5-76176FCF6AF2}" type="presOf" srcId="{4043D0E0-7475-8D41-A586-5D3900367E69}" destId="{3D1EB124-3B65-5F43-A672-4FD774903B3E}" srcOrd="0" destOrd="0" presId="urn:microsoft.com/office/officeart/2005/8/layout/matrix2"/>
    <dgm:cxn modelId="{A3F9BC60-7DC0-3B4F-81B0-3BCC22D4B716}" srcId="{4043D0E0-7475-8D41-A586-5D3900367E69}" destId="{E05D387A-C75A-9B41-AD35-A168127DF581}" srcOrd="3" destOrd="0" parTransId="{7741A70C-CFA7-5E43-AF77-1433FD79ECFA}" sibTransId="{4FDBB7EF-5FB3-1B46-AE9D-C68C9D732412}"/>
    <dgm:cxn modelId="{5FE34C1A-4D5D-7A40-AC5C-8C9F47BB8CDF}" type="presParOf" srcId="{3D1EB124-3B65-5F43-A672-4FD774903B3E}" destId="{41F1234A-7733-D042-A8A8-D30A5C94186D}" srcOrd="0" destOrd="0" presId="urn:microsoft.com/office/officeart/2005/8/layout/matrix2"/>
    <dgm:cxn modelId="{4F5D37E9-8B0F-5145-BA4C-50913820BB98}" type="presParOf" srcId="{3D1EB124-3B65-5F43-A672-4FD774903B3E}" destId="{48D6BC39-64C5-8447-AF7F-95DC4D95B09B}" srcOrd="1" destOrd="0" presId="urn:microsoft.com/office/officeart/2005/8/layout/matrix2"/>
    <dgm:cxn modelId="{E4772380-7DF7-8347-B8F5-3349B197F7F1}" type="presParOf" srcId="{3D1EB124-3B65-5F43-A672-4FD774903B3E}" destId="{327D2831-FDD2-764B-A1A8-648B732AEC94}" srcOrd="2" destOrd="0" presId="urn:microsoft.com/office/officeart/2005/8/layout/matrix2"/>
    <dgm:cxn modelId="{35065354-B9EC-7247-A1DF-8E77C8CA9A9A}" type="presParOf" srcId="{3D1EB124-3B65-5F43-A672-4FD774903B3E}" destId="{99B42015-C284-BA48-B8C1-88FDA4BE85D9}" srcOrd="3" destOrd="0" presId="urn:microsoft.com/office/officeart/2005/8/layout/matrix2"/>
    <dgm:cxn modelId="{501FF724-AC50-E24B-9754-C4D26C3A3A27}" type="presParOf" srcId="{3D1EB124-3B65-5F43-A672-4FD774903B3E}" destId="{86432CA9-EDC7-234B-950B-D55985196296}"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2B93BE-799A-FB47-9020-C957E5F919DD}">
      <dsp:nvSpPr>
        <dsp:cNvPr id="0" name=""/>
        <dsp:cNvSpPr/>
      </dsp:nvSpPr>
      <dsp:spPr>
        <a:xfrm>
          <a:off x="1234486" y="2646510"/>
          <a:ext cx="1460856" cy="1056977"/>
        </a:xfrm>
        <a:prstGeom prst="roundRect">
          <a:avLst>
            <a:gd name="adj" fmla="val 10000"/>
          </a:avLst>
        </a:prstGeom>
        <a:solidFill>
          <a:schemeClr val="accent2"/>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endParaRPr lang="es-ES" sz="1700" kern="1200" dirty="0" smtClean="0"/>
        </a:p>
        <a:p>
          <a:pPr lvl="0" algn="ctr" defTabSz="755650">
            <a:lnSpc>
              <a:spcPct val="90000"/>
            </a:lnSpc>
            <a:spcBef>
              <a:spcPct val="0"/>
            </a:spcBef>
            <a:spcAft>
              <a:spcPct val="35000"/>
            </a:spcAft>
          </a:pPr>
          <a:r>
            <a:rPr lang="es-ES" sz="1700" kern="1200" dirty="0" smtClean="0"/>
            <a:t>Marco Conceptual</a:t>
          </a:r>
          <a:endParaRPr lang="es-ES" sz="1700" kern="1200" dirty="0"/>
        </a:p>
      </dsp:txBody>
      <dsp:txXfrm>
        <a:off x="1265444" y="2677468"/>
        <a:ext cx="1398940" cy="995061"/>
      </dsp:txXfrm>
    </dsp:sp>
    <dsp:sp modelId="{636CC7DE-A23B-414E-BDDE-C7E4E93C6A97}">
      <dsp:nvSpPr>
        <dsp:cNvPr id="0" name=""/>
        <dsp:cNvSpPr/>
      </dsp:nvSpPr>
      <dsp:spPr>
        <a:xfrm rot="17141260">
          <a:off x="1631141" y="1756760"/>
          <a:ext cx="2917192" cy="27949"/>
        </a:xfrm>
        <a:custGeom>
          <a:avLst/>
          <a:gdLst/>
          <a:ahLst/>
          <a:cxnLst/>
          <a:rect l="0" t="0" r="0" b="0"/>
          <a:pathLst>
            <a:path>
              <a:moveTo>
                <a:pt x="0" y="13974"/>
              </a:moveTo>
              <a:lnTo>
                <a:pt x="2917192"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s-ES" sz="1000" kern="1200"/>
        </a:p>
      </dsp:txBody>
      <dsp:txXfrm>
        <a:off x="3016807" y="1697805"/>
        <a:ext cx="145859" cy="145859"/>
      </dsp:txXfrm>
    </dsp:sp>
    <dsp:sp modelId="{6F974083-E3B4-1D48-BAC2-DBE10789E191}">
      <dsp:nvSpPr>
        <dsp:cNvPr id="0" name=""/>
        <dsp:cNvSpPr/>
      </dsp:nvSpPr>
      <dsp:spPr>
        <a:xfrm>
          <a:off x="3484132" y="2884"/>
          <a:ext cx="3100038" cy="727174"/>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Estructura de las NIF</a:t>
          </a:r>
          <a:endParaRPr lang="es-ES" sz="1600" b="1" kern="1200" dirty="0"/>
        </a:p>
      </dsp:txBody>
      <dsp:txXfrm>
        <a:off x="3505430" y="24182"/>
        <a:ext cx="3057442" cy="684578"/>
      </dsp:txXfrm>
    </dsp:sp>
    <dsp:sp modelId="{E1F0898C-564D-EF42-BA37-F54402A8C5F0}">
      <dsp:nvSpPr>
        <dsp:cNvPr id="0" name=""/>
        <dsp:cNvSpPr/>
      </dsp:nvSpPr>
      <dsp:spPr>
        <a:xfrm rot="58311">
          <a:off x="6584141" y="355963"/>
          <a:ext cx="408671" cy="27949"/>
        </a:xfrm>
        <a:custGeom>
          <a:avLst/>
          <a:gdLst/>
          <a:ahLst/>
          <a:cxnLst/>
          <a:rect l="0" t="0" r="0" b="0"/>
          <a:pathLst>
            <a:path>
              <a:moveTo>
                <a:pt x="0" y="13974"/>
              </a:moveTo>
              <a:lnTo>
                <a:pt x="408671"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8260" y="359721"/>
        <a:ext cx="20433" cy="20433"/>
      </dsp:txXfrm>
    </dsp:sp>
    <dsp:sp modelId="{C7D9C78F-E981-FA4C-9317-B3682917D594}">
      <dsp:nvSpPr>
        <dsp:cNvPr id="0" name=""/>
        <dsp:cNvSpPr/>
      </dsp:nvSpPr>
      <dsp:spPr>
        <a:xfrm>
          <a:off x="6992783" y="100359"/>
          <a:ext cx="800364" cy="54608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A-1</a:t>
          </a:r>
          <a:endParaRPr lang="es-ES" sz="1700" kern="1200" dirty="0"/>
        </a:p>
      </dsp:txBody>
      <dsp:txXfrm>
        <a:off x="7008777" y="116353"/>
        <a:ext cx="768376" cy="514100"/>
      </dsp:txXfrm>
    </dsp:sp>
    <dsp:sp modelId="{4558A45A-3FF7-2D41-93CB-1B17890A4858}">
      <dsp:nvSpPr>
        <dsp:cNvPr id="0" name=""/>
        <dsp:cNvSpPr/>
      </dsp:nvSpPr>
      <dsp:spPr>
        <a:xfrm rot="17531635">
          <a:off x="2045655" y="2194297"/>
          <a:ext cx="2088165" cy="27949"/>
        </a:xfrm>
        <a:custGeom>
          <a:avLst/>
          <a:gdLst/>
          <a:ahLst/>
          <a:cxnLst/>
          <a:rect l="0" t="0" r="0" b="0"/>
          <a:pathLst>
            <a:path>
              <a:moveTo>
                <a:pt x="0" y="13974"/>
              </a:moveTo>
              <a:lnTo>
                <a:pt x="2088165"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s-ES" sz="700" kern="1200"/>
        </a:p>
      </dsp:txBody>
      <dsp:txXfrm>
        <a:off x="3037533" y="2156067"/>
        <a:ext cx="104408" cy="104408"/>
      </dsp:txXfrm>
    </dsp:sp>
    <dsp:sp modelId="{356C4450-830E-BD42-976C-F6A33A4425D0}">
      <dsp:nvSpPr>
        <dsp:cNvPr id="0" name=""/>
        <dsp:cNvSpPr/>
      </dsp:nvSpPr>
      <dsp:spPr>
        <a:xfrm>
          <a:off x="3484132" y="877957"/>
          <a:ext cx="3100038" cy="727174"/>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b="1" kern="1200" dirty="0" smtClean="0"/>
            <a:t>Postulados Básicos</a:t>
          </a:r>
          <a:endParaRPr lang="es-ES" sz="1700" kern="1200" dirty="0"/>
        </a:p>
      </dsp:txBody>
      <dsp:txXfrm>
        <a:off x="3505430" y="899255"/>
        <a:ext cx="3057442" cy="684578"/>
      </dsp:txXfrm>
    </dsp:sp>
    <dsp:sp modelId="{8FB093FE-4924-4D45-B334-E95C9EB11D89}">
      <dsp:nvSpPr>
        <dsp:cNvPr id="0" name=""/>
        <dsp:cNvSpPr/>
      </dsp:nvSpPr>
      <dsp:spPr>
        <a:xfrm rot="58311">
          <a:off x="6584141" y="1231035"/>
          <a:ext cx="408671" cy="27949"/>
        </a:xfrm>
        <a:custGeom>
          <a:avLst/>
          <a:gdLst/>
          <a:ahLst/>
          <a:cxnLst/>
          <a:rect l="0" t="0" r="0" b="0"/>
          <a:pathLst>
            <a:path>
              <a:moveTo>
                <a:pt x="0" y="13974"/>
              </a:moveTo>
              <a:lnTo>
                <a:pt x="408671"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8260" y="1234793"/>
        <a:ext cx="20433" cy="20433"/>
      </dsp:txXfrm>
    </dsp:sp>
    <dsp:sp modelId="{A4712D56-FF5E-0340-B9EE-73CAB56C1154}">
      <dsp:nvSpPr>
        <dsp:cNvPr id="0" name=""/>
        <dsp:cNvSpPr/>
      </dsp:nvSpPr>
      <dsp:spPr>
        <a:xfrm>
          <a:off x="6992783" y="975431"/>
          <a:ext cx="800364" cy="54608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A-2</a:t>
          </a:r>
          <a:endParaRPr lang="es-ES" sz="1700" kern="1200" dirty="0"/>
        </a:p>
      </dsp:txBody>
      <dsp:txXfrm>
        <a:off x="7008777" y="991425"/>
        <a:ext cx="768376" cy="514100"/>
      </dsp:txXfrm>
    </dsp:sp>
    <dsp:sp modelId="{4D09A7C2-9F60-D34A-9657-DE03B558E715}">
      <dsp:nvSpPr>
        <dsp:cNvPr id="0" name=""/>
        <dsp:cNvSpPr/>
      </dsp:nvSpPr>
      <dsp:spPr>
        <a:xfrm rot="18293716">
          <a:off x="2400331" y="2595573"/>
          <a:ext cx="1378813" cy="27949"/>
        </a:xfrm>
        <a:custGeom>
          <a:avLst/>
          <a:gdLst/>
          <a:ahLst/>
          <a:cxnLst/>
          <a:rect l="0" t="0" r="0" b="0"/>
          <a:pathLst>
            <a:path>
              <a:moveTo>
                <a:pt x="0" y="13974"/>
              </a:moveTo>
              <a:lnTo>
                <a:pt x="1378813"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055267" y="2575078"/>
        <a:ext cx="68940" cy="68940"/>
      </dsp:txXfrm>
    </dsp:sp>
    <dsp:sp modelId="{F984FBEE-A0BA-0E4C-A252-D31104EC1AC8}">
      <dsp:nvSpPr>
        <dsp:cNvPr id="0" name=""/>
        <dsp:cNvSpPr/>
      </dsp:nvSpPr>
      <dsp:spPr>
        <a:xfrm>
          <a:off x="3484132" y="1704814"/>
          <a:ext cx="3092781" cy="678565"/>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Necesidades</a:t>
          </a:r>
          <a:r>
            <a:rPr lang="es-ES" sz="1600" b="1" kern="1200" baseline="0" dirty="0" smtClean="0"/>
            <a:t> de los usuarios</a:t>
          </a:r>
          <a:endParaRPr lang="es-ES" sz="1600" b="1" kern="1200" dirty="0"/>
        </a:p>
      </dsp:txBody>
      <dsp:txXfrm>
        <a:off x="3504006" y="1724688"/>
        <a:ext cx="3053033" cy="638817"/>
      </dsp:txXfrm>
    </dsp:sp>
    <dsp:sp modelId="{128905D7-F758-0940-A8E1-327575B6FEE8}">
      <dsp:nvSpPr>
        <dsp:cNvPr id="0" name=""/>
        <dsp:cNvSpPr/>
      </dsp:nvSpPr>
      <dsp:spPr>
        <a:xfrm rot="21521042">
          <a:off x="6576859" y="2025429"/>
          <a:ext cx="408720" cy="27949"/>
        </a:xfrm>
        <a:custGeom>
          <a:avLst/>
          <a:gdLst/>
          <a:ahLst/>
          <a:cxnLst/>
          <a:rect l="0" t="0" r="0" b="0"/>
          <a:pathLst>
            <a:path>
              <a:moveTo>
                <a:pt x="0" y="13974"/>
              </a:moveTo>
              <a:lnTo>
                <a:pt x="408720"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1002" y="2029186"/>
        <a:ext cx="20436" cy="20436"/>
      </dsp:txXfrm>
    </dsp:sp>
    <dsp:sp modelId="{2FCD7D33-99F6-C847-AC67-C9E40AE13E46}">
      <dsp:nvSpPr>
        <dsp:cNvPr id="0" name=""/>
        <dsp:cNvSpPr/>
      </dsp:nvSpPr>
      <dsp:spPr>
        <a:xfrm>
          <a:off x="6985526" y="1776013"/>
          <a:ext cx="807621" cy="517396"/>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A-3</a:t>
          </a:r>
          <a:endParaRPr lang="es-ES" sz="1700" kern="1200" dirty="0"/>
        </a:p>
      </dsp:txBody>
      <dsp:txXfrm>
        <a:off x="7000680" y="1791167"/>
        <a:ext cx="777313" cy="487088"/>
      </dsp:txXfrm>
    </dsp:sp>
    <dsp:sp modelId="{58E04875-1999-BA43-AB95-DF259B0B0368}">
      <dsp:nvSpPr>
        <dsp:cNvPr id="0" name=""/>
        <dsp:cNvSpPr/>
      </dsp:nvSpPr>
      <dsp:spPr>
        <a:xfrm rot="20170209">
          <a:off x="2658587" y="2986830"/>
          <a:ext cx="862300" cy="27949"/>
        </a:xfrm>
        <a:custGeom>
          <a:avLst/>
          <a:gdLst/>
          <a:ahLst/>
          <a:cxnLst/>
          <a:rect l="0" t="0" r="0" b="0"/>
          <a:pathLst>
            <a:path>
              <a:moveTo>
                <a:pt x="0" y="13974"/>
              </a:moveTo>
              <a:lnTo>
                <a:pt x="862300"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068180" y="2979247"/>
        <a:ext cx="43115" cy="43115"/>
      </dsp:txXfrm>
    </dsp:sp>
    <dsp:sp modelId="{36645B76-5221-854B-9F1A-8BBF5CEA0EC6}">
      <dsp:nvSpPr>
        <dsp:cNvPr id="0" name=""/>
        <dsp:cNvSpPr/>
      </dsp:nvSpPr>
      <dsp:spPr>
        <a:xfrm>
          <a:off x="3484132" y="2497725"/>
          <a:ext cx="3099940" cy="657770"/>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Características</a:t>
          </a:r>
          <a:r>
            <a:rPr lang="es-ES" sz="1600" b="1" kern="1200" baseline="0" dirty="0" smtClean="0"/>
            <a:t> cualitativas de los EF</a:t>
          </a:r>
          <a:endParaRPr lang="es-ES" sz="1600" b="1" kern="1200" dirty="0"/>
        </a:p>
      </dsp:txBody>
      <dsp:txXfrm>
        <a:off x="3503397" y="2516990"/>
        <a:ext cx="3061410" cy="619240"/>
      </dsp:txXfrm>
    </dsp:sp>
    <dsp:sp modelId="{EA12F04E-CB0D-BF46-9085-9FECD1F7F0B2}">
      <dsp:nvSpPr>
        <dsp:cNvPr id="0" name=""/>
        <dsp:cNvSpPr/>
      </dsp:nvSpPr>
      <dsp:spPr>
        <a:xfrm rot="9731">
          <a:off x="6584071" y="2813198"/>
          <a:ext cx="397077" cy="27949"/>
        </a:xfrm>
        <a:custGeom>
          <a:avLst/>
          <a:gdLst/>
          <a:ahLst/>
          <a:cxnLst/>
          <a:rect l="0" t="0" r="0" b="0"/>
          <a:pathLst>
            <a:path>
              <a:moveTo>
                <a:pt x="0" y="13974"/>
              </a:moveTo>
              <a:lnTo>
                <a:pt x="397077"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2683" y="2817245"/>
        <a:ext cx="19853" cy="19853"/>
      </dsp:txXfrm>
    </dsp:sp>
    <dsp:sp modelId="{D6357157-0974-5044-9D63-C90E69C16B08}">
      <dsp:nvSpPr>
        <dsp:cNvPr id="0" name=""/>
        <dsp:cNvSpPr/>
      </dsp:nvSpPr>
      <dsp:spPr>
        <a:xfrm>
          <a:off x="6981148" y="2567128"/>
          <a:ext cx="826670" cy="52121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A-4</a:t>
          </a:r>
          <a:endParaRPr lang="es-ES" sz="1700" kern="1200" dirty="0"/>
        </a:p>
      </dsp:txBody>
      <dsp:txXfrm>
        <a:off x="6996414" y="2582394"/>
        <a:ext cx="796138" cy="490679"/>
      </dsp:txXfrm>
    </dsp:sp>
    <dsp:sp modelId="{3F0DD20A-5E7F-1F48-9453-CCDA930D4074}">
      <dsp:nvSpPr>
        <dsp:cNvPr id="0" name=""/>
        <dsp:cNvSpPr/>
      </dsp:nvSpPr>
      <dsp:spPr>
        <a:xfrm rot="1661952">
          <a:off x="2644295" y="3368078"/>
          <a:ext cx="890883" cy="27949"/>
        </a:xfrm>
        <a:custGeom>
          <a:avLst/>
          <a:gdLst/>
          <a:ahLst/>
          <a:cxnLst/>
          <a:rect l="0" t="0" r="0" b="0"/>
          <a:pathLst>
            <a:path>
              <a:moveTo>
                <a:pt x="0" y="13974"/>
              </a:moveTo>
              <a:lnTo>
                <a:pt x="890883"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067465" y="3359781"/>
        <a:ext cx="44544" cy="44544"/>
      </dsp:txXfrm>
    </dsp:sp>
    <dsp:sp modelId="{2DB69952-927B-F347-83A1-EE3162E990C7}">
      <dsp:nvSpPr>
        <dsp:cNvPr id="0" name=""/>
        <dsp:cNvSpPr/>
      </dsp:nvSpPr>
      <dsp:spPr>
        <a:xfrm>
          <a:off x="3484132" y="3225974"/>
          <a:ext cx="3119935" cy="726267"/>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Elementos Básicos de EF</a:t>
          </a:r>
          <a:endParaRPr lang="es-ES" sz="1600" b="1" kern="1200" dirty="0"/>
        </a:p>
      </dsp:txBody>
      <dsp:txXfrm>
        <a:off x="3505404" y="3247246"/>
        <a:ext cx="3077391" cy="683723"/>
      </dsp:txXfrm>
    </dsp:sp>
    <dsp:sp modelId="{E8D77B7D-1AD8-3A47-A376-4583F8A3C6CE}">
      <dsp:nvSpPr>
        <dsp:cNvPr id="0" name=""/>
        <dsp:cNvSpPr/>
      </dsp:nvSpPr>
      <dsp:spPr>
        <a:xfrm rot="21471026">
          <a:off x="6603940" y="3568330"/>
          <a:ext cx="362762" cy="27949"/>
        </a:xfrm>
        <a:custGeom>
          <a:avLst/>
          <a:gdLst/>
          <a:ahLst/>
          <a:cxnLst/>
          <a:rect l="0" t="0" r="0" b="0"/>
          <a:pathLst>
            <a:path>
              <a:moveTo>
                <a:pt x="0" y="13974"/>
              </a:moveTo>
              <a:lnTo>
                <a:pt x="362762"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6252" y="3573235"/>
        <a:ext cx="18138" cy="18138"/>
      </dsp:txXfrm>
    </dsp:sp>
    <dsp:sp modelId="{9ACCFD09-3E96-9F46-8C9E-A96AD97281B4}">
      <dsp:nvSpPr>
        <dsp:cNvPr id="0" name=""/>
        <dsp:cNvSpPr/>
      </dsp:nvSpPr>
      <dsp:spPr>
        <a:xfrm>
          <a:off x="6966575" y="3330277"/>
          <a:ext cx="887091" cy="49044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A-5</a:t>
          </a:r>
          <a:endParaRPr lang="es-ES" sz="1700" kern="1200" dirty="0"/>
        </a:p>
      </dsp:txBody>
      <dsp:txXfrm>
        <a:off x="6980940" y="3344642"/>
        <a:ext cx="858361" cy="461719"/>
      </dsp:txXfrm>
    </dsp:sp>
    <dsp:sp modelId="{0503DC0B-B820-054E-AC63-444BA63E2B56}">
      <dsp:nvSpPr>
        <dsp:cNvPr id="0" name=""/>
        <dsp:cNvSpPr/>
      </dsp:nvSpPr>
      <dsp:spPr>
        <a:xfrm rot="3349525">
          <a:off x="2381405" y="3753631"/>
          <a:ext cx="1432577" cy="27949"/>
        </a:xfrm>
        <a:custGeom>
          <a:avLst/>
          <a:gdLst/>
          <a:ahLst/>
          <a:cxnLst/>
          <a:rect l="0" t="0" r="0" b="0"/>
          <a:pathLst>
            <a:path>
              <a:moveTo>
                <a:pt x="0" y="13974"/>
              </a:moveTo>
              <a:lnTo>
                <a:pt x="1432577"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3061880" y="3731791"/>
        <a:ext cx="71628" cy="71628"/>
      </dsp:txXfrm>
    </dsp:sp>
    <dsp:sp modelId="{137D644B-15F0-8C45-B6B4-77CD633EC25B}">
      <dsp:nvSpPr>
        <dsp:cNvPr id="0" name=""/>
        <dsp:cNvSpPr/>
      </dsp:nvSpPr>
      <dsp:spPr>
        <a:xfrm>
          <a:off x="3500045" y="4031308"/>
          <a:ext cx="3097060" cy="657810"/>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Reconocimiento y valuación</a:t>
          </a:r>
          <a:endParaRPr lang="es-ES" sz="1600" b="1" kern="1200" dirty="0"/>
        </a:p>
      </dsp:txBody>
      <dsp:txXfrm>
        <a:off x="3519312" y="4050575"/>
        <a:ext cx="3058526" cy="619276"/>
      </dsp:txXfrm>
    </dsp:sp>
    <dsp:sp modelId="{BDA0EA48-3C74-4A4B-9378-20694B94F9E9}">
      <dsp:nvSpPr>
        <dsp:cNvPr id="0" name=""/>
        <dsp:cNvSpPr/>
      </dsp:nvSpPr>
      <dsp:spPr>
        <a:xfrm rot="21468844">
          <a:off x="6596972" y="4339184"/>
          <a:ext cx="369915" cy="27949"/>
        </a:xfrm>
        <a:custGeom>
          <a:avLst/>
          <a:gdLst/>
          <a:ahLst/>
          <a:cxnLst/>
          <a:rect l="0" t="0" r="0" b="0"/>
          <a:pathLst>
            <a:path>
              <a:moveTo>
                <a:pt x="0" y="13974"/>
              </a:moveTo>
              <a:lnTo>
                <a:pt x="369915"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72682" y="4343910"/>
        <a:ext cx="18495" cy="18495"/>
      </dsp:txXfrm>
    </dsp:sp>
    <dsp:sp modelId="{56B43A11-C61A-284E-9EEF-97DADF870BB3}">
      <dsp:nvSpPr>
        <dsp:cNvPr id="0" name=""/>
        <dsp:cNvSpPr/>
      </dsp:nvSpPr>
      <dsp:spPr>
        <a:xfrm>
          <a:off x="6966753" y="4077279"/>
          <a:ext cx="886914" cy="537648"/>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A-6</a:t>
          </a:r>
          <a:endParaRPr lang="es-ES" sz="1700" kern="1200" dirty="0"/>
        </a:p>
      </dsp:txBody>
      <dsp:txXfrm>
        <a:off x="6982500" y="4093026"/>
        <a:ext cx="855420" cy="506154"/>
      </dsp:txXfrm>
    </dsp:sp>
    <dsp:sp modelId="{F9049C82-CE80-7D40-A79E-5CDF64E77534}">
      <dsp:nvSpPr>
        <dsp:cNvPr id="0" name=""/>
        <dsp:cNvSpPr/>
      </dsp:nvSpPr>
      <dsp:spPr>
        <a:xfrm rot="3948465">
          <a:off x="2089187" y="4097859"/>
          <a:ext cx="2054066" cy="27949"/>
        </a:xfrm>
        <a:custGeom>
          <a:avLst/>
          <a:gdLst/>
          <a:ahLst/>
          <a:cxnLst/>
          <a:rect l="0" t="0" r="0" b="0"/>
          <a:pathLst>
            <a:path>
              <a:moveTo>
                <a:pt x="0" y="13974"/>
              </a:moveTo>
              <a:lnTo>
                <a:pt x="2054066"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s-ES" sz="700" kern="1200"/>
        </a:p>
      </dsp:txBody>
      <dsp:txXfrm>
        <a:off x="3064869" y="4060481"/>
        <a:ext cx="102703" cy="102703"/>
      </dsp:txXfrm>
    </dsp:sp>
    <dsp:sp modelId="{1AAB9200-6482-9B4F-B4E9-A5486B338A55}">
      <dsp:nvSpPr>
        <dsp:cNvPr id="0" name=""/>
        <dsp:cNvSpPr/>
      </dsp:nvSpPr>
      <dsp:spPr>
        <a:xfrm>
          <a:off x="3537099" y="4767100"/>
          <a:ext cx="3066633" cy="563136"/>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Presentación y revelación</a:t>
          </a:r>
          <a:endParaRPr lang="es-ES" sz="1600" b="1" kern="1200" dirty="0"/>
        </a:p>
      </dsp:txBody>
      <dsp:txXfrm>
        <a:off x="3553593" y="4783594"/>
        <a:ext cx="3033645" cy="530148"/>
      </dsp:txXfrm>
    </dsp:sp>
    <dsp:sp modelId="{4BAC4FB5-B1F0-0743-8DDE-A3E67A0B0940}">
      <dsp:nvSpPr>
        <dsp:cNvPr id="0" name=""/>
        <dsp:cNvSpPr/>
      </dsp:nvSpPr>
      <dsp:spPr>
        <a:xfrm rot="21474062">
          <a:off x="6603605" y="5027771"/>
          <a:ext cx="377965" cy="27949"/>
        </a:xfrm>
        <a:custGeom>
          <a:avLst/>
          <a:gdLst/>
          <a:ahLst/>
          <a:cxnLst/>
          <a:rect l="0" t="0" r="0" b="0"/>
          <a:pathLst>
            <a:path>
              <a:moveTo>
                <a:pt x="0" y="13974"/>
              </a:moveTo>
              <a:lnTo>
                <a:pt x="377965"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783139" y="5032297"/>
        <a:ext cx="18898" cy="18898"/>
      </dsp:txXfrm>
    </dsp:sp>
    <dsp:sp modelId="{7C4C503B-B20A-A24B-8A2D-8FACA0813F72}">
      <dsp:nvSpPr>
        <dsp:cNvPr id="0" name=""/>
        <dsp:cNvSpPr/>
      </dsp:nvSpPr>
      <dsp:spPr>
        <a:xfrm>
          <a:off x="6981444" y="4781889"/>
          <a:ext cx="871552" cy="505869"/>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A-7</a:t>
          </a:r>
          <a:endParaRPr lang="es-ES" sz="1700" kern="1200" dirty="0"/>
        </a:p>
      </dsp:txBody>
      <dsp:txXfrm>
        <a:off x="6996260" y="4796705"/>
        <a:ext cx="841920" cy="476237"/>
      </dsp:txXfrm>
    </dsp:sp>
    <dsp:sp modelId="{39A7236C-9C54-694D-90CF-C53ACC933349}">
      <dsp:nvSpPr>
        <dsp:cNvPr id="0" name=""/>
        <dsp:cNvSpPr/>
      </dsp:nvSpPr>
      <dsp:spPr>
        <a:xfrm rot="4291820">
          <a:off x="1784875" y="4425038"/>
          <a:ext cx="2665315" cy="27949"/>
        </a:xfrm>
        <a:custGeom>
          <a:avLst/>
          <a:gdLst/>
          <a:ahLst/>
          <a:cxnLst/>
          <a:rect l="0" t="0" r="0" b="0"/>
          <a:pathLst>
            <a:path>
              <a:moveTo>
                <a:pt x="0" y="13974"/>
              </a:moveTo>
              <a:lnTo>
                <a:pt x="2665315" y="1397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s-ES" sz="900" kern="1200"/>
        </a:p>
      </dsp:txBody>
      <dsp:txXfrm>
        <a:off x="3050899" y="4372380"/>
        <a:ext cx="133265" cy="133265"/>
      </dsp:txXfrm>
    </dsp:sp>
    <dsp:sp modelId="{E9604382-3B2C-AC44-9E82-94EE2EA3A8E6}">
      <dsp:nvSpPr>
        <dsp:cNvPr id="0" name=""/>
        <dsp:cNvSpPr/>
      </dsp:nvSpPr>
      <dsp:spPr>
        <a:xfrm>
          <a:off x="3539721" y="5417505"/>
          <a:ext cx="3089528" cy="571043"/>
        </a:xfrm>
        <a:prstGeom prst="roundRect">
          <a:avLst>
            <a:gd name="adj" fmla="val 10000"/>
          </a:avLst>
        </a:prstGeom>
        <a:solidFill>
          <a:schemeClr val="lt1"/>
        </a:solidFill>
        <a:ln w="254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b="1" kern="1200" dirty="0" smtClean="0"/>
            <a:t>Supletoriedad</a:t>
          </a:r>
          <a:endParaRPr lang="es-ES" sz="1600" b="1" kern="1200" dirty="0"/>
        </a:p>
      </dsp:txBody>
      <dsp:txXfrm>
        <a:off x="3556446" y="5434230"/>
        <a:ext cx="3056078" cy="537593"/>
      </dsp:txXfrm>
    </dsp:sp>
    <dsp:sp modelId="{28D2C182-DD11-8442-B991-C80C8B71C784}">
      <dsp:nvSpPr>
        <dsp:cNvPr id="0" name=""/>
        <dsp:cNvSpPr/>
      </dsp:nvSpPr>
      <dsp:spPr>
        <a:xfrm rot="21396339">
          <a:off x="6628929" y="5678241"/>
          <a:ext cx="365199" cy="27949"/>
        </a:xfrm>
        <a:custGeom>
          <a:avLst/>
          <a:gdLst/>
          <a:ahLst/>
          <a:cxnLst/>
          <a:rect l="0" t="0" r="0" b="0"/>
          <a:pathLst>
            <a:path>
              <a:moveTo>
                <a:pt x="0" y="13974"/>
              </a:moveTo>
              <a:lnTo>
                <a:pt x="365199" y="1397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6802399" y="5683086"/>
        <a:ext cx="18259" cy="18259"/>
      </dsp:txXfrm>
    </dsp:sp>
    <dsp:sp modelId="{A41FF35C-C87D-2843-933B-76697962E089}">
      <dsp:nvSpPr>
        <dsp:cNvPr id="0" name=""/>
        <dsp:cNvSpPr/>
      </dsp:nvSpPr>
      <dsp:spPr>
        <a:xfrm>
          <a:off x="6993808" y="5438689"/>
          <a:ext cx="856959" cy="48543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s-ES" sz="1700" kern="1200" dirty="0" smtClean="0"/>
            <a:t>NIF A-8</a:t>
          </a:r>
          <a:endParaRPr lang="es-ES" sz="1700" kern="1200" dirty="0"/>
        </a:p>
      </dsp:txBody>
      <dsp:txXfrm>
        <a:off x="7008026" y="5452907"/>
        <a:ext cx="828523" cy="4569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40AD8-1A17-0E4F-A81D-BD0525291300}">
      <dsp:nvSpPr>
        <dsp:cNvPr id="0" name=""/>
        <dsp:cNvSpPr/>
      </dsp:nvSpPr>
      <dsp:spPr>
        <a:xfrm>
          <a:off x="3538567" y="2051919"/>
          <a:ext cx="1354495" cy="1354495"/>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ES" sz="1500" kern="1200" dirty="0" smtClean="0"/>
            <a:t>Postulados Básicos</a:t>
          </a:r>
          <a:endParaRPr lang="es-ES" sz="1500" kern="1200" dirty="0"/>
        </a:p>
      </dsp:txBody>
      <dsp:txXfrm>
        <a:off x="3736928" y="2250280"/>
        <a:ext cx="957773" cy="957773"/>
      </dsp:txXfrm>
    </dsp:sp>
    <dsp:sp modelId="{4C13EE2A-71D2-1C49-975E-608B933FC271}">
      <dsp:nvSpPr>
        <dsp:cNvPr id="0" name=""/>
        <dsp:cNvSpPr/>
      </dsp:nvSpPr>
      <dsp:spPr>
        <a:xfrm rot="16238217">
          <a:off x="3918253" y="1729002"/>
          <a:ext cx="617040" cy="28916"/>
        </a:xfrm>
        <a:custGeom>
          <a:avLst/>
          <a:gdLst/>
          <a:ahLst/>
          <a:cxnLst/>
          <a:rect l="0" t="0" r="0" b="0"/>
          <a:pathLst>
            <a:path>
              <a:moveTo>
                <a:pt x="0" y="14458"/>
              </a:moveTo>
              <a:lnTo>
                <a:pt x="617040"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211347" y="1728034"/>
        <a:ext cx="30852" cy="30852"/>
      </dsp:txXfrm>
    </dsp:sp>
    <dsp:sp modelId="{0A1A09CC-E09E-A94C-909C-0E77373BA450}">
      <dsp:nvSpPr>
        <dsp:cNvPr id="0" name=""/>
        <dsp:cNvSpPr/>
      </dsp:nvSpPr>
      <dsp:spPr>
        <a:xfrm>
          <a:off x="3481524" y="-7"/>
          <a:ext cx="1513309" cy="1435006"/>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Entidad Económica</a:t>
          </a:r>
          <a:endParaRPr lang="es-ES" sz="1200" kern="1200" dirty="0"/>
        </a:p>
      </dsp:txBody>
      <dsp:txXfrm>
        <a:off x="3703143" y="210145"/>
        <a:ext cx="1070071" cy="1014702"/>
      </dsp:txXfrm>
    </dsp:sp>
    <dsp:sp modelId="{F89E12A9-9706-C94A-8FFC-DBCF971D4C17}">
      <dsp:nvSpPr>
        <dsp:cNvPr id="0" name=""/>
        <dsp:cNvSpPr/>
      </dsp:nvSpPr>
      <dsp:spPr>
        <a:xfrm rot="19285714">
          <a:off x="4671693" y="2082069"/>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992249" y="2079656"/>
        <a:ext cx="33742" cy="33742"/>
      </dsp:txXfrm>
    </dsp:sp>
    <dsp:sp modelId="{76F9965A-4A20-CF4A-9B10-B7EECE397918}">
      <dsp:nvSpPr>
        <dsp:cNvPr id="0" name=""/>
        <dsp:cNvSpPr/>
      </dsp:nvSpPr>
      <dsp:spPr>
        <a:xfrm>
          <a:off x="5125177" y="786640"/>
          <a:ext cx="1354495" cy="1354495"/>
        </a:xfrm>
        <a:prstGeom prst="ellipse">
          <a:avLst/>
        </a:prstGeom>
        <a:solidFill>
          <a:schemeClr val="accent4">
            <a:hueOff val="-744129"/>
            <a:satOff val="4483"/>
            <a:lumOff val="3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Negocio en Marcha </a:t>
          </a:r>
          <a:endParaRPr lang="es-ES" sz="1200" kern="1200" dirty="0"/>
        </a:p>
      </dsp:txBody>
      <dsp:txXfrm>
        <a:off x="5323538" y="985001"/>
        <a:ext cx="957773" cy="957773"/>
      </dsp:txXfrm>
    </dsp:sp>
    <dsp:sp modelId="{602F7267-6D59-1D4D-AF4A-973D57EFBA84}">
      <dsp:nvSpPr>
        <dsp:cNvPr id="0" name=""/>
        <dsp:cNvSpPr/>
      </dsp:nvSpPr>
      <dsp:spPr>
        <a:xfrm rot="771429">
          <a:off x="4867623" y="2940495"/>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5188179" y="2938082"/>
        <a:ext cx="33742" cy="33742"/>
      </dsp:txXfrm>
    </dsp:sp>
    <dsp:sp modelId="{5AA389A3-5AA8-874A-9614-0F9054CE1669}">
      <dsp:nvSpPr>
        <dsp:cNvPr id="0" name=""/>
        <dsp:cNvSpPr/>
      </dsp:nvSpPr>
      <dsp:spPr>
        <a:xfrm>
          <a:off x="5517037" y="2503492"/>
          <a:ext cx="1354495" cy="1354495"/>
        </a:xfrm>
        <a:prstGeom prst="ellipse">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err="1" smtClean="0"/>
            <a:t>Devengación</a:t>
          </a:r>
          <a:r>
            <a:rPr lang="es-ES" sz="1200" kern="1200" dirty="0" smtClean="0"/>
            <a:t> Contable </a:t>
          </a:r>
          <a:endParaRPr lang="es-ES" sz="1200" kern="1200" dirty="0"/>
        </a:p>
      </dsp:txBody>
      <dsp:txXfrm>
        <a:off x="5715398" y="2701853"/>
        <a:ext cx="957773" cy="957773"/>
      </dsp:txXfrm>
    </dsp:sp>
    <dsp:sp modelId="{CCA933D3-B6CA-A54E-BF00-8989851FD7E4}">
      <dsp:nvSpPr>
        <dsp:cNvPr id="0" name=""/>
        <dsp:cNvSpPr/>
      </dsp:nvSpPr>
      <dsp:spPr>
        <a:xfrm rot="3857143">
          <a:off x="4318639" y="3628899"/>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a:off x="4639195" y="3626486"/>
        <a:ext cx="33742" cy="33742"/>
      </dsp:txXfrm>
    </dsp:sp>
    <dsp:sp modelId="{90A32C79-CC22-994B-9D4D-3A4E1437EA30}">
      <dsp:nvSpPr>
        <dsp:cNvPr id="0" name=""/>
        <dsp:cNvSpPr/>
      </dsp:nvSpPr>
      <dsp:spPr>
        <a:xfrm>
          <a:off x="4419069" y="3880300"/>
          <a:ext cx="1354495" cy="1354495"/>
        </a:xfrm>
        <a:prstGeom prst="ellipse">
          <a:avLst/>
        </a:prstGeom>
        <a:solidFill>
          <a:schemeClr val="accent4">
            <a:hueOff val="-2232386"/>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Asociación de Costos y Gastos con </a:t>
          </a:r>
          <a:r>
            <a:rPr lang="es-ES" sz="1200" kern="1200" smtClean="0"/>
            <a:t>Ingresos </a:t>
          </a:r>
          <a:endParaRPr lang="es-ES" sz="1200" kern="1200" dirty="0"/>
        </a:p>
      </dsp:txBody>
      <dsp:txXfrm>
        <a:off x="4617430" y="4078661"/>
        <a:ext cx="957773" cy="957773"/>
      </dsp:txXfrm>
    </dsp:sp>
    <dsp:sp modelId="{495985A4-F20E-594A-ACFE-25F59C72F866}">
      <dsp:nvSpPr>
        <dsp:cNvPr id="0" name=""/>
        <dsp:cNvSpPr/>
      </dsp:nvSpPr>
      <dsp:spPr>
        <a:xfrm rot="6942857">
          <a:off x="3438137" y="3628899"/>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rot="10800000">
        <a:off x="3758693" y="3626486"/>
        <a:ext cx="33742" cy="33742"/>
      </dsp:txXfrm>
    </dsp:sp>
    <dsp:sp modelId="{1C965ED6-FF64-0141-AD6D-78547AAB7060}">
      <dsp:nvSpPr>
        <dsp:cNvPr id="0" name=""/>
        <dsp:cNvSpPr/>
      </dsp:nvSpPr>
      <dsp:spPr>
        <a:xfrm>
          <a:off x="2658065" y="3880300"/>
          <a:ext cx="1354495" cy="1354495"/>
        </a:xfrm>
        <a:prstGeom prst="ellipse">
          <a:avLst/>
        </a:prstGeom>
        <a:solidFill>
          <a:schemeClr val="accent4">
            <a:hueOff val="-2976514"/>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Valuación</a:t>
          </a:r>
          <a:endParaRPr lang="es-ES" sz="1200" kern="1200" dirty="0"/>
        </a:p>
      </dsp:txBody>
      <dsp:txXfrm>
        <a:off x="2856426" y="4078661"/>
        <a:ext cx="957773" cy="957773"/>
      </dsp:txXfrm>
    </dsp:sp>
    <dsp:sp modelId="{52C83D7B-EE65-6547-9B09-09E5C45DC14B}">
      <dsp:nvSpPr>
        <dsp:cNvPr id="0" name=""/>
        <dsp:cNvSpPr/>
      </dsp:nvSpPr>
      <dsp:spPr>
        <a:xfrm rot="10028571">
          <a:off x="2889153" y="2940495"/>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rot="10800000">
        <a:off x="3209709" y="2938082"/>
        <a:ext cx="33742" cy="33742"/>
      </dsp:txXfrm>
    </dsp:sp>
    <dsp:sp modelId="{42375D09-B520-FA49-B161-2EA598DAAC30}">
      <dsp:nvSpPr>
        <dsp:cNvPr id="0" name=""/>
        <dsp:cNvSpPr/>
      </dsp:nvSpPr>
      <dsp:spPr>
        <a:xfrm>
          <a:off x="1560097" y="2503492"/>
          <a:ext cx="1354495" cy="1354495"/>
        </a:xfrm>
        <a:prstGeom prst="ellipse">
          <a:avLst/>
        </a:prstGeom>
        <a:solidFill>
          <a:schemeClr val="accent4">
            <a:hueOff val="-3720643"/>
            <a:satOff val="22416"/>
            <a:lumOff val="17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smtClean="0"/>
            <a:t>Dualidad Económica</a:t>
          </a:r>
          <a:endParaRPr lang="es-ES" sz="1200" kern="1200" dirty="0"/>
        </a:p>
      </dsp:txBody>
      <dsp:txXfrm>
        <a:off x="1758458" y="2701853"/>
        <a:ext cx="957773" cy="957773"/>
      </dsp:txXfrm>
    </dsp:sp>
    <dsp:sp modelId="{818B0B61-25CF-D247-A20B-E221D1061CF0}">
      <dsp:nvSpPr>
        <dsp:cNvPr id="0" name=""/>
        <dsp:cNvSpPr/>
      </dsp:nvSpPr>
      <dsp:spPr>
        <a:xfrm rot="13114286">
          <a:off x="3085083" y="2082069"/>
          <a:ext cx="674854" cy="28916"/>
        </a:xfrm>
        <a:custGeom>
          <a:avLst/>
          <a:gdLst/>
          <a:ahLst/>
          <a:cxnLst/>
          <a:rect l="0" t="0" r="0" b="0"/>
          <a:pathLst>
            <a:path>
              <a:moveTo>
                <a:pt x="0" y="14458"/>
              </a:moveTo>
              <a:lnTo>
                <a:pt x="674854" y="1445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s-ES" sz="500" kern="1200"/>
        </a:p>
      </dsp:txBody>
      <dsp:txXfrm rot="10800000">
        <a:off x="3405639" y="2079656"/>
        <a:ext cx="33742" cy="33742"/>
      </dsp:txXfrm>
    </dsp:sp>
    <dsp:sp modelId="{91D36518-AE2E-5042-A424-BBBE61264EE0}">
      <dsp:nvSpPr>
        <dsp:cNvPr id="0" name=""/>
        <dsp:cNvSpPr/>
      </dsp:nvSpPr>
      <dsp:spPr>
        <a:xfrm>
          <a:off x="1951958" y="786640"/>
          <a:ext cx="1354495" cy="1354495"/>
        </a:xfrm>
        <a:prstGeom prst="ellipse">
          <a:avLst/>
        </a:prstGeom>
        <a:solidFill>
          <a:schemeClr val="accent4">
            <a:hueOff val="-4464771"/>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t>Consistencia</a:t>
          </a:r>
          <a:endParaRPr lang="es-ES" sz="1200" kern="1200" dirty="0"/>
        </a:p>
      </dsp:txBody>
      <dsp:txXfrm>
        <a:off x="2150319" y="985001"/>
        <a:ext cx="957773" cy="9577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6C9B4F-0218-214A-A55D-9A98D9BD688B}">
      <dsp:nvSpPr>
        <dsp:cNvPr id="0" name=""/>
        <dsp:cNvSpPr/>
      </dsp:nvSpPr>
      <dsp:spPr>
        <a:xfrm>
          <a:off x="1218608" y="0"/>
          <a:ext cx="4191000" cy="419100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F25058-F599-4049-9E88-58621C42396E}">
      <dsp:nvSpPr>
        <dsp:cNvPr id="0" name=""/>
        <dsp:cNvSpPr/>
      </dsp:nvSpPr>
      <dsp:spPr>
        <a:xfrm>
          <a:off x="1658118" y="398144"/>
          <a:ext cx="1634490" cy="163449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t>Eficiencia </a:t>
          </a:r>
          <a:r>
            <a:rPr lang="es-ES" sz="1700" kern="1200" dirty="0" err="1" smtClean="0"/>
            <a:t>operativia</a:t>
          </a:r>
          <a:endParaRPr lang="es-ES" sz="1700" kern="1200" dirty="0"/>
        </a:p>
      </dsp:txBody>
      <dsp:txXfrm>
        <a:off x="1737907" y="477933"/>
        <a:ext cx="1474912" cy="1474912"/>
      </dsp:txXfrm>
    </dsp:sp>
    <dsp:sp modelId="{9D945DC2-21B7-994B-9630-707E499605D9}">
      <dsp:nvSpPr>
        <dsp:cNvPr id="0" name=""/>
        <dsp:cNvSpPr/>
      </dsp:nvSpPr>
      <dsp:spPr>
        <a:xfrm>
          <a:off x="3418338" y="398144"/>
          <a:ext cx="1634490" cy="163449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t>Solvencia</a:t>
          </a:r>
          <a:endParaRPr lang="es-ES" sz="1700" kern="1200" dirty="0"/>
        </a:p>
      </dsp:txBody>
      <dsp:txXfrm>
        <a:off x="3498127" y="477933"/>
        <a:ext cx="1474912" cy="1474912"/>
      </dsp:txXfrm>
    </dsp:sp>
    <dsp:sp modelId="{8208E104-C3F0-2144-9846-0B352038A7EA}">
      <dsp:nvSpPr>
        <dsp:cNvPr id="0" name=""/>
        <dsp:cNvSpPr/>
      </dsp:nvSpPr>
      <dsp:spPr>
        <a:xfrm>
          <a:off x="1658118" y="2158365"/>
          <a:ext cx="1634490" cy="163449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t>Riesgo financiero</a:t>
          </a:r>
          <a:endParaRPr lang="es-ES" sz="1700" kern="1200" dirty="0"/>
        </a:p>
      </dsp:txBody>
      <dsp:txXfrm>
        <a:off x="1737907" y="2238154"/>
        <a:ext cx="1474912" cy="1474912"/>
      </dsp:txXfrm>
    </dsp:sp>
    <dsp:sp modelId="{A6752B01-F625-7741-8081-E14EB8FB7D7F}">
      <dsp:nvSpPr>
        <dsp:cNvPr id="0" name=""/>
        <dsp:cNvSpPr/>
      </dsp:nvSpPr>
      <dsp:spPr>
        <a:xfrm>
          <a:off x="3418338" y="2158365"/>
          <a:ext cx="1634490" cy="163449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t>Liquidez y Rentabilidad</a:t>
          </a:r>
          <a:endParaRPr lang="es-ES" sz="1700" kern="1200" dirty="0"/>
        </a:p>
      </dsp:txBody>
      <dsp:txXfrm>
        <a:off x="3498127" y="2238154"/>
        <a:ext cx="1474912" cy="14749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9D1FDF-E3F2-AF4D-BDCA-D65AC74FFA00}">
      <dsp:nvSpPr>
        <dsp:cNvPr id="0" name=""/>
        <dsp:cNvSpPr/>
      </dsp:nvSpPr>
      <dsp:spPr>
        <a:xfrm>
          <a:off x="744" y="145603"/>
          <a:ext cx="2902148" cy="174128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s-ES" sz="3500" kern="1200" dirty="0" smtClean="0"/>
            <a:t>Riesgo de Crédito</a:t>
          </a:r>
          <a:endParaRPr lang="es-ES" sz="3500" kern="1200" dirty="0"/>
        </a:p>
      </dsp:txBody>
      <dsp:txXfrm>
        <a:off x="744" y="145603"/>
        <a:ext cx="2902148" cy="1741289"/>
      </dsp:txXfrm>
    </dsp:sp>
    <dsp:sp modelId="{2B6DCF8D-93A5-4C44-9AE0-E54C2EA8FFE1}">
      <dsp:nvSpPr>
        <dsp:cNvPr id="0" name=""/>
        <dsp:cNvSpPr/>
      </dsp:nvSpPr>
      <dsp:spPr>
        <a:xfrm>
          <a:off x="3193107" y="145603"/>
          <a:ext cx="2902148" cy="174128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s-ES" sz="3500" kern="1200" dirty="0" smtClean="0"/>
            <a:t>Riesgo</a:t>
          </a:r>
          <a:r>
            <a:rPr lang="es-ES" sz="3500" kern="1200" baseline="0" dirty="0" smtClean="0"/>
            <a:t> de Mercado</a:t>
          </a:r>
          <a:endParaRPr lang="es-ES" sz="3500" kern="1200" dirty="0"/>
        </a:p>
      </dsp:txBody>
      <dsp:txXfrm>
        <a:off x="3193107" y="145603"/>
        <a:ext cx="2902148" cy="1741289"/>
      </dsp:txXfrm>
    </dsp:sp>
    <dsp:sp modelId="{655F0B7E-2A94-CE4D-A285-EF856C446618}">
      <dsp:nvSpPr>
        <dsp:cNvPr id="0" name=""/>
        <dsp:cNvSpPr/>
      </dsp:nvSpPr>
      <dsp:spPr>
        <a:xfrm>
          <a:off x="744" y="2177107"/>
          <a:ext cx="2902148" cy="174128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s-ES" sz="3500" kern="1200" dirty="0" smtClean="0"/>
            <a:t>Riesgo</a:t>
          </a:r>
          <a:r>
            <a:rPr lang="es-ES" sz="3500" kern="1200" baseline="0" dirty="0" smtClean="0"/>
            <a:t> en el Flujo de Efectivo</a:t>
          </a:r>
          <a:endParaRPr lang="es-ES" sz="3500" kern="1200" dirty="0"/>
        </a:p>
      </dsp:txBody>
      <dsp:txXfrm>
        <a:off x="744" y="2177107"/>
        <a:ext cx="2902148" cy="1741289"/>
      </dsp:txXfrm>
    </dsp:sp>
    <dsp:sp modelId="{60B15C36-636E-014C-BF34-CD95E673CC18}">
      <dsp:nvSpPr>
        <dsp:cNvPr id="0" name=""/>
        <dsp:cNvSpPr/>
      </dsp:nvSpPr>
      <dsp:spPr>
        <a:xfrm>
          <a:off x="3193107" y="2177107"/>
          <a:ext cx="2902148" cy="1741289"/>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s-ES" sz="3500" kern="1200" dirty="0" smtClean="0"/>
            <a:t>Riesgo</a:t>
          </a:r>
          <a:r>
            <a:rPr lang="es-ES" sz="3500" kern="1200" baseline="0" dirty="0" smtClean="0"/>
            <a:t> de Liquidez</a:t>
          </a:r>
          <a:endParaRPr lang="es-ES" sz="3500" kern="1200" dirty="0"/>
        </a:p>
      </dsp:txBody>
      <dsp:txXfrm>
        <a:off x="3193107" y="2177107"/>
        <a:ext cx="2902148" cy="17412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938EB-E8B6-0145-8CEB-F55B3CDFE85D}">
      <dsp:nvSpPr>
        <dsp:cNvPr id="0" name=""/>
        <dsp:cNvSpPr/>
      </dsp:nvSpPr>
      <dsp:spPr>
        <a:xfrm>
          <a:off x="1173432" y="495168"/>
          <a:ext cx="3856822" cy="3856822"/>
        </a:xfrm>
        <a:prstGeom prst="blockArc">
          <a:avLst>
            <a:gd name="adj1" fmla="val 10650919"/>
            <a:gd name="adj2" fmla="val 17215959"/>
            <a:gd name="adj3" fmla="val 4638"/>
          </a:avLst>
        </a:prstGeom>
        <a:solidFill>
          <a:schemeClr val="accent2">
            <a:hueOff val="4681520"/>
            <a:satOff val="-5839"/>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E56CCF-490F-A44C-8480-90F61D8392E4}">
      <dsp:nvSpPr>
        <dsp:cNvPr id="0" name=""/>
        <dsp:cNvSpPr/>
      </dsp:nvSpPr>
      <dsp:spPr>
        <a:xfrm>
          <a:off x="1174192" y="638538"/>
          <a:ext cx="3856822" cy="3856822"/>
        </a:xfrm>
        <a:prstGeom prst="blockArc">
          <a:avLst>
            <a:gd name="adj1" fmla="val 4517601"/>
            <a:gd name="adj2" fmla="val 10912637"/>
            <a:gd name="adj3" fmla="val 4638"/>
          </a:avLst>
        </a:prstGeom>
        <a:solidFill>
          <a:schemeClr val="accent2">
            <a:hueOff val="3121013"/>
            <a:satOff val="-3893"/>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B86521-74CB-C54D-BE44-DEEF5CA4547A}">
      <dsp:nvSpPr>
        <dsp:cNvPr id="0" name=""/>
        <dsp:cNvSpPr/>
      </dsp:nvSpPr>
      <dsp:spPr>
        <a:xfrm>
          <a:off x="2241886" y="671436"/>
          <a:ext cx="3856822" cy="3856822"/>
        </a:xfrm>
        <a:prstGeom prst="blockArc">
          <a:avLst>
            <a:gd name="adj1" fmla="val 21427271"/>
            <a:gd name="adj2" fmla="val 6494185"/>
            <a:gd name="adj3" fmla="val 4638"/>
          </a:avLst>
        </a:prstGeom>
        <a:solidFill>
          <a:schemeClr val="accent2">
            <a:hueOff val="1560507"/>
            <a:satOff val="-1946"/>
            <a:lumOff val="45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026DADA-4052-8849-856D-10429B73630C}">
      <dsp:nvSpPr>
        <dsp:cNvPr id="0" name=""/>
        <dsp:cNvSpPr/>
      </dsp:nvSpPr>
      <dsp:spPr>
        <a:xfrm>
          <a:off x="2240918" y="503959"/>
          <a:ext cx="3856822" cy="3856822"/>
        </a:xfrm>
        <a:prstGeom prst="blockArc">
          <a:avLst>
            <a:gd name="adj1" fmla="val 15240665"/>
            <a:gd name="adj2" fmla="val 133022"/>
            <a:gd name="adj3" fmla="val 4638"/>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139457-67F5-6C46-9193-62B0CC8442FE}">
      <dsp:nvSpPr>
        <dsp:cNvPr id="0" name=""/>
        <dsp:cNvSpPr/>
      </dsp:nvSpPr>
      <dsp:spPr>
        <a:xfrm>
          <a:off x="2910474" y="1915699"/>
          <a:ext cx="1447628" cy="117908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63500" rIns="63500" bIns="63500" numCol="1" spcCol="1270" anchor="ctr" anchorCtr="0">
          <a:noAutofit/>
        </a:bodyPr>
        <a:lstStyle/>
        <a:p>
          <a:pPr lvl="0" algn="ctr" defTabSz="2222500">
            <a:lnSpc>
              <a:spcPct val="90000"/>
            </a:lnSpc>
            <a:spcBef>
              <a:spcPct val="0"/>
            </a:spcBef>
            <a:spcAft>
              <a:spcPct val="35000"/>
            </a:spcAft>
          </a:pPr>
          <a:r>
            <a:rPr lang="es-ES" sz="5000" kern="1200" dirty="0" smtClean="0"/>
            <a:t>EF</a:t>
          </a:r>
          <a:endParaRPr lang="es-ES" sz="5000" kern="1200" dirty="0"/>
        </a:p>
      </dsp:txBody>
      <dsp:txXfrm>
        <a:off x="3122474" y="2088372"/>
        <a:ext cx="1023628" cy="833739"/>
      </dsp:txXfrm>
    </dsp:sp>
    <dsp:sp modelId="{9D9AAD34-3569-EA43-81FD-61119ACE7919}">
      <dsp:nvSpPr>
        <dsp:cNvPr id="0" name=""/>
        <dsp:cNvSpPr/>
      </dsp:nvSpPr>
      <dsp:spPr>
        <a:xfrm>
          <a:off x="2684538" y="-396393"/>
          <a:ext cx="1931851" cy="2035885"/>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s-ES" sz="2000" kern="1200" dirty="0" smtClean="0"/>
            <a:t>Situación Financiera</a:t>
          </a:r>
          <a:endParaRPr lang="es-ES" sz="2000" kern="1200" dirty="0"/>
        </a:p>
      </dsp:txBody>
      <dsp:txXfrm>
        <a:off x="2967451" y="-98245"/>
        <a:ext cx="1366025" cy="1439589"/>
      </dsp:txXfrm>
    </dsp:sp>
    <dsp:sp modelId="{EE1C082F-D0AF-024A-A517-A536C3ABBFF1}">
      <dsp:nvSpPr>
        <dsp:cNvPr id="0" name=""/>
        <dsp:cNvSpPr/>
      </dsp:nvSpPr>
      <dsp:spPr>
        <a:xfrm>
          <a:off x="5085687" y="1487299"/>
          <a:ext cx="1931851" cy="2035885"/>
        </a:xfrm>
        <a:prstGeom prst="ellipse">
          <a:avLst/>
        </a:prstGeom>
        <a:solidFill>
          <a:schemeClr val="accent2">
            <a:hueOff val="1560507"/>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s-ES" sz="2000" kern="1200" dirty="0" smtClean="0"/>
            <a:t>Actividad Operativa</a:t>
          </a:r>
          <a:endParaRPr lang="es-ES" sz="2000" kern="1200" dirty="0"/>
        </a:p>
      </dsp:txBody>
      <dsp:txXfrm>
        <a:off x="5368600" y="1785447"/>
        <a:ext cx="1366025" cy="1439589"/>
      </dsp:txXfrm>
    </dsp:sp>
    <dsp:sp modelId="{B7FAB491-A135-A64F-B52E-01D73D39217F}">
      <dsp:nvSpPr>
        <dsp:cNvPr id="0" name=""/>
        <dsp:cNvSpPr/>
      </dsp:nvSpPr>
      <dsp:spPr>
        <a:xfrm>
          <a:off x="2614891" y="3370986"/>
          <a:ext cx="1931851" cy="2035885"/>
        </a:xfrm>
        <a:prstGeom prst="ellipse">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s-ES" sz="2400" kern="1200" dirty="0" smtClean="0"/>
            <a:t>Flujos de efectivo</a:t>
          </a:r>
          <a:endParaRPr lang="es-ES" sz="2400" kern="1200" dirty="0"/>
        </a:p>
      </dsp:txBody>
      <dsp:txXfrm>
        <a:off x="2897804" y="3669134"/>
        <a:ext cx="1366025" cy="1439589"/>
      </dsp:txXfrm>
    </dsp:sp>
    <dsp:sp modelId="{A940FCD0-61A2-4A41-A7C4-9F6953267AD2}">
      <dsp:nvSpPr>
        <dsp:cNvPr id="0" name=""/>
        <dsp:cNvSpPr/>
      </dsp:nvSpPr>
      <dsp:spPr>
        <a:xfrm>
          <a:off x="253996" y="1487299"/>
          <a:ext cx="1931851" cy="2035885"/>
        </a:xfrm>
        <a:prstGeom prst="ellipse">
          <a:avLst/>
        </a:prstGeom>
        <a:solidFill>
          <a:schemeClr val="accent2">
            <a:hueOff val="4681520"/>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smtClean="0"/>
            <a:t>Revelaciones sobre políticas contables , entorno y viabilidad como negocio en marcha</a:t>
          </a:r>
          <a:endParaRPr lang="es-ES" sz="1400" kern="1200" dirty="0"/>
        </a:p>
      </dsp:txBody>
      <dsp:txXfrm>
        <a:off x="536909" y="1785447"/>
        <a:ext cx="1366025" cy="14395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F1234A-7733-D042-A8A8-D30A5C94186D}">
      <dsp:nvSpPr>
        <dsp:cNvPr id="0" name=""/>
        <dsp:cNvSpPr/>
      </dsp:nvSpPr>
      <dsp:spPr>
        <a:xfrm>
          <a:off x="1015416" y="0"/>
          <a:ext cx="4449009" cy="4449009"/>
        </a:xfrm>
        <a:prstGeom prst="quadArrow">
          <a:avLst>
            <a:gd name="adj1" fmla="val 2000"/>
            <a:gd name="adj2" fmla="val 4000"/>
            <a:gd name="adj3" fmla="val 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D6BC39-64C5-8447-AF7F-95DC4D95B09B}">
      <dsp:nvSpPr>
        <dsp:cNvPr id="0" name=""/>
        <dsp:cNvSpPr/>
      </dsp:nvSpPr>
      <dsp:spPr>
        <a:xfrm>
          <a:off x="1304601" y="289185"/>
          <a:ext cx="1779603" cy="1779603"/>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Confiabilidad</a:t>
          </a:r>
          <a:endParaRPr lang="es-ES" sz="1800" kern="1200" dirty="0"/>
        </a:p>
      </dsp:txBody>
      <dsp:txXfrm>
        <a:off x="1391474" y="376058"/>
        <a:ext cx="1605857" cy="1605857"/>
      </dsp:txXfrm>
    </dsp:sp>
    <dsp:sp modelId="{327D2831-FDD2-764B-A1A8-648B732AEC94}">
      <dsp:nvSpPr>
        <dsp:cNvPr id="0" name=""/>
        <dsp:cNvSpPr/>
      </dsp:nvSpPr>
      <dsp:spPr>
        <a:xfrm>
          <a:off x="3395635" y="289185"/>
          <a:ext cx="1779603" cy="1779603"/>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Relevancia</a:t>
          </a:r>
          <a:endParaRPr lang="es-ES" sz="1800" kern="1200" dirty="0"/>
        </a:p>
      </dsp:txBody>
      <dsp:txXfrm>
        <a:off x="3482508" y="376058"/>
        <a:ext cx="1605857" cy="1605857"/>
      </dsp:txXfrm>
    </dsp:sp>
    <dsp:sp modelId="{99B42015-C284-BA48-B8C1-88FDA4BE85D9}">
      <dsp:nvSpPr>
        <dsp:cNvPr id="0" name=""/>
        <dsp:cNvSpPr/>
      </dsp:nvSpPr>
      <dsp:spPr>
        <a:xfrm>
          <a:off x="1304601" y="2380219"/>
          <a:ext cx="1779603" cy="1779603"/>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Comprensibilidad</a:t>
          </a:r>
          <a:endParaRPr lang="es-ES" sz="1400" kern="1200" dirty="0"/>
        </a:p>
      </dsp:txBody>
      <dsp:txXfrm>
        <a:off x="1391474" y="2467092"/>
        <a:ext cx="1605857" cy="1605857"/>
      </dsp:txXfrm>
    </dsp:sp>
    <dsp:sp modelId="{86432CA9-EDC7-234B-950B-D55985196296}">
      <dsp:nvSpPr>
        <dsp:cNvPr id="0" name=""/>
        <dsp:cNvSpPr/>
      </dsp:nvSpPr>
      <dsp:spPr>
        <a:xfrm>
          <a:off x="3395635" y="2380219"/>
          <a:ext cx="1779603" cy="1779603"/>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Comparabilidad</a:t>
          </a:r>
          <a:endParaRPr lang="es-ES" sz="1400" kern="1200" dirty="0"/>
        </a:p>
      </dsp:txBody>
      <dsp:txXfrm>
        <a:off x="3482508" y="2467092"/>
        <a:ext cx="1605857" cy="16058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US" smtClean="0"/>
              <a:t>Clic para editar título</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Haga clic para modificar el estilo de subtítulo del patrón</a:t>
            </a:r>
            <a:endParaRPr/>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s-ES"/>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1" name="Rectangle 10"/>
          <p:cNvSpPr/>
          <p:nvPr/>
        </p:nvSpPr>
        <p:spPr>
          <a:xfrm>
            <a:off x="4624388" y="228600"/>
            <a:ext cx="2057400" cy="20391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6802438" y="2377440"/>
            <a:ext cx="2057400" cy="2039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7" name="Rectangle 6"/>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 para editar título</a:t>
            </a:r>
            <a:endParaRPr/>
          </a:p>
        </p:txBody>
      </p:sp>
      <p:sp>
        <p:nvSpPr>
          <p:cNvPr id="3" name="Content Placeholder 2"/>
          <p:cNvSpPr>
            <a:spLocks noGrp="1"/>
          </p:cNvSpPr>
          <p:nvPr>
            <p:ph idx="1"/>
          </p:nvPr>
        </p:nvSpPr>
        <p:spPr/>
        <p:txBody>
          <a:bodyPr/>
          <a:lstStyle>
            <a:lvl5pPr>
              <a:defRPr/>
            </a:lvl5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Date Placeholder 3"/>
          <p:cNvSpPr>
            <a:spLocks noGrp="1"/>
          </p:cNvSpPr>
          <p:nvPr>
            <p:ph type="dt" sz="half" idx="10"/>
          </p:nvPr>
        </p:nvSpPr>
        <p:spPr/>
        <p:txBody>
          <a:body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AFAB01-ECFD-6F46-B0B3-2BE198BFC9AD}" type="slidenum">
              <a:rPr lang="es-ES" smtClean="0"/>
              <a:t>‹Nr.›</a:t>
            </a:fld>
            <a:endParaRPr lang="es-ES"/>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Rectangle 9"/>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ítulo y objetos, alternativo">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8474" y="134471"/>
            <a:ext cx="7556313" cy="995082"/>
          </a:xfrm>
        </p:spPr>
        <p:txBody>
          <a:bodyPr anchor="b" anchorCtr="0"/>
          <a:lstStyle/>
          <a:p>
            <a:r>
              <a:rPr lang="en-US" smtClean="0"/>
              <a:t>Clic para editar título</a:t>
            </a:r>
            <a:endParaRPr/>
          </a:p>
        </p:txBody>
      </p:sp>
      <p:sp>
        <p:nvSpPr>
          <p:cNvPr id="3" name="Content Placeholder 2"/>
          <p:cNvSpPr>
            <a:spLocks noGrp="1"/>
          </p:cNvSpPr>
          <p:nvPr>
            <p:ph idx="1"/>
          </p:nvPr>
        </p:nvSpPr>
        <p:spPr/>
        <p:txBody>
          <a:bodyPr/>
          <a:lstStyle>
            <a:lvl5pPr>
              <a:defRPr/>
            </a:lvl5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Date Placeholder 3"/>
          <p:cNvSpPr>
            <a:spLocks noGrp="1"/>
          </p:cNvSpPr>
          <p:nvPr>
            <p:ph type="dt" sz="half" idx="10"/>
          </p:nvPr>
        </p:nvSpPr>
        <p:spPr/>
        <p:txBody>
          <a:body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AFAB01-ECFD-6F46-B0B3-2BE198BFC9AD}" type="slidenum">
              <a:rPr lang="es-ES" smtClean="0"/>
              <a:t>‹Nr.›</a:t>
            </a:fld>
            <a:endParaRPr lang="es-ES"/>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Text Placeholder 3"/>
          <p:cNvSpPr>
            <a:spLocks noGrp="1"/>
          </p:cNvSpPr>
          <p:nvPr>
            <p:ph type="body" sz="half" idx="2"/>
          </p:nvPr>
        </p:nvSpPr>
        <p:spPr>
          <a:xfrm>
            <a:off x="498518" y="1129553"/>
            <a:ext cx="7558960" cy="774700"/>
          </a:xfrm>
        </p:spPr>
        <p:txBody>
          <a:bodyPr vert="horz" lIns="91440" tIns="45720" rIns="91440" bIns="45720" rtlCol="0" anchor="t" anchorCtr="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iapositiva de título con 2 imágenes">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n-US" smtClean="0"/>
              <a:t>Clic para editar título</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Haga clic para modificar el estilo de subtítulo del patrón</a:t>
            </a:r>
            <a:endParaRPr dirty="0"/>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s-ES"/>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Picture Placeholder 12"/>
          <p:cNvSpPr>
            <a:spLocks noGrp="1"/>
          </p:cNvSpPr>
          <p:nvPr>
            <p:ph type="pic" sz="quarter" idx="12"/>
          </p:nvPr>
        </p:nvSpPr>
        <p:spPr>
          <a:xfrm>
            <a:off x="4624388" y="228600"/>
            <a:ext cx="2057400" cy="2039112"/>
          </a:xfrm>
        </p:spPr>
        <p:txBody>
          <a:bodyPr/>
          <a:lstStyle>
            <a:lvl1pPr>
              <a:buNone/>
              <a:defRPr/>
            </a:lvl1pPr>
          </a:lstStyle>
          <a:p>
            <a:r>
              <a:rPr lang="en-US" smtClean="0"/>
              <a:t>Arrastre la imagen al marcador de posición o haga clic en el icono para agregar</a:t>
            </a:r>
            <a:endParaRPr/>
          </a:p>
        </p:txBody>
      </p:sp>
      <p:sp>
        <p:nvSpPr>
          <p:cNvPr id="14" name="Picture Placeholder 12"/>
          <p:cNvSpPr>
            <a:spLocks noGrp="1"/>
          </p:cNvSpPr>
          <p:nvPr>
            <p:ph type="pic" sz="quarter" idx="13"/>
          </p:nvPr>
        </p:nvSpPr>
        <p:spPr>
          <a:xfrm>
            <a:off x="6802438" y="2377440"/>
            <a:ext cx="2057400" cy="2039112"/>
          </a:xfrm>
        </p:spPr>
        <p:txBody>
          <a:bodyPr/>
          <a:lstStyle>
            <a:lvl1pPr>
              <a:buNone/>
              <a:defRPr/>
            </a:lvl1pPr>
          </a:lstStyle>
          <a:p>
            <a:r>
              <a:rPr lang="en-US" smtClean="0"/>
              <a:t>Arrastre la imagen al marcador de posición o haga clic en el icono para agregar</a:t>
            </a:r>
            <a:endParaRPr/>
          </a:p>
        </p:txBody>
      </p:sp>
      <p:sp>
        <p:nvSpPr>
          <p:cNvPr id="16" name="Text Placeholder 3"/>
          <p:cNvSpPr>
            <a:spLocks noGrp="1"/>
          </p:cNvSpPr>
          <p:nvPr>
            <p:ph type="body" sz="half" idx="2"/>
          </p:nvPr>
        </p:nvSpPr>
        <p:spPr>
          <a:xfrm>
            <a:off x="857250" y="1779494"/>
            <a:ext cx="3086100" cy="2040905"/>
          </a:xfrm>
        </p:spPr>
        <p:txBody>
          <a:bodyPr lIns="45720" tIns="45720" rIns="45720" anchor="t">
            <a:noAutofit/>
          </a:bodyPr>
          <a:lstStyle>
            <a:lvl1pPr marL="0" indent="0" algn="ctr">
              <a:spcBef>
                <a:spcPts val="600"/>
              </a:spcBef>
              <a:buNone/>
              <a:defRPr sz="4600">
                <a:solidFill>
                  <a:schemeClr val="bg1"/>
                </a:solidFill>
              </a:defRPr>
            </a:lvl1pPr>
            <a:lvl2pPr>
              <a:defRPr sz="1200"/>
            </a:lvl2pPr>
            <a:lvl3pPr>
              <a:defRPr sz="1000"/>
            </a:lvl3pPr>
            <a:lvl4pPr>
              <a:defRPr sz="900"/>
            </a:lvl4pPr>
            <a:lvl5pPr>
              <a:defRPr sz="900"/>
            </a:lvl5pPr>
          </a:lstStyle>
          <a:p>
            <a:pPr lvl="0" eaLnBrk="1" latinLnBrk="0" hangingPunct="1"/>
            <a:r>
              <a:rPr kumimoji="0" lang="en-US" smtClean="0"/>
              <a:t>Haga clic para modificar el estilo de texto del patrón</a:t>
            </a: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658907" y="228600"/>
            <a:ext cx="820093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86000" y="3124200"/>
            <a:ext cx="5638800" cy="1362075"/>
          </a:xfrm>
        </p:spPr>
        <p:txBody>
          <a:bodyPr anchor="b" anchorCtr="0">
            <a:normAutofit/>
          </a:bodyPr>
          <a:lstStyle>
            <a:lvl1pPr algn="l">
              <a:defRPr sz="3200" b="0" cap="none" baseline="0">
                <a:solidFill>
                  <a:schemeClr val="bg1"/>
                </a:solidFill>
              </a:defRPr>
            </a:lvl1pPr>
          </a:lstStyle>
          <a:p>
            <a:r>
              <a:rPr lang="en-US" smtClean="0"/>
              <a:t>Clic para editar título</a:t>
            </a:r>
            <a:endParaRPr/>
          </a:p>
        </p:txBody>
      </p:sp>
      <p:sp>
        <p:nvSpPr>
          <p:cNvPr id="3" name="Text Placeholder 2"/>
          <p:cNvSpPr>
            <a:spLocks noGrp="1"/>
          </p:cNvSpPr>
          <p:nvPr>
            <p:ph type="body" idx="1"/>
          </p:nvPr>
        </p:nvSpPr>
        <p:spPr>
          <a:xfrm>
            <a:off x="2286000" y="4495800"/>
            <a:ext cx="5638800" cy="1500187"/>
          </a:xfrm>
        </p:spPr>
        <p:txBody>
          <a:bodyPr anchor="t" anchorCtr="0">
            <a:normAutofit/>
          </a:bodyPr>
          <a:lstStyle>
            <a:lvl1pPr marL="0" indent="0">
              <a:spcBef>
                <a:spcPts val="300"/>
              </a:spcBef>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Haga clic para modificar el estilo de texto del patrón</a:t>
            </a:r>
          </a:p>
        </p:txBody>
      </p:sp>
      <p:sp>
        <p:nvSpPr>
          <p:cNvPr id="4" name="Date Placeholder 3"/>
          <p:cNvSpPr>
            <a:spLocks noGrp="1"/>
          </p:cNvSpPr>
          <p:nvPr>
            <p:ph type="dt" sz="half" idx="10"/>
          </p:nvPr>
        </p:nvSpPr>
        <p:spPr>
          <a:xfrm>
            <a:off x="658906" y="6248774"/>
            <a:ext cx="1474694" cy="365125"/>
          </a:xfrm>
        </p:spPr>
        <p:txBody>
          <a:bodyPr/>
          <a:lstStyle>
            <a:lvl1pPr algn="l">
              <a:defRPr>
                <a:solidFill>
                  <a:schemeClr val="bg1"/>
                </a:solidFill>
              </a:defRPr>
            </a:lvl1p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a:xfrm>
            <a:off x="2286000" y="6248774"/>
            <a:ext cx="5638800" cy="365125"/>
          </a:xfrm>
        </p:spPr>
        <p:txBody>
          <a:bodyPr/>
          <a:lstStyle>
            <a:lvl1pPr>
              <a:defRPr>
                <a:solidFill>
                  <a:schemeClr val="bg1"/>
                </a:solidFill>
              </a:defRPr>
            </a:lvl1pPr>
          </a:lstStyle>
          <a:p>
            <a:endParaRPr lang="es-ES"/>
          </a:p>
        </p:txBody>
      </p:sp>
      <p:sp>
        <p:nvSpPr>
          <p:cNvPr id="6" name="Slide Number Placeholder 5"/>
          <p:cNvSpPr>
            <a:spLocks noGrp="1"/>
          </p:cNvSpPr>
          <p:nvPr>
            <p:ph type="sldNum" sz="quarter" idx="12"/>
          </p:nvPr>
        </p:nvSpPr>
        <p:spPr>
          <a:xfrm>
            <a:off x="8305800" y="6248774"/>
            <a:ext cx="554038" cy="365125"/>
          </a:xfrm>
        </p:spPr>
        <p:txBody>
          <a:bodyPr/>
          <a:lstStyle/>
          <a:p>
            <a:fld id="{51AFAB01-ECFD-6F46-B0B3-2BE198BFC9AD}" type="slidenum">
              <a:rPr lang="es-ES" smtClean="0"/>
              <a:t>‹Nr.›</a:t>
            </a:fld>
            <a:endParaRPr lang="es-ES"/>
          </a:p>
        </p:txBody>
      </p:sp>
      <p:sp>
        <p:nvSpPr>
          <p:cNvPr id="8" name="TextBox 7"/>
          <p:cNvSpPr txBox="1"/>
          <p:nvPr/>
        </p:nvSpPr>
        <p:spPr>
          <a:xfrm>
            <a:off x="2003612" y="3110754"/>
            <a:ext cx="260909" cy="615553"/>
          </a:xfrm>
          <a:prstGeom prst="rect">
            <a:avLst/>
          </a:prstGeom>
          <a:noFill/>
        </p:spPr>
        <p:txBody>
          <a:bodyPr wrap="square" lIns="0" tIns="0" rIns="0" bIns="0" rtlCol="0">
            <a:spAutoFit/>
          </a:bodyPr>
          <a:lstStyle/>
          <a:p>
            <a:r>
              <a:rPr sz="4000" b="1">
                <a:solidFill>
                  <a:schemeClr val="accent1">
                    <a:lumMod val="60000"/>
                    <a:lumOff val="40000"/>
                  </a:schemeClr>
                </a:solidFill>
              </a:rPr>
              <a:t>+</a:t>
            </a:r>
          </a:p>
        </p:txBody>
      </p:sp>
      <p:sp>
        <p:nvSpPr>
          <p:cNvPr id="9" name="Rectangle 8"/>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os objetos">
    <p:spTree>
      <p:nvGrpSpPr>
        <p:cNvPr id="1" name=""/>
        <p:cNvGrpSpPr/>
        <p:nvPr/>
      </p:nvGrpSpPr>
      <p:grpSpPr>
        <a:xfrm>
          <a:off x="0" y="0"/>
          <a:ext cx="0" cy="0"/>
          <a:chOff x="0" y="0"/>
          <a:chExt cx="0" cy="0"/>
        </a:xfrm>
      </p:grpSpPr>
      <p:sp>
        <p:nvSpPr>
          <p:cNvPr id="11" name="Rectangle 10"/>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5" name="Date Placeholder 4"/>
          <p:cNvSpPr>
            <a:spLocks noGrp="1"/>
          </p:cNvSpPr>
          <p:nvPr>
            <p:ph type="dt" sz="half" idx="10"/>
          </p:nvPr>
        </p:nvSpPr>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10" name="Rectangle 9"/>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TextBox 11"/>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lvl1pPr>
              <a:defRPr/>
            </a:lvl1pPr>
          </a:lstStyle>
          <a:p>
            <a:r>
              <a:rPr lang="en-US" smtClean="0"/>
              <a:t>Clic para editar título</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7" name="Date Placeholder 6"/>
          <p:cNvSpPr>
            <a:spLocks noGrp="1"/>
          </p:cNvSpPr>
          <p:nvPr>
            <p:ph type="dt" sz="half" idx="10"/>
          </p:nvPr>
        </p:nvSpPr>
        <p:spPr/>
        <p:txBody>
          <a:bodyPr/>
          <a:lstStyle/>
          <a:p>
            <a:fld id="{D400B02C-E095-5347-8A71-A8F44C4A379F}" type="datetimeFigureOut">
              <a:rPr lang="es-ES" smtClean="0"/>
              <a:t>03/10/14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51AFAB01-ECFD-6F46-B0B3-2BE198BFC9AD}" type="slidenum">
              <a:rPr lang="es-ES" smtClean="0"/>
              <a:t>‹Nr.›</a:t>
            </a:fld>
            <a:endParaRPr lang="es-ES"/>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Haga clic para modificar el estilo de texto del patrón</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Haga clic para modificar el estilo de texto del patrón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objetos, superior e inferior">
    <p:spTree>
      <p:nvGrpSpPr>
        <p:cNvPr id="1" name=""/>
        <p:cNvGrpSpPr/>
        <p:nvPr/>
      </p:nvGrpSpPr>
      <p:grpSpPr>
        <a:xfrm>
          <a:off x="0" y="0"/>
          <a:ext cx="0" cy="0"/>
          <a:chOff x="0" y="0"/>
          <a:chExt cx="0" cy="0"/>
        </a:xfrm>
      </p:grpSpPr>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5" name="Date Placeholder 4"/>
          <p:cNvSpPr>
            <a:spLocks noGrp="1"/>
          </p:cNvSpPr>
          <p:nvPr>
            <p:ph type="dt" sz="half" idx="10"/>
          </p:nvPr>
        </p:nvSpPr>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p:txBody>
          <a:bodyPr/>
          <a:lstStyle/>
          <a:p>
            <a:endParaRPr lang="es-ES"/>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14" name="Rectangle 13"/>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Slide Number Placeholder 6"/>
          <p:cNvSpPr>
            <a:spLocks noGrp="1"/>
          </p:cNvSpPr>
          <p:nvPr>
            <p:ph type="sldNum" sz="quarter" idx="12"/>
          </p:nvPr>
        </p:nvSpPr>
        <p:spPr>
          <a:xfrm>
            <a:off x="8305800" y="242234"/>
            <a:ext cx="554038" cy="365125"/>
          </a:xfrm>
        </p:spPr>
        <p:txBody>
          <a:bodyPr/>
          <a:lstStyle/>
          <a:p>
            <a:fld id="{51AFAB01-ECFD-6F46-B0B3-2BE198BFC9AD}" type="slidenum">
              <a:rPr lang="es-ES" smtClean="0"/>
              <a:t>‹Nr.›</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objetos">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5" name="Date Placeholder 4"/>
          <p:cNvSpPr>
            <a:spLocks noGrp="1"/>
          </p:cNvSpPr>
          <p:nvPr>
            <p:ph type="dt" sz="half" idx="10"/>
          </p:nvPr>
        </p:nvSpPr>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objetos">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5" name="Date Placeholder 4"/>
          <p:cNvSpPr>
            <a:spLocks noGrp="1"/>
          </p:cNvSpPr>
          <p:nvPr>
            <p:ph type="dt" sz="half" idx="10"/>
          </p:nvPr>
        </p:nvSpPr>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Rectangle 5"/>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TextBox 7"/>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3" name="Date Placeholder 2"/>
          <p:cNvSpPr>
            <a:spLocks noGrp="1"/>
          </p:cNvSpPr>
          <p:nvPr>
            <p:ph type="dt" sz="half" idx="10"/>
          </p:nvPr>
        </p:nvSpPr>
        <p:spPr/>
        <p:txBody>
          <a:bodyPr/>
          <a:lstStyle/>
          <a:p>
            <a:fld id="{D400B02C-E095-5347-8A71-A8F44C4A379F}" type="datetimeFigureOut">
              <a:rPr lang="es-ES" smtClean="0"/>
              <a:t>03/10/14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51AFAB01-ECFD-6F46-B0B3-2BE198BFC9AD}" type="slidenum">
              <a:rPr lang="es-ES" smtClean="0"/>
              <a:t>‹Nr.›</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En blanco">
    <p:spTree>
      <p:nvGrpSpPr>
        <p:cNvPr id="1" name=""/>
        <p:cNvGrpSpPr/>
        <p:nvPr/>
      </p:nvGrpSpPr>
      <p:grpSpPr>
        <a:xfrm>
          <a:off x="0" y="0"/>
          <a:ext cx="0" cy="0"/>
          <a:chOff x="0" y="0"/>
          <a:chExt cx="0" cy="0"/>
        </a:xfrm>
      </p:grpSpPr>
      <p:sp>
        <p:nvSpPr>
          <p:cNvPr id="5" name="Rectangle 4"/>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D400B02C-E095-5347-8A71-A8F44C4A379F}" type="datetimeFigureOut">
              <a:rPr lang="es-ES" smtClean="0"/>
              <a:t>03/10/14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51AFAB01-ECFD-6F46-B0B3-2BE198BFC9AD}" type="slidenum">
              <a:rPr lang="es-ES" smtClean="0"/>
              <a:t>‹Nr.›</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Rectangle 7"/>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en-US" smtClean="0"/>
              <a:t>Clic para editar título</a:t>
            </a:r>
            <a:endParaRPr dirty="0"/>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Text Placeholder 3"/>
          <p:cNvSpPr>
            <a:spLocks noGrp="1"/>
          </p:cNvSpPr>
          <p:nvPr>
            <p:ph type="body" sz="half" idx="2"/>
          </p:nvPr>
        </p:nvSpPr>
        <p:spPr>
          <a:xfrm>
            <a:off x="381093" y="3733800"/>
            <a:ext cx="325526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a:xfrm>
            <a:off x="3859305" y="6423585"/>
            <a:ext cx="3316941" cy="365125"/>
          </a:xfrm>
        </p:spPr>
        <p:txBody>
          <a:bodyPr/>
          <a:lstStyle/>
          <a:p>
            <a:endParaRPr lang="es-E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en-US" smtClean="0"/>
              <a:t>Clic para editar título</a:t>
            </a:r>
            <a:endParaRPr/>
          </a:p>
        </p:txBody>
      </p:sp>
      <p:sp>
        <p:nvSpPr>
          <p:cNvPr id="3" name="Picture Placeholder 2"/>
          <p:cNvSpPr>
            <a:spLocks noGrp="1"/>
          </p:cNvSpPr>
          <p:nvPr>
            <p:ph type="pic" idx="1"/>
          </p:nvPr>
        </p:nvSpPr>
        <p:spPr>
          <a:xfrm>
            <a:off x="277906" y="228600"/>
            <a:ext cx="3460658" cy="63452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Arrastre la imagen al marcador de posición o haga clic en el icono para agregar</a:t>
            </a:r>
            <a:endParaRPr/>
          </a:p>
        </p:txBody>
      </p:sp>
      <p:sp>
        <p:nvSpPr>
          <p:cNvPr id="4" name="Text Placeholder 3"/>
          <p:cNvSpPr>
            <a:spLocks noGrp="1"/>
          </p:cNvSpPr>
          <p:nvPr>
            <p:ph type="body" sz="half" idx="2"/>
          </p:nvPr>
        </p:nvSpPr>
        <p:spPr>
          <a:xfrm>
            <a:off x="4169404" y="3995737"/>
            <a:ext cx="3898272"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a:xfrm>
            <a:off x="4191000" y="6423585"/>
            <a:ext cx="3005138" cy="365125"/>
          </a:xfrm>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10" name="TextBox 9"/>
          <p:cNvSpPr txBox="1"/>
          <p:nvPr/>
        </p:nvSpPr>
        <p:spPr>
          <a:xfrm>
            <a:off x="3990110"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Imagen encima del título">
    <p:spTree>
      <p:nvGrpSpPr>
        <p:cNvPr id="1" name=""/>
        <p:cNvGrpSpPr/>
        <p:nvPr/>
      </p:nvGrpSpPr>
      <p:grpSpPr>
        <a:xfrm>
          <a:off x="0" y="0"/>
          <a:ext cx="0" cy="0"/>
          <a:chOff x="0" y="0"/>
          <a:chExt cx="0" cy="0"/>
        </a:xfrm>
      </p:grpSpPr>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en-US" smtClean="0"/>
              <a:t>Clic para editar título</a:t>
            </a:r>
            <a:endParaRPr/>
          </a:p>
        </p:txBody>
      </p:sp>
      <p:sp>
        <p:nvSpPr>
          <p:cNvPr id="3" name="Picture Placeholder 2"/>
          <p:cNvSpPr>
            <a:spLocks noGrp="1"/>
          </p:cNvSpPr>
          <p:nvPr>
            <p:ph type="pic" idx="1"/>
          </p:nvPr>
        </p:nvSpPr>
        <p:spPr>
          <a:xfrm>
            <a:off x="277905" y="228600"/>
            <a:ext cx="637838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Arrastre la imagen al marcador de posición o haga clic en el icono para agregar</a:t>
            </a:r>
            <a:endParaRPr/>
          </a:p>
        </p:txBody>
      </p:sp>
      <p:sp>
        <p:nvSpPr>
          <p:cNvPr id="4" name="Text Placeholder 3"/>
          <p:cNvSpPr>
            <a:spLocks noGrp="1"/>
          </p:cNvSpPr>
          <p:nvPr>
            <p:ph type="body" sz="half" idx="2"/>
          </p:nvPr>
        </p:nvSpPr>
        <p:spPr>
          <a:xfrm>
            <a:off x="506505" y="5257799"/>
            <a:ext cx="6191157" cy="885825"/>
          </a:xfrm>
        </p:spPr>
        <p:txBody>
          <a:bodyPr/>
          <a:lstStyle>
            <a:lvl1pPr marL="0" indent="0">
              <a:spcBef>
                <a:spcPts val="3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8" name="Rectangle 7"/>
          <p:cNvSpPr/>
          <p:nvPr/>
        </p:nvSpPr>
        <p:spPr>
          <a:xfrm>
            <a:off x="6802438" y="22860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6802438" y="2377440"/>
            <a:ext cx="2057400" cy="20391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327212" y="4632792"/>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imágenes con título">
    <p:spTree>
      <p:nvGrpSpPr>
        <p:cNvPr id="1" name=""/>
        <p:cNvGrpSpPr/>
        <p:nvPr/>
      </p:nvGrpSpPr>
      <p:grpSpPr>
        <a:xfrm>
          <a:off x="0" y="0"/>
          <a:ext cx="0" cy="0"/>
          <a:chOff x="0" y="0"/>
          <a:chExt cx="0" cy="0"/>
        </a:xfrm>
      </p:grpSpPr>
      <p:sp>
        <p:nvSpPr>
          <p:cNvPr id="8" name="Rectangle 7"/>
          <p:cNvSpPr/>
          <p:nvPr/>
        </p:nvSpPr>
        <p:spPr>
          <a:xfrm>
            <a:off x="282574" y="228600"/>
            <a:ext cx="6387167"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en-US" smtClean="0"/>
              <a:t>Clic para editar título</a:t>
            </a:r>
            <a:endParaRPr/>
          </a:p>
        </p:txBody>
      </p:sp>
      <p:sp>
        <p:nvSpPr>
          <p:cNvPr id="4" name="Text Placeholder 3"/>
          <p:cNvSpPr>
            <a:spLocks noGrp="1"/>
          </p:cNvSpPr>
          <p:nvPr>
            <p:ph type="body" sz="half" idx="2"/>
          </p:nvPr>
        </p:nvSpPr>
        <p:spPr>
          <a:xfrm>
            <a:off x="381094" y="3733800"/>
            <a:ext cx="6179566"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a:xfrm>
            <a:off x="5212262" y="6235607"/>
            <a:ext cx="1348398" cy="365125"/>
          </a:xfrm>
        </p:spPr>
        <p:txBody>
          <a:bodyPr/>
          <a:lstStyle>
            <a:lvl1pPr>
              <a:defRPr>
                <a:solidFill>
                  <a:schemeClr val="bg1"/>
                </a:solidFill>
              </a:defRPr>
            </a:lvl1p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a:xfrm>
            <a:off x="381095" y="6235607"/>
            <a:ext cx="4648105" cy="365125"/>
          </a:xfrm>
        </p:spPr>
        <p:txBody>
          <a:bodyPr/>
          <a:lstStyle>
            <a:lvl1pPr>
              <a:defRPr>
                <a:solidFill>
                  <a:schemeClr val="bg1"/>
                </a:solidFill>
              </a:defRPr>
            </a:lvl1p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6802438" y="2374940"/>
            <a:ext cx="2057400" cy="2039112"/>
          </a:xfrm>
        </p:spPr>
        <p:txBody>
          <a:bodyPr/>
          <a:lstStyle>
            <a:lvl1pPr>
              <a:buNone/>
              <a:defRPr/>
            </a:lvl1pPr>
          </a:lstStyle>
          <a:p>
            <a:r>
              <a:rPr lang="en-US" smtClean="0"/>
              <a:t>Arrastre la imagen al marcador de posición o haga clic en el icono para agregar</a:t>
            </a:r>
            <a:endParaRPr/>
          </a:p>
        </p:txBody>
      </p:sp>
      <p:sp>
        <p:nvSpPr>
          <p:cNvPr id="13" name="Picture Placeholder 12"/>
          <p:cNvSpPr>
            <a:spLocks noGrp="1"/>
          </p:cNvSpPr>
          <p:nvPr>
            <p:ph type="pic" sz="quarter" idx="14"/>
          </p:nvPr>
        </p:nvSpPr>
        <p:spPr>
          <a:xfrm>
            <a:off x="6802438" y="4535424"/>
            <a:ext cx="2057400" cy="2039112"/>
          </a:xfrm>
        </p:spPr>
        <p:txBody>
          <a:bodyPr/>
          <a:lstStyle>
            <a:lvl1pPr>
              <a:buNone/>
              <a:defRPr/>
            </a:lvl1pPr>
          </a:lstStyle>
          <a:p>
            <a:r>
              <a:rPr lang="en-US" smtClean="0"/>
              <a:t>Arrastre la imagen al marcador de posición o haga clic en el icono para agregar</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imágenes con título">
    <p:spTree>
      <p:nvGrpSpPr>
        <p:cNvPr id="1" name=""/>
        <p:cNvGrpSpPr/>
        <p:nvPr/>
      </p:nvGrpSpPr>
      <p:grpSpPr>
        <a:xfrm>
          <a:off x="0" y="0"/>
          <a:ext cx="0" cy="0"/>
          <a:chOff x="0" y="0"/>
          <a:chExt cx="0" cy="0"/>
        </a:xfrm>
      </p:grpSpPr>
      <p:sp>
        <p:nvSpPr>
          <p:cNvPr id="8" name="Rectangle 7"/>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en-US" smtClean="0"/>
              <a:t>Clic para editar título</a:t>
            </a:r>
            <a:endParaRPr/>
          </a:p>
        </p:txBody>
      </p:sp>
      <p:sp>
        <p:nvSpPr>
          <p:cNvPr id="4" name="Text Placeholder 3"/>
          <p:cNvSpPr>
            <a:spLocks noGrp="1"/>
          </p:cNvSpPr>
          <p:nvPr>
            <p:ph type="body" sz="half" idx="2"/>
          </p:nvPr>
        </p:nvSpPr>
        <p:spPr>
          <a:xfrm>
            <a:off x="381094" y="3733800"/>
            <a:ext cx="401530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a:xfrm>
            <a:off x="3048000" y="6235607"/>
            <a:ext cx="1348398" cy="365125"/>
          </a:xfrm>
        </p:spPr>
        <p:txBody>
          <a:bodyPr/>
          <a:lstStyle>
            <a:lvl1pPr>
              <a:defRPr>
                <a:solidFill>
                  <a:schemeClr val="bg1"/>
                </a:solidFill>
              </a:defRPr>
            </a:lvl1p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a:xfrm>
            <a:off x="381095" y="6235607"/>
            <a:ext cx="2590705" cy="365125"/>
          </a:xfrm>
        </p:spPr>
        <p:txBody>
          <a:bodyPr/>
          <a:lstStyle>
            <a:lvl1pPr>
              <a:defRPr>
                <a:solidFill>
                  <a:schemeClr val="bg1"/>
                </a:solidFill>
              </a:defRPr>
            </a:lvl1p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4388" y="4534726"/>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4624388" y="228600"/>
            <a:ext cx="2057400" cy="2039112"/>
          </a:xfrm>
        </p:spPr>
        <p:txBody>
          <a:bodyPr/>
          <a:lstStyle>
            <a:lvl1pPr>
              <a:buNone/>
              <a:defRPr/>
            </a:lvl1pPr>
          </a:lstStyle>
          <a:p>
            <a:r>
              <a:rPr lang="en-US" smtClean="0"/>
              <a:t>Arrastre la imagen al marcador de posición o haga clic en el icono para agregar</a:t>
            </a:r>
            <a:endParaRPr/>
          </a:p>
        </p:txBody>
      </p:sp>
      <p:sp>
        <p:nvSpPr>
          <p:cNvPr id="13" name="Picture Placeholder 12"/>
          <p:cNvSpPr>
            <a:spLocks noGrp="1"/>
          </p:cNvSpPr>
          <p:nvPr>
            <p:ph type="pic" sz="quarter" idx="14"/>
          </p:nvPr>
        </p:nvSpPr>
        <p:spPr>
          <a:xfrm>
            <a:off x="4624388" y="2381663"/>
            <a:ext cx="2057400" cy="2039112"/>
          </a:xfrm>
        </p:spPr>
        <p:txBody>
          <a:bodyPr/>
          <a:lstStyle>
            <a:lvl1pPr>
              <a:buNone/>
              <a:defRPr/>
            </a:lvl1pPr>
          </a:lstStyle>
          <a:p>
            <a:r>
              <a:rPr lang="en-US" smtClean="0"/>
              <a:t>Arrastre la imagen al marcador de posición o haga clic en el icono para agregar</a:t>
            </a:r>
            <a:endParaRPr/>
          </a:p>
        </p:txBody>
      </p:sp>
      <p:sp>
        <p:nvSpPr>
          <p:cNvPr id="14" name="Picture Placeholder 12"/>
          <p:cNvSpPr>
            <a:spLocks noGrp="1"/>
          </p:cNvSpPr>
          <p:nvPr>
            <p:ph type="pic" sz="quarter" idx="15"/>
          </p:nvPr>
        </p:nvSpPr>
        <p:spPr>
          <a:xfrm>
            <a:off x="6803136" y="2381662"/>
            <a:ext cx="2057400" cy="4187952"/>
          </a:xfrm>
        </p:spPr>
        <p:txBody>
          <a:bodyPr/>
          <a:lstStyle>
            <a:lvl1pPr>
              <a:buNone/>
              <a:defRPr/>
            </a:lvl1pPr>
          </a:lstStyle>
          <a:p>
            <a:r>
              <a:rPr lang="en-US" smtClean="0"/>
              <a:t>Arrastre la imagen al marcador de posición o haga clic en el icono para agregar</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imágenes con título, alternativo">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en-US" smtClean="0"/>
              <a:t>Clic para editar título</a:t>
            </a:r>
            <a:endParaRPr/>
          </a:p>
        </p:txBody>
      </p:sp>
      <p:sp>
        <p:nvSpPr>
          <p:cNvPr id="3" name="Picture Placeholder 2"/>
          <p:cNvSpPr>
            <a:spLocks noGrp="1"/>
          </p:cNvSpPr>
          <p:nvPr>
            <p:ph type="pic" idx="1"/>
          </p:nvPr>
        </p:nvSpPr>
        <p:spPr>
          <a:xfrm>
            <a:off x="277905" y="2365248"/>
            <a:ext cx="424011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Arrastre la imagen al marcador de posición o haga clic en el icono para agregar</a:t>
            </a:r>
            <a:endParaRPr/>
          </a:p>
        </p:txBody>
      </p:sp>
      <p:sp>
        <p:nvSpPr>
          <p:cNvPr id="4" name="Text Placeholder 3"/>
          <p:cNvSpPr>
            <a:spLocks noGrp="1"/>
          </p:cNvSpPr>
          <p:nvPr>
            <p:ph type="body" sz="half" idx="2"/>
          </p:nvPr>
        </p:nvSpPr>
        <p:spPr>
          <a:xfrm>
            <a:off x="4953000" y="3995737"/>
            <a:ext cx="3108960"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D400B02C-E095-5347-8A71-A8F44C4A379F}" type="datetimeFigureOut">
              <a:rPr lang="es-ES" smtClean="0"/>
              <a:t>03/10/14</a:t>
            </a:fld>
            <a:endParaRPr lang="es-ES"/>
          </a:p>
        </p:txBody>
      </p:sp>
      <p:sp>
        <p:nvSpPr>
          <p:cNvPr id="6" name="Footer Placeholder 5"/>
          <p:cNvSpPr>
            <a:spLocks noGrp="1"/>
          </p:cNvSpPr>
          <p:nvPr>
            <p:ph type="ftr" sz="quarter" idx="11"/>
          </p:nvPr>
        </p:nvSpPr>
        <p:spPr>
          <a:xfrm>
            <a:off x="4191000" y="6423585"/>
            <a:ext cx="3005138" cy="365125"/>
          </a:xfrm>
        </p:spPr>
        <p:txBody>
          <a:bodyPr/>
          <a:lstStyle/>
          <a:p>
            <a:endParaRPr lang="es-ES"/>
          </a:p>
        </p:txBody>
      </p:sp>
      <p:sp>
        <p:nvSpPr>
          <p:cNvPr id="7" name="Slide Number Placeholder 6"/>
          <p:cNvSpPr>
            <a:spLocks noGrp="1"/>
          </p:cNvSpPr>
          <p:nvPr>
            <p:ph type="sldNum" sz="quarter" idx="12"/>
          </p:nvPr>
        </p:nvSpPr>
        <p:spPr/>
        <p:txBody>
          <a:bodyPr/>
          <a:lstStyle/>
          <a:p>
            <a:fld id="{51AFAB01-ECFD-6F46-B0B3-2BE198BFC9AD}" type="slidenum">
              <a:rPr lang="es-ES" smtClean="0"/>
              <a:t>‹Nr.›</a:t>
            </a:fld>
            <a:endParaRPr lang="es-ES"/>
          </a:p>
        </p:txBody>
      </p:sp>
      <p:sp>
        <p:nvSpPr>
          <p:cNvPr id="10" name="TextBox 9"/>
          <p:cNvSpPr txBox="1"/>
          <p:nvPr/>
        </p:nvSpPr>
        <p:spPr>
          <a:xfrm>
            <a:off x="4750361"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
        <p:nvSpPr>
          <p:cNvPr id="14" name="Picture Placeholder 12"/>
          <p:cNvSpPr>
            <a:spLocks noGrp="1"/>
          </p:cNvSpPr>
          <p:nvPr>
            <p:ph type="pic" sz="quarter" idx="13"/>
          </p:nvPr>
        </p:nvSpPr>
        <p:spPr>
          <a:xfrm>
            <a:off x="277905" y="228600"/>
            <a:ext cx="2057400" cy="2039112"/>
          </a:xfrm>
        </p:spPr>
        <p:txBody>
          <a:bodyPr/>
          <a:lstStyle>
            <a:lvl1pPr>
              <a:buNone/>
              <a:defRPr/>
            </a:lvl1pPr>
          </a:lstStyle>
          <a:p>
            <a:r>
              <a:rPr lang="en-US" smtClean="0"/>
              <a:t>Arrastre la imagen al marcador de posición o haga clic en el icono para agregar</a:t>
            </a:r>
            <a:endParaRPr/>
          </a:p>
        </p:txBody>
      </p:sp>
      <p:sp>
        <p:nvSpPr>
          <p:cNvPr id="15" name="Picture Placeholder 12"/>
          <p:cNvSpPr>
            <a:spLocks noGrp="1"/>
          </p:cNvSpPr>
          <p:nvPr>
            <p:ph type="pic" sz="quarter" idx="14"/>
          </p:nvPr>
        </p:nvSpPr>
        <p:spPr>
          <a:xfrm>
            <a:off x="2460625" y="228600"/>
            <a:ext cx="2057400" cy="2039112"/>
          </a:xfrm>
        </p:spPr>
        <p:txBody>
          <a:bodyPr/>
          <a:lstStyle>
            <a:lvl1pPr>
              <a:buNone/>
              <a:defRPr/>
            </a:lvl1pPr>
          </a:lstStyle>
          <a:p>
            <a:r>
              <a:rPr lang="en-US" smtClean="0"/>
              <a:t>Arrastre la imagen al marcador de posición o haga clic en el icono para agregar</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ítulo y texto vertical">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 para editar título</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Date Placeholder 3"/>
          <p:cNvSpPr>
            <a:spLocks noGrp="1"/>
          </p:cNvSpPr>
          <p:nvPr>
            <p:ph type="dt" sz="half" idx="10"/>
          </p:nvPr>
        </p:nvSpPr>
        <p:spPr/>
        <p:txBody>
          <a:body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AFAB01-ECFD-6F46-B0B3-2BE198BFC9AD}" type="slidenum">
              <a:rPr lang="es-ES" smtClean="0"/>
              <a:t>‹Nr.›</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ítulo vertical y texto">
    <p:spTree>
      <p:nvGrpSpPr>
        <p:cNvPr id="1" name=""/>
        <p:cNvGrpSpPr/>
        <p:nvPr/>
      </p:nvGrpSpPr>
      <p:grpSpPr>
        <a:xfrm>
          <a:off x="0" y="0"/>
          <a:ext cx="0" cy="0"/>
          <a:chOff x="0" y="0"/>
          <a:chExt cx="0" cy="0"/>
        </a:xfrm>
      </p:grpSpPr>
      <p:sp>
        <p:nvSpPr>
          <p:cNvPr id="10" name="Rectangle 9"/>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995772" y="954742"/>
            <a:ext cx="681318" cy="5171422"/>
          </a:xfrm>
        </p:spPr>
        <p:txBody>
          <a:bodyPr vert="eaVert" anchor="t" anchorCtr="0"/>
          <a:lstStyle/>
          <a:p>
            <a:r>
              <a:rPr lang="en-US" smtClean="0"/>
              <a:t>Clic para editar título</a:t>
            </a:r>
            <a:endParaRPr/>
          </a:p>
        </p:txBody>
      </p:sp>
      <p:sp>
        <p:nvSpPr>
          <p:cNvPr id="3" name="Vertical Text Placeholder 2"/>
          <p:cNvSpPr>
            <a:spLocks noGrp="1"/>
          </p:cNvSpPr>
          <p:nvPr>
            <p:ph type="body" orient="vert" idx="1"/>
          </p:nvPr>
        </p:nvSpPr>
        <p:spPr>
          <a:xfrm>
            <a:off x="457200" y="958756"/>
            <a:ext cx="6858000" cy="5184869"/>
          </a:xfrm>
        </p:spPr>
        <p:txBody>
          <a:bodyPr vert="eaVert"/>
          <a:lstStyle>
            <a:lvl5pPr>
              <a:defRPr/>
            </a:lvl5p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Date Placeholder 3"/>
          <p:cNvSpPr>
            <a:spLocks noGrp="1"/>
          </p:cNvSpPr>
          <p:nvPr>
            <p:ph type="dt" sz="half" idx="10"/>
          </p:nvPr>
        </p:nvSpPr>
        <p:spPr/>
        <p:txBody>
          <a:bodyPr/>
          <a:lstStyle/>
          <a:p>
            <a:fld id="{D400B02C-E095-5347-8A71-A8F44C4A379F}" type="datetimeFigureOut">
              <a:rPr lang="es-ES" smtClean="0"/>
              <a:t>03/10/14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51AFAB01-ECFD-6F46-B0B3-2BE198BFC9AD}" type="slidenum">
              <a:rPr lang="es-ES" smtClean="0"/>
              <a:t>‹Nr.›</a:t>
            </a:fld>
            <a:endParaRPr lang="es-ES"/>
          </a:p>
        </p:txBody>
      </p:sp>
      <p:sp>
        <p:nvSpPr>
          <p:cNvPr id="9" name="TextBox 8"/>
          <p:cNvSpPr txBox="1"/>
          <p:nvPr/>
        </p:nvSpPr>
        <p:spPr>
          <a:xfrm rot="16200000">
            <a:off x="8593111" y="561668"/>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8474" y="484094"/>
            <a:ext cx="7556313" cy="1116106"/>
          </a:xfrm>
          <a:prstGeom prst="rect">
            <a:avLst/>
          </a:prstGeom>
        </p:spPr>
        <p:txBody>
          <a:bodyPr vert="horz" lIns="91440" tIns="45720" rIns="91440" bIns="45720" rtlCol="0" anchor="t" anchorCtr="0">
            <a:noAutofit/>
          </a:bodyPr>
          <a:lstStyle/>
          <a:p>
            <a:r>
              <a:rPr lang="en-US" smtClean="0"/>
              <a:t>Clic para editar título</a:t>
            </a:r>
            <a:endParaRPr/>
          </a:p>
        </p:txBody>
      </p:sp>
      <p:sp>
        <p:nvSpPr>
          <p:cNvPr id="3" name="Text Placeholder 2"/>
          <p:cNvSpPr>
            <a:spLocks noGrp="1"/>
          </p:cNvSpPr>
          <p:nvPr>
            <p:ph type="body" idx="1"/>
          </p:nvPr>
        </p:nvSpPr>
        <p:spPr>
          <a:xfrm>
            <a:off x="498474" y="1981200"/>
            <a:ext cx="7556313" cy="4144963"/>
          </a:xfrm>
          <a:prstGeom prst="rect">
            <a:avLst/>
          </a:prstGeom>
        </p:spPr>
        <p:txBody>
          <a:bodyPr vert="horz" lIns="91440" tIns="45720" rIns="91440" bIns="45720" rtlCol="0">
            <a:normAutofit/>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endParaRPr dirty="0"/>
          </a:p>
        </p:txBody>
      </p:sp>
      <p:sp>
        <p:nvSpPr>
          <p:cNvPr id="4" name="Date Placeholder 3"/>
          <p:cNvSpPr>
            <a:spLocks noGrp="1"/>
          </p:cNvSpPr>
          <p:nvPr>
            <p:ph type="dt" sz="half" idx="2"/>
          </p:nvPr>
        </p:nvSpPr>
        <p:spPr>
          <a:xfrm>
            <a:off x="6795247" y="6423585"/>
            <a:ext cx="2133600" cy="365125"/>
          </a:xfrm>
          <a:prstGeom prst="rect">
            <a:avLst/>
          </a:prstGeom>
        </p:spPr>
        <p:txBody>
          <a:bodyPr vert="horz" lIns="91440" tIns="45720" rIns="91440" bIns="45720" rtlCol="0" anchor="ctr"/>
          <a:lstStyle>
            <a:lvl1pPr algn="r">
              <a:defRPr sz="1100">
                <a:solidFill>
                  <a:schemeClr val="tx1">
                    <a:lumMod val="65000"/>
                    <a:lumOff val="35000"/>
                  </a:schemeClr>
                </a:solidFill>
              </a:defRPr>
            </a:lvl1pPr>
          </a:lstStyle>
          <a:p>
            <a:fld id="{D400B02C-E095-5347-8A71-A8F44C4A379F}" type="datetimeFigureOut">
              <a:rPr lang="es-ES" smtClean="0"/>
              <a:t>03/10/14</a:t>
            </a:fld>
            <a:endParaRPr lang="es-ES"/>
          </a:p>
        </p:txBody>
      </p:sp>
      <p:sp>
        <p:nvSpPr>
          <p:cNvPr id="5" name="Footer Placeholder 4"/>
          <p:cNvSpPr>
            <a:spLocks noGrp="1"/>
          </p:cNvSpPr>
          <p:nvPr>
            <p:ph type="ftr" sz="quarter" idx="3"/>
          </p:nvPr>
        </p:nvSpPr>
        <p:spPr>
          <a:xfrm>
            <a:off x="201706" y="6423585"/>
            <a:ext cx="6122894"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endParaRPr lang="es-ES"/>
          </a:p>
        </p:txBody>
      </p:sp>
      <p:sp>
        <p:nvSpPr>
          <p:cNvPr id="6" name="Slide Number Placeholder 5"/>
          <p:cNvSpPr>
            <a:spLocks noGrp="1"/>
          </p:cNvSpPr>
          <p:nvPr>
            <p:ph type="sldNum" sz="quarter" idx="4"/>
          </p:nvPr>
        </p:nvSpPr>
        <p:spPr>
          <a:xfrm>
            <a:off x="8305800" y="242234"/>
            <a:ext cx="554038" cy="365125"/>
          </a:xfrm>
          <a:prstGeom prst="rect">
            <a:avLst/>
          </a:prstGeom>
        </p:spPr>
        <p:txBody>
          <a:bodyPr vert="horz" lIns="91440" tIns="45720" rIns="91440" bIns="45720" rtlCol="0" anchor="ctr"/>
          <a:lstStyle>
            <a:lvl1pPr algn="r">
              <a:defRPr sz="1400">
                <a:solidFill>
                  <a:schemeClr val="bg1"/>
                </a:solidFill>
              </a:defRPr>
            </a:lvl1pPr>
          </a:lstStyle>
          <a:p>
            <a:fld id="{51AFAB01-ECFD-6F46-B0B3-2BE198BFC9AD}" type="slidenum">
              <a:rPr lang="es-ES" smtClean="0"/>
              <a:t>‹Nr.›</a:t>
            </a:fld>
            <a:endParaRPr lang="es-ES"/>
          </a:p>
        </p:txBody>
      </p:sp>
    </p:spTree>
  </p:cSld>
  <p:clrMap bg1="lt1" tx1="dk1" bg2="lt2" tx2="dk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 id="2147484021" r:id="rId12"/>
    <p:sldLayoutId id="2147484022" r:id="rId13"/>
    <p:sldLayoutId id="2147484023" r:id="rId14"/>
    <p:sldLayoutId id="2147484024" r:id="rId15"/>
    <p:sldLayoutId id="2147484025" r:id="rId16"/>
    <p:sldLayoutId id="2147484026" r:id="rId17"/>
    <p:sldLayoutId id="2147484027" r:id="rId18"/>
    <p:sldLayoutId id="2147484028" r:id="rId19"/>
    <p:sldLayoutId id="2147484029" r:id="rId20"/>
  </p:sldLayoutIdLst>
  <p:txStyles>
    <p:titleStyle>
      <a:lvl1pPr algn="l" defTabSz="914400" rtl="0" eaLnBrk="1" latinLnBrk="0" hangingPunct="1">
        <a:spcBef>
          <a:spcPct val="0"/>
        </a:spcBef>
        <a:buNone/>
        <a:defRPr sz="3600" b="0" kern="1200">
          <a:solidFill>
            <a:schemeClr val="accent1"/>
          </a:solidFill>
          <a:latin typeface="+mj-lt"/>
          <a:ea typeface="+mj-ea"/>
          <a:cs typeface="+mj-cs"/>
        </a:defRPr>
      </a:lvl1pPr>
    </p:titleStyle>
    <p:bodyStyle>
      <a:lvl1pPr marL="228600" indent="-228600" algn="l" defTabSz="914400" rtl="0" eaLnBrk="1" latinLnBrk="0" hangingPunct="1">
        <a:spcBef>
          <a:spcPts val="2000"/>
        </a:spcBef>
        <a:buClr>
          <a:schemeClr val="accent1"/>
        </a:buClr>
        <a:buSzPct val="75000"/>
        <a:buFont typeface="Wingdings" pitchFamily="2" charset="2"/>
        <a:buChar char="n"/>
        <a:defRPr sz="2000" kern="1200">
          <a:solidFill>
            <a:schemeClr val="tx1">
              <a:lumMod val="65000"/>
              <a:lumOff val="35000"/>
            </a:schemeClr>
          </a:solidFill>
          <a:latin typeface="+mn-lt"/>
          <a:ea typeface="+mn-ea"/>
          <a:cs typeface="+mn-cs"/>
        </a:defRPr>
      </a:lvl1pPr>
      <a:lvl2pPr marL="4572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2pPr>
      <a:lvl3pPr marL="6858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3pPr>
      <a:lvl4pPr marL="9144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4pPr>
      <a:lvl5pPr marL="11430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5pPr>
      <a:lvl6pPr marL="1377950"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dirty="0" smtClean="0">
          <a:solidFill>
            <a:schemeClr val="tx1">
              <a:lumMod val="65000"/>
              <a:lumOff val="35000"/>
            </a:schemeClr>
          </a:solidFill>
          <a:latin typeface="+mn-lt"/>
          <a:ea typeface="+mn-ea"/>
          <a:cs typeface="+mn-cs"/>
        </a:defRPr>
      </a:lvl6pPr>
      <a:lvl7pPr marL="1603375" indent="-228600" algn="l" defTabSz="914400" rtl="0" eaLnBrk="1" latinLnBrk="0" hangingPunct="1">
        <a:spcBef>
          <a:spcPct val="20000"/>
        </a:spcBef>
        <a:buClr>
          <a:schemeClr val="accent1"/>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7pPr>
      <a:lvl8pPr marL="1830388"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8pPr>
      <a:lvl9pPr marL="2057400" indent="-228600" algn="l" defTabSz="914400" rtl="0" eaLnBrk="1" latinLnBrk="0" hangingPunct="1">
        <a:spcBef>
          <a:spcPct val="20000"/>
        </a:spcBef>
        <a:buClr>
          <a:schemeClr val="accent1"/>
        </a:buClr>
        <a:buSzPct val="75000"/>
        <a:buFont typeface="Wingdings" pitchFamily="2" charset="2"/>
        <a:buChar char=""/>
        <a:defRPr lang="en-US" sz="1800" kern="1200" baseline="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4" Type="http://schemas.openxmlformats.org/officeDocument/2006/relationships/diagramQuickStyle" Target="../diagrams/quickStyle3.xml"/><Relationship Id="rId5" Type="http://schemas.openxmlformats.org/officeDocument/2006/relationships/diagramColors" Target="../diagrams/colors3.xml"/><Relationship Id="rId6"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4" Type="http://schemas.openxmlformats.org/officeDocument/2006/relationships/diagramQuickStyle" Target="../diagrams/quickStyle4.xml"/><Relationship Id="rId5" Type="http://schemas.openxmlformats.org/officeDocument/2006/relationships/diagramColors" Target="../diagrams/colors4.xml"/><Relationship Id="rId6" Type="http://schemas.microsoft.com/office/2007/relationships/diagramDrawing" Target="../diagrams/drawing4.xml"/><Relationship Id="rId7"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4" Type="http://schemas.openxmlformats.org/officeDocument/2006/relationships/diagramQuickStyle" Target="../diagrams/quickStyle5.xml"/><Relationship Id="rId5" Type="http://schemas.openxmlformats.org/officeDocument/2006/relationships/diagramColors" Target="../diagrams/colors5.xml"/><Relationship Id="rId6" Type="http://schemas.microsoft.com/office/2007/relationships/diagramDrawing" Target="../diagrams/drawing5.xml"/><Relationship Id="rId1" Type="http://schemas.openxmlformats.org/officeDocument/2006/relationships/slideLayout" Target="../slideLayouts/slideLayout2.xml"/><Relationship Id="rId2"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4" Type="http://schemas.openxmlformats.org/officeDocument/2006/relationships/diagramQuickStyle" Target="../diagrams/quickStyle6.xml"/><Relationship Id="rId5" Type="http://schemas.openxmlformats.org/officeDocument/2006/relationships/diagramColors" Target="../diagrams/colors6.xml"/><Relationship Id="rId6" Type="http://schemas.microsoft.com/office/2007/relationships/diagramDrawing" Target="../diagrams/drawing6.xml"/><Relationship Id="rId1" Type="http://schemas.openxmlformats.org/officeDocument/2006/relationships/slideLayout" Target="../slideLayouts/slideLayout2.xml"/><Relationship Id="rId2" Type="http://schemas.openxmlformats.org/officeDocument/2006/relationships/diagramData" Target="../diagrams/data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pPr algn="ctr"/>
            <a:r>
              <a:rPr lang="es-ES" sz="3600" i="1" dirty="0" smtClean="0">
                <a:solidFill>
                  <a:schemeClr val="accent3"/>
                </a:solidFill>
              </a:rPr>
              <a:t>NIF SERIE A  </a:t>
            </a:r>
            <a:br>
              <a:rPr lang="es-ES" sz="3600" i="1" dirty="0" smtClean="0">
                <a:solidFill>
                  <a:schemeClr val="accent3"/>
                </a:solidFill>
              </a:rPr>
            </a:br>
            <a:r>
              <a:rPr lang="es-ES" dirty="0" smtClean="0"/>
              <a:t>MARCO CONCEPTUAL</a:t>
            </a:r>
            <a:endParaRPr lang="es-ES" dirty="0"/>
          </a:p>
        </p:txBody>
      </p:sp>
      <p:sp>
        <p:nvSpPr>
          <p:cNvPr id="3" name="CuadroTexto 2"/>
          <p:cNvSpPr txBox="1"/>
          <p:nvPr/>
        </p:nvSpPr>
        <p:spPr>
          <a:xfrm>
            <a:off x="1079215" y="5920832"/>
            <a:ext cx="7607070" cy="461665"/>
          </a:xfrm>
          <a:prstGeom prst="rect">
            <a:avLst/>
          </a:prstGeom>
          <a:noFill/>
        </p:spPr>
        <p:txBody>
          <a:bodyPr wrap="none" rtlCol="0">
            <a:spAutoFit/>
          </a:bodyPr>
          <a:lstStyle/>
          <a:p>
            <a:r>
              <a:rPr lang="es-ES" sz="2400" dirty="0" smtClean="0">
                <a:solidFill>
                  <a:schemeClr val="accent4"/>
                </a:solidFill>
              </a:rPr>
              <a:t>“Soporte teórico para sustentar la práctica contable”</a:t>
            </a:r>
          </a:p>
        </p:txBody>
      </p:sp>
    </p:spTree>
    <p:extLst>
      <p:ext uri="{BB962C8B-B14F-4D97-AF65-F5344CB8AC3E}">
        <p14:creationId xmlns:p14="http://schemas.microsoft.com/office/powerpoint/2010/main" val="281541767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Screen Shot 2014-09-15 at 1.32.41 PM.png"/>
          <p:cNvPicPr>
            <a:picLocks noChangeAspect="1"/>
          </p:cNvPicPr>
          <p:nvPr/>
        </p:nvPicPr>
        <p:blipFill rotWithShape="1">
          <a:blip r:embed="rId2">
            <a:extLst>
              <a:ext uri="{28A0092B-C50C-407E-A947-70E740481C1C}">
                <a14:useLocalDpi xmlns:a14="http://schemas.microsoft.com/office/drawing/2010/main" val="0"/>
              </a:ext>
            </a:extLst>
          </a:blip>
          <a:srcRect r="61681"/>
          <a:stretch/>
        </p:blipFill>
        <p:spPr>
          <a:xfrm rot="21367529">
            <a:off x="-387672" y="2392943"/>
            <a:ext cx="1056098" cy="2058737"/>
          </a:xfrm>
          <a:prstGeom prst="rect">
            <a:avLst/>
          </a:prstGeom>
        </p:spPr>
      </p:pic>
      <p:graphicFrame>
        <p:nvGraphicFramePr>
          <p:cNvPr id="5" name="Marcador de contenido 4"/>
          <p:cNvGraphicFramePr>
            <a:graphicFrameLocks noGrp="1"/>
          </p:cNvGraphicFramePr>
          <p:nvPr>
            <p:ph idx="1"/>
            <p:extLst>
              <p:ext uri="{D42A27DB-BD31-4B8C-83A1-F6EECF244321}">
                <p14:modId xmlns:p14="http://schemas.microsoft.com/office/powerpoint/2010/main" val="3513305696"/>
              </p:ext>
            </p:extLst>
          </p:nvPr>
        </p:nvGraphicFramePr>
        <p:xfrm>
          <a:off x="-250129" y="360950"/>
          <a:ext cx="9514435" cy="63499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uadroTexto 2"/>
          <p:cNvSpPr txBox="1"/>
          <p:nvPr/>
        </p:nvSpPr>
        <p:spPr>
          <a:xfrm>
            <a:off x="1121296" y="3026895"/>
            <a:ext cx="1107996" cy="369332"/>
          </a:xfrm>
          <a:prstGeom prst="rect">
            <a:avLst/>
          </a:prstGeom>
          <a:noFill/>
        </p:spPr>
        <p:txBody>
          <a:bodyPr wrap="none" rtlCol="0">
            <a:spAutoFit/>
          </a:bodyPr>
          <a:lstStyle/>
          <a:p>
            <a:r>
              <a:rPr lang="es-ES" b="1" dirty="0" smtClean="0">
                <a:solidFill>
                  <a:schemeClr val="bg1"/>
                </a:solidFill>
              </a:rPr>
              <a:t>SERIE A</a:t>
            </a:r>
            <a:endParaRPr lang="es-ES" b="1" dirty="0">
              <a:solidFill>
                <a:schemeClr val="bg1"/>
              </a:solidFill>
            </a:endParaRPr>
          </a:p>
        </p:txBody>
      </p:sp>
    </p:spTree>
    <p:extLst>
      <p:ext uri="{BB962C8B-B14F-4D97-AF65-F5344CB8AC3E}">
        <p14:creationId xmlns:p14="http://schemas.microsoft.com/office/powerpoint/2010/main" val="291966008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14398" r="14925"/>
          <a:stretch/>
        </p:blipFill>
        <p:spPr>
          <a:xfrm>
            <a:off x="3390767" y="1450555"/>
            <a:ext cx="1409906" cy="1994885"/>
          </a:xfrm>
          <a:prstGeom prst="rect">
            <a:avLst/>
          </a:prstGeom>
        </p:spPr>
      </p:pic>
      <p:sp>
        <p:nvSpPr>
          <p:cNvPr id="6" name="Rectángulo 5"/>
          <p:cNvSpPr/>
          <p:nvPr/>
        </p:nvSpPr>
        <p:spPr>
          <a:xfrm>
            <a:off x="230274" y="3926347"/>
            <a:ext cx="1377717" cy="1398106"/>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i="1" u="sng" dirty="0" smtClean="0"/>
              <a:t>SERIE A</a:t>
            </a:r>
          </a:p>
          <a:p>
            <a:pPr algn="ctr"/>
            <a:r>
              <a:rPr lang="es-ES" sz="1600" dirty="0" smtClean="0"/>
              <a:t>Marco </a:t>
            </a:r>
          </a:p>
          <a:p>
            <a:pPr algn="ctr"/>
            <a:r>
              <a:rPr lang="es-ES" sz="1600" dirty="0" smtClean="0"/>
              <a:t>Conceptual</a:t>
            </a:r>
            <a:endParaRPr lang="es-ES" sz="1600" dirty="0"/>
          </a:p>
        </p:txBody>
      </p:sp>
      <p:sp>
        <p:nvSpPr>
          <p:cNvPr id="10" name="Rectángulo 9"/>
          <p:cNvSpPr/>
          <p:nvPr/>
        </p:nvSpPr>
        <p:spPr>
          <a:xfrm>
            <a:off x="1713781" y="3926347"/>
            <a:ext cx="1377717" cy="1398106"/>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i="1" u="sng" dirty="0" smtClean="0"/>
              <a:t>SERIE B</a:t>
            </a:r>
          </a:p>
          <a:p>
            <a:pPr algn="ctr"/>
            <a:r>
              <a:rPr lang="es-ES" sz="1600" dirty="0" smtClean="0"/>
              <a:t>EF en su </a:t>
            </a:r>
          </a:p>
          <a:p>
            <a:pPr algn="ctr"/>
            <a:r>
              <a:rPr lang="es-ES" sz="1600" dirty="0" smtClean="0"/>
              <a:t>conjunto</a:t>
            </a:r>
            <a:endParaRPr lang="es-ES" sz="1600" dirty="0"/>
          </a:p>
        </p:txBody>
      </p:sp>
      <p:sp>
        <p:nvSpPr>
          <p:cNvPr id="11" name="Rectángulo 10"/>
          <p:cNvSpPr/>
          <p:nvPr/>
        </p:nvSpPr>
        <p:spPr>
          <a:xfrm>
            <a:off x="3204333" y="3926347"/>
            <a:ext cx="1377717" cy="1398106"/>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i="1" u="sng" dirty="0" smtClean="0"/>
              <a:t>SERIE C</a:t>
            </a:r>
          </a:p>
          <a:p>
            <a:pPr algn="ctr"/>
            <a:r>
              <a:rPr lang="es-ES" sz="1600" dirty="0" smtClean="0"/>
              <a:t>Conceptos </a:t>
            </a:r>
          </a:p>
          <a:p>
            <a:pPr algn="ctr"/>
            <a:r>
              <a:rPr lang="es-ES" sz="1600" dirty="0" smtClean="0"/>
              <a:t>Específicos</a:t>
            </a:r>
          </a:p>
          <a:p>
            <a:pPr algn="ctr"/>
            <a:r>
              <a:rPr lang="es-ES" sz="1600" dirty="0" smtClean="0"/>
              <a:t>de los EF</a:t>
            </a:r>
            <a:endParaRPr lang="es-ES" sz="1600" dirty="0"/>
          </a:p>
        </p:txBody>
      </p:sp>
      <p:sp>
        <p:nvSpPr>
          <p:cNvPr id="12" name="Rectángulo 11"/>
          <p:cNvSpPr/>
          <p:nvPr/>
        </p:nvSpPr>
        <p:spPr>
          <a:xfrm>
            <a:off x="4711145" y="3927285"/>
            <a:ext cx="1664409" cy="1398106"/>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i="1" u="sng" dirty="0" smtClean="0"/>
              <a:t>SERIE D</a:t>
            </a:r>
          </a:p>
          <a:p>
            <a:pPr algn="ctr"/>
            <a:r>
              <a:rPr lang="es-ES" sz="1600" dirty="0" smtClean="0"/>
              <a:t>Problemas determinación de resultados</a:t>
            </a:r>
            <a:endParaRPr lang="es-ES" sz="1600" dirty="0"/>
          </a:p>
        </p:txBody>
      </p:sp>
      <p:sp>
        <p:nvSpPr>
          <p:cNvPr id="13" name="Rectángulo 12"/>
          <p:cNvSpPr/>
          <p:nvPr/>
        </p:nvSpPr>
        <p:spPr>
          <a:xfrm>
            <a:off x="6505461" y="3926347"/>
            <a:ext cx="1549326" cy="1399044"/>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i="1" u="sng" dirty="0" smtClean="0"/>
              <a:t>SERIE E</a:t>
            </a:r>
          </a:p>
          <a:p>
            <a:pPr algn="ctr"/>
            <a:r>
              <a:rPr lang="es-ES" sz="1600" dirty="0" smtClean="0"/>
              <a:t>Actividades especializadas de distintos sectores</a:t>
            </a:r>
            <a:endParaRPr lang="es-ES" sz="1600" dirty="0"/>
          </a:p>
        </p:txBody>
      </p:sp>
      <p:sp>
        <p:nvSpPr>
          <p:cNvPr id="14" name="Rectángulo 13"/>
          <p:cNvSpPr/>
          <p:nvPr/>
        </p:nvSpPr>
        <p:spPr>
          <a:xfrm>
            <a:off x="5724128" y="5517232"/>
            <a:ext cx="1549326" cy="1298555"/>
          </a:xfrm>
          <a:prstGeom prst="rect">
            <a:avLst/>
          </a:prstGeom>
          <a:solidFill>
            <a:srgbClr val="8BAC46"/>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t>Mejoras</a:t>
            </a:r>
            <a:endParaRPr lang="es-ES" sz="1600" dirty="0"/>
          </a:p>
          <a:p>
            <a:pPr algn="ctr"/>
            <a:r>
              <a:rPr lang="es-ES" sz="1600" b="1" dirty="0" smtClean="0"/>
              <a:t>Circulares</a:t>
            </a:r>
          </a:p>
          <a:p>
            <a:pPr algn="ctr"/>
            <a:r>
              <a:rPr lang="es-ES" sz="1600" b="1" dirty="0" smtClean="0"/>
              <a:t>INIF</a:t>
            </a:r>
          </a:p>
          <a:p>
            <a:pPr algn="ctr"/>
            <a:r>
              <a:rPr lang="es-ES" sz="1600" b="1" dirty="0" smtClean="0"/>
              <a:t>ONIF</a:t>
            </a:r>
          </a:p>
        </p:txBody>
      </p:sp>
      <p:cxnSp>
        <p:nvCxnSpPr>
          <p:cNvPr id="16" name="Conector recto 15"/>
          <p:cNvCxnSpPr>
            <a:endCxn id="6" idx="0"/>
          </p:cNvCxnSpPr>
          <p:nvPr/>
        </p:nvCxnSpPr>
        <p:spPr>
          <a:xfrm flipH="1">
            <a:off x="919133" y="2668052"/>
            <a:ext cx="2285201" cy="1258295"/>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17" name="Conector recto 16"/>
          <p:cNvCxnSpPr>
            <a:endCxn id="10" idx="0"/>
          </p:cNvCxnSpPr>
          <p:nvPr/>
        </p:nvCxnSpPr>
        <p:spPr>
          <a:xfrm flipH="1">
            <a:off x="2402640" y="3203992"/>
            <a:ext cx="954094" cy="722355"/>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20" name="Conector recto 19"/>
          <p:cNvCxnSpPr/>
          <p:nvPr/>
        </p:nvCxnSpPr>
        <p:spPr>
          <a:xfrm>
            <a:off x="3986181" y="3373399"/>
            <a:ext cx="0" cy="552948"/>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23" name="Conector recto 22"/>
          <p:cNvCxnSpPr/>
          <p:nvPr/>
        </p:nvCxnSpPr>
        <p:spPr>
          <a:xfrm>
            <a:off x="4800673" y="3203992"/>
            <a:ext cx="897213" cy="722355"/>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25" name="Conector recto 24"/>
          <p:cNvCxnSpPr>
            <a:endCxn id="13" idx="0"/>
          </p:cNvCxnSpPr>
          <p:nvPr/>
        </p:nvCxnSpPr>
        <p:spPr>
          <a:xfrm>
            <a:off x="4949847" y="2723085"/>
            <a:ext cx="2330277" cy="1203262"/>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27" name="Conector recto 26"/>
          <p:cNvCxnSpPr/>
          <p:nvPr/>
        </p:nvCxnSpPr>
        <p:spPr>
          <a:xfrm>
            <a:off x="4949847" y="2486846"/>
            <a:ext cx="3462983" cy="0"/>
          </a:xfrm>
          <a:prstGeom prst="line">
            <a:avLst/>
          </a:prstGeom>
          <a:ln>
            <a:solidFill>
              <a:schemeClr val="accent6"/>
            </a:solidFill>
            <a:prstDash val="dash"/>
          </a:ln>
        </p:spPr>
        <p:style>
          <a:lnRef idx="2">
            <a:schemeClr val="accent1"/>
          </a:lnRef>
          <a:fillRef idx="0">
            <a:schemeClr val="accent1"/>
          </a:fillRef>
          <a:effectRef idx="1">
            <a:schemeClr val="accent1"/>
          </a:effectRef>
          <a:fontRef idx="minor">
            <a:schemeClr val="tx1"/>
          </a:fontRef>
        </p:style>
      </p:cxnSp>
      <p:cxnSp>
        <p:nvCxnSpPr>
          <p:cNvPr id="30" name="Conector recto 29"/>
          <p:cNvCxnSpPr/>
          <p:nvPr/>
        </p:nvCxnSpPr>
        <p:spPr>
          <a:xfrm>
            <a:off x="8412830" y="2486846"/>
            <a:ext cx="0" cy="3594914"/>
          </a:xfrm>
          <a:prstGeom prst="line">
            <a:avLst/>
          </a:prstGeom>
          <a:ln>
            <a:solidFill>
              <a:schemeClr val="accent6"/>
            </a:solidFill>
            <a:prstDash val="dash"/>
          </a:ln>
        </p:spPr>
        <p:style>
          <a:lnRef idx="2">
            <a:schemeClr val="accent1"/>
          </a:lnRef>
          <a:fillRef idx="0">
            <a:schemeClr val="accent1"/>
          </a:fillRef>
          <a:effectRef idx="1">
            <a:schemeClr val="accent1"/>
          </a:effectRef>
          <a:fontRef idx="minor">
            <a:schemeClr val="tx1"/>
          </a:fontRef>
        </p:style>
      </p:cxnSp>
      <p:cxnSp>
        <p:nvCxnSpPr>
          <p:cNvPr id="32" name="Conector recto 31"/>
          <p:cNvCxnSpPr>
            <a:stCxn id="14" idx="3"/>
          </p:cNvCxnSpPr>
          <p:nvPr/>
        </p:nvCxnSpPr>
        <p:spPr>
          <a:xfrm flipV="1">
            <a:off x="7273454" y="6140036"/>
            <a:ext cx="1250961" cy="26474"/>
          </a:xfrm>
          <a:prstGeom prst="line">
            <a:avLst/>
          </a:prstGeom>
          <a:ln>
            <a:solidFill>
              <a:schemeClr val="accent6"/>
            </a:solidFill>
            <a:prstDash val="dash"/>
          </a:ln>
        </p:spPr>
        <p:style>
          <a:lnRef idx="2">
            <a:schemeClr val="accent1"/>
          </a:lnRef>
          <a:fillRef idx="0">
            <a:schemeClr val="accent1"/>
          </a:fillRef>
          <a:effectRef idx="1">
            <a:schemeClr val="accent1"/>
          </a:effectRef>
          <a:fontRef idx="minor">
            <a:schemeClr val="tx1"/>
          </a:fontRef>
        </p:style>
      </p:cxnSp>
      <p:sp>
        <p:nvSpPr>
          <p:cNvPr id="34" name="Título 1"/>
          <p:cNvSpPr txBox="1">
            <a:spLocks/>
          </p:cNvSpPr>
          <p:nvPr/>
        </p:nvSpPr>
        <p:spPr>
          <a:xfrm>
            <a:off x="520394" y="334449"/>
            <a:ext cx="7556313" cy="1116106"/>
          </a:xfrm>
          <a:prstGeom prst="rect">
            <a:avLst/>
          </a:prstGeom>
        </p:spPr>
        <p:txBody>
          <a:bodyPr vert="horz" lIns="91440" tIns="45720" rIns="91440" bIns="45720" rtlCol="0" anchor="t" anchorCtr="0">
            <a:normAutofit fontScale="97500" lnSpcReduction="10000"/>
          </a:bodyPr>
          <a:lstStyle>
            <a:lvl1pPr algn="l" defTabSz="914400" rtl="0" eaLnBrk="1" latinLnBrk="0" hangingPunct="1">
              <a:spcBef>
                <a:spcPct val="0"/>
              </a:spcBef>
              <a:buNone/>
              <a:defRPr sz="3600" b="0" kern="1200">
                <a:solidFill>
                  <a:schemeClr val="accent1"/>
                </a:solidFill>
                <a:latin typeface="+mj-lt"/>
                <a:ea typeface="+mj-ea"/>
                <a:cs typeface="+mj-cs"/>
              </a:defRPr>
            </a:lvl1pPr>
          </a:lstStyle>
          <a:p>
            <a:r>
              <a:rPr lang="es-ES" dirty="0" smtClean="0"/>
              <a:t>NIF A-1 Estructura de las normas de Información Financiera</a:t>
            </a:r>
            <a:endParaRPr lang="es-ES" dirty="0"/>
          </a:p>
        </p:txBody>
      </p:sp>
    </p:spTree>
    <p:extLst>
      <p:ext uri="{BB962C8B-B14F-4D97-AF65-F5344CB8AC3E}">
        <p14:creationId xmlns:p14="http://schemas.microsoft.com/office/powerpoint/2010/main" val="415169907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98474" y="402538"/>
            <a:ext cx="7556313" cy="1116106"/>
          </a:xfrm>
        </p:spPr>
        <p:txBody>
          <a:bodyPr>
            <a:normAutofit fontScale="90000"/>
          </a:bodyPr>
          <a:lstStyle/>
          <a:p>
            <a:r>
              <a:rPr lang="es-ES" dirty="0" smtClean="0"/>
              <a:t>NIF A-1 Estructura de las normas de Información Financiera</a:t>
            </a:r>
            <a:endParaRPr lang="es-ES" dirty="0"/>
          </a:p>
        </p:txBody>
      </p:sp>
      <p:sp>
        <p:nvSpPr>
          <p:cNvPr id="4" name="CuadroTexto 3"/>
          <p:cNvSpPr txBox="1"/>
          <p:nvPr/>
        </p:nvSpPr>
        <p:spPr>
          <a:xfrm>
            <a:off x="1165212" y="1899094"/>
            <a:ext cx="1056700" cy="461665"/>
          </a:xfrm>
          <a:prstGeom prst="rect">
            <a:avLst/>
          </a:prstGeom>
          <a:noFill/>
        </p:spPr>
        <p:txBody>
          <a:bodyPr wrap="none" rtlCol="0">
            <a:spAutoFit/>
          </a:bodyPr>
          <a:lstStyle/>
          <a:p>
            <a:r>
              <a:rPr lang="es-ES" sz="2400" dirty="0" smtClean="0"/>
              <a:t>PCGA</a:t>
            </a:r>
            <a:endParaRPr lang="es-ES" sz="2400" dirty="0"/>
          </a:p>
        </p:txBody>
      </p:sp>
      <p:sp>
        <p:nvSpPr>
          <p:cNvPr id="19" name="CuadroTexto 18"/>
          <p:cNvSpPr txBox="1"/>
          <p:nvPr/>
        </p:nvSpPr>
        <p:spPr>
          <a:xfrm>
            <a:off x="2715867" y="1899094"/>
            <a:ext cx="672179" cy="461665"/>
          </a:xfrm>
          <a:prstGeom prst="rect">
            <a:avLst/>
          </a:prstGeom>
          <a:noFill/>
        </p:spPr>
        <p:txBody>
          <a:bodyPr wrap="none" rtlCol="0">
            <a:spAutoFit/>
          </a:bodyPr>
          <a:lstStyle/>
          <a:p>
            <a:r>
              <a:rPr lang="es-ES" sz="2400" dirty="0" smtClean="0"/>
              <a:t>NIF</a:t>
            </a:r>
            <a:endParaRPr lang="es-ES" sz="2400" dirty="0"/>
          </a:p>
        </p:txBody>
      </p:sp>
      <p:sp>
        <p:nvSpPr>
          <p:cNvPr id="7" name="Rectángulo 6"/>
          <p:cNvSpPr/>
          <p:nvPr/>
        </p:nvSpPr>
        <p:spPr>
          <a:xfrm>
            <a:off x="82488" y="4038484"/>
            <a:ext cx="4521022" cy="2726307"/>
          </a:xfrm>
          <a:prstGeom prst="rect">
            <a:avLst/>
          </a:prstGeom>
          <a:solidFill>
            <a:srgbClr val="8BAC46"/>
          </a:solidFill>
          <a:ln>
            <a:solidFill>
              <a:schemeClr val="accent3"/>
            </a:solidFill>
          </a:ln>
        </p:spPr>
        <p:style>
          <a:lnRef idx="1">
            <a:schemeClr val="accent1"/>
          </a:lnRef>
          <a:fillRef idx="3">
            <a:schemeClr val="accent1"/>
          </a:fillRef>
          <a:effectRef idx="2">
            <a:schemeClr val="accent1"/>
          </a:effectRef>
          <a:fontRef idx="minor">
            <a:schemeClr val="lt1"/>
          </a:fontRef>
        </p:style>
        <p:txBody>
          <a:bodyPr rtlCol="0" anchor="ctr"/>
          <a:lstStyle/>
          <a:p>
            <a:pPr marL="285750" indent="-285750" algn="just">
              <a:buFontTx/>
              <a:buChar char="-"/>
            </a:pPr>
            <a:r>
              <a:rPr lang="es-ES" u="sng" dirty="0" smtClean="0"/>
              <a:t>Entendimiento</a:t>
            </a:r>
            <a:r>
              <a:rPr lang="es-ES" dirty="0" smtClean="0"/>
              <a:t> de la </a:t>
            </a:r>
            <a:r>
              <a:rPr lang="es-ES" dirty="0" err="1" smtClean="0"/>
              <a:t>Inf</a:t>
            </a:r>
            <a:r>
              <a:rPr lang="es-ES" dirty="0" smtClean="0"/>
              <a:t>. Financiera</a:t>
            </a:r>
          </a:p>
          <a:p>
            <a:pPr algn="just"/>
            <a:endParaRPr lang="es-ES" dirty="0" smtClean="0"/>
          </a:p>
          <a:p>
            <a:pPr marL="285750" indent="-285750" algn="just">
              <a:buFontTx/>
              <a:buChar char="-"/>
            </a:pPr>
            <a:r>
              <a:rPr lang="es-ES" u="sng" dirty="0" smtClean="0"/>
              <a:t>Sustento teórico</a:t>
            </a:r>
            <a:r>
              <a:rPr lang="es-ES" dirty="0" smtClean="0"/>
              <a:t> a NIF particulares</a:t>
            </a:r>
          </a:p>
          <a:p>
            <a:pPr algn="just"/>
            <a:endParaRPr lang="es-ES" dirty="0" smtClean="0"/>
          </a:p>
          <a:p>
            <a:pPr marL="285750" indent="-285750" algn="just">
              <a:buFontTx/>
              <a:buChar char="-"/>
            </a:pPr>
            <a:r>
              <a:rPr lang="es-ES" u="sng" dirty="0" smtClean="0"/>
              <a:t>Marco de referencia</a:t>
            </a:r>
            <a:r>
              <a:rPr lang="es-ES" dirty="0" smtClean="0"/>
              <a:t> para tratamientos contables</a:t>
            </a:r>
          </a:p>
          <a:p>
            <a:pPr algn="just"/>
            <a:endParaRPr lang="es-ES" dirty="0" smtClean="0"/>
          </a:p>
          <a:p>
            <a:pPr algn="just"/>
            <a:r>
              <a:rPr lang="es-ES" dirty="0" smtClean="0"/>
              <a:t>- </a:t>
            </a:r>
            <a:r>
              <a:rPr lang="es-ES" u="sng" dirty="0" smtClean="0"/>
              <a:t>Terminología</a:t>
            </a:r>
            <a:r>
              <a:rPr lang="es-ES" dirty="0" smtClean="0"/>
              <a:t>: mejor comunicación entre usuarios</a:t>
            </a:r>
            <a:endParaRPr lang="es-ES" dirty="0"/>
          </a:p>
        </p:txBody>
      </p:sp>
      <p:sp>
        <p:nvSpPr>
          <p:cNvPr id="22" name="Rectángulo 21"/>
          <p:cNvSpPr/>
          <p:nvPr/>
        </p:nvSpPr>
        <p:spPr>
          <a:xfrm>
            <a:off x="4287980" y="1569373"/>
            <a:ext cx="2761552" cy="1028774"/>
          </a:xfrm>
          <a:prstGeom prst="rect">
            <a:avLst/>
          </a:prstGeom>
          <a:solidFill>
            <a:srgbClr val="C0504D"/>
          </a:solidFill>
        </p:spPr>
        <p:style>
          <a:lnRef idx="1">
            <a:schemeClr val="accent1"/>
          </a:lnRef>
          <a:fillRef idx="3">
            <a:schemeClr val="accent1"/>
          </a:fillRef>
          <a:effectRef idx="2">
            <a:schemeClr val="accent1"/>
          </a:effectRef>
          <a:fontRef idx="minor">
            <a:schemeClr val="lt1"/>
          </a:fontRef>
        </p:style>
        <p:txBody>
          <a:bodyPr rtlCol="0" anchor="ctr"/>
          <a:lstStyle/>
          <a:p>
            <a:r>
              <a:rPr lang="es-ES" sz="1600" dirty="0" smtClean="0"/>
              <a:t>- Obligatoriedad</a:t>
            </a:r>
          </a:p>
          <a:p>
            <a:endParaRPr lang="es-ES" sz="1600" dirty="0"/>
          </a:p>
          <a:p>
            <a:r>
              <a:rPr lang="es-ES" sz="1600" dirty="0" smtClean="0"/>
              <a:t>- Tendencia internacional</a:t>
            </a:r>
            <a:endParaRPr lang="es-ES" sz="1600" dirty="0"/>
          </a:p>
        </p:txBody>
      </p:sp>
      <p:cxnSp>
        <p:nvCxnSpPr>
          <p:cNvPr id="15" name="Conector recto 14"/>
          <p:cNvCxnSpPr/>
          <p:nvPr/>
        </p:nvCxnSpPr>
        <p:spPr>
          <a:xfrm>
            <a:off x="1374950" y="1899094"/>
            <a:ext cx="629215" cy="466036"/>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Conector recto 25"/>
          <p:cNvCxnSpPr/>
          <p:nvPr/>
        </p:nvCxnSpPr>
        <p:spPr>
          <a:xfrm flipH="1">
            <a:off x="1305037" y="1899094"/>
            <a:ext cx="699128" cy="466036"/>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Conector recto de flecha 28"/>
          <p:cNvCxnSpPr>
            <a:stCxn id="4" idx="3"/>
            <a:endCxn id="19" idx="1"/>
          </p:cNvCxnSpPr>
          <p:nvPr/>
        </p:nvCxnSpPr>
        <p:spPr>
          <a:xfrm>
            <a:off x="2221912" y="2129927"/>
            <a:ext cx="493955" cy="0"/>
          </a:xfrm>
          <a:prstGeom prst="straightConnector1">
            <a:avLst/>
          </a:prstGeom>
          <a:ln>
            <a:solidFill>
              <a:schemeClr val="accent6"/>
            </a:solidFill>
            <a:tailEnd type="arrow"/>
          </a:ln>
        </p:spPr>
        <p:style>
          <a:lnRef idx="2">
            <a:schemeClr val="accent1"/>
          </a:lnRef>
          <a:fillRef idx="0">
            <a:schemeClr val="accent1"/>
          </a:fillRef>
          <a:effectRef idx="1">
            <a:schemeClr val="accent1"/>
          </a:effectRef>
          <a:fontRef idx="minor">
            <a:schemeClr val="tx1"/>
          </a:fontRef>
        </p:style>
      </p:cxnSp>
      <p:cxnSp>
        <p:nvCxnSpPr>
          <p:cNvPr id="35" name="Conector recto 34"/>
          <p:cNvCxnSpPr/>
          <p:nvPr/>
        </p:nvCxnSpPr>
        <p:spPr>
          <a:xfrm flipV="1">
            <a:off x="3355810" y="1899094"/>
            <a:ext cx="780692" cy="184666"/>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cxnSp>
        <p:nvCxnSpPr>
          <p:cNvPr id="36" name="Conector recto 35"/>
          <p:cNvCxnSpPr/>
          <p:nvPr/>
        </p:nvCxnSpPr>
        <p:spPr>
          <a:xfrm>
            <a:off x="3355810" y="2176093"/>
            <a:ext cx="780692" cy="177386"/>
          </a:xfrm>
          <a:prstGeom prst="line">
            <a:avLst/>
          </a:prstGeom>
          <a:ln>
            <a:solidFill>
              <a:schemeClr val="accent6"/>
            </a:solidFill>
          </a:ln>
        </p:spPr>
        <p:style>
          <a:lnRef idx="2">
            <a:schemeClr val="accent1"/>
          </a:lnRef>
          <a:fillRef idx="0">
            <a:schemeClr val="accent1"/>
          </a:fillRef>
          <a:effectRef idx="1">
            <a:schemeClr val="accent1"/>
          </a:effectRef>
          <a:fontRef idx="minor">
            <a:schemeClr val="tx1"/>
          </a:fontRef>
        </p:style>
      </p:cxnSp>
      <p:sp>
        <p:nvSpPr>
          <p:cNvPr id="42" name="CuadroTexto 41"/>
          <p:cNvSpPr txBox="1"/>
          <p:nvPr/>
        </p:nvSpPr>
        <p:spPr>
          <a:xfrm>
            <a:off x="2200452" y="2928741"/>
            <a:ext cx="5696804" cy="923330"/>
          </a:xfrm>
          <a:prstGeom prst="rect">
            <a:avLst/>
          </a:prstGeom>
          <a:noFill/>
        </p:spPr>
        <p:txBody>
          <a:bodyPr wrap="none" rtlCol="0">
            <a:spAutoFit/>
          </a:bodyPr>
          <a:lstStyle/>
          <a:p>
            <a:r>
              <a:rPr lang="es-ES" dirty="0" smtClean="0"/>
              <a:t>Aspectos fundamentales de las Normas Particulares:</a:t>
            </a:r>
          </a:p>
          <a:p>
            <a:r>
              <a:rPr lang="es-ES" dirty="0"/>
              <a:t>	</a:t>
            </a:r>
            <a:r>
              <a:rPr lang="es-ES" dirty="0" smtClean="0"/>
              <a:t>a) Identificación de la </a:t>
            </a:r>
            <a:r>
              <a:rPr lang="es-ES" b="1" u="sng" dirty="0" smtClean="0">
                <a:solidFill>
                  <a:schemeClr val="accent6"/>
                </a:solidFill>
              </a:rPr>
              <a:t>Sustancia Económica</a:t>
            </a:r>
          </a:p>
          <a:p>
            <a:r>
              <a:rPr lang="es-ES" dirty="0"/>
              <a:t>	</a:t>
            </a:r>
            <a:r>
              <a:rPr lang="es-ES" dirty="0" smtClean="0"/>
              <a:t>b) Apego al </a:t>
            </a:r>
            <a:r>
              <a:rPr lang="es-ES" b="1" u="sng" dirty="0" smtClean="0">
                <a:solidFill>
                  <a:srgbClr val="9BBB59"/>
                </a:solidFill>
              </a:rPr>
              <a:t>Marco Conceptual</a:t>
            </a:r>
            <a:endParaRPr lang="es-ES" b="1" u="sng" dirty="0">
              <a:solidFill>
                <a:srgbClr val="9BBB59"/>
              </a:solidFill>
            </a:endParaRPr>
          </a:p>
        </p:txBody>
      </p:sp>
      <p:sp>
        <p:nvSpPr>
          <p:cNvPr id="43" name="Flecha curva 42"/>
          <p:cNvSpPr/>
          <p:nvPr/>
        </p:nvSpPr>
        <p:spPr>
          <a:xfrm flipH="1" flipV="1">
            <a:off x="4674344" y="3885567"/>
            <a:ext cx="559300" cy="1951523"/>
          </a:xfrm>
          <a:prstGeom prst="bentArrow">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44" name="Rectángulo 43"/>
          <p:cNvSpPr/>
          <p:nvPr/>
        </p:nvSpPr>
        <p:spPr>
          <a:xfrm>
            <a:off x="7213787" y="4120041"/>
            <a:ext cx="1682000" cy="1402477"/>
          </a:xfrm>
          <a:prstGeom prst="rect">
            <a:avLst/>
          </a:prstGeom>
          <a:solidFill>
            <a:schemeClr val="accent6"/>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smtClean="0"/>
              <a:t>Fondo </a:t>
            </a:r>
          </a:p>
          <a:p>
            <a:pPr algn="ctr"/>
            <a:r>
              <a:rPr lang="es-ES" dirty="0" smtClean="0"/>
              <a:t>vs </a:t>
            </a:r>
          </a:p>
          <a:p>
            <a:pPr algn="ctr"/>
            <a:r>
              <a:rPr lang="es-ES" dirty="0" smtClean="0"/>
              <a:t>Forma</a:t>
            </a:r>
          </a:p>
        </p:txBody>
      </p:sp>
      <p:sp>
        <p:nvSpPr>
          <p:cNvPr id="45" name="Flecha curva 44"/>
          <p:cNvSpPr/>
          <p:nvPr/>
        </p:nvSpPr>
        <p:spPr>
          <a:xfrm flipV="1">
            <a:off x="6690160" y="3571933"/>
            <a:ext cx="359372" cy="1041815"/>
          </a:xfrm>
          <a:prstGeom prst="bentArrow">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val="102672938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A-2 Postulados Básicos</a:t>
            </a:r>
            <a:br>
              <a:rPr lang="es-ES" dirty="0" smtClean="0"/>
            </a:br>
            <a:endParaRPr lang="es-ES"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2866930897"/>
              </p:ext>
            </p:extLst>
          </p:nvPr>
        </p:nvGraphicFramePr>
        <p:xfrm>
          <a:off x="284579" y="1096212"/>
          <a:ext cx="8431631" cy="52171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3320997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6371325" y="1070981"/>
            <a:ext cx="2572150" cy="1379269"/>
          </a:xfrm>
          <a:prstGeom prst="rect">
            <a:avLst/>
          </a:prstGeom>
        </p:spPr>
      </p:pic>
      <p:sp>
        <p:nvSpPr>
          <p:cNvPr id="2" name="Título 1"/>
          <p:cNvSpPr>
            <a:spLocks noGrp="1"/>
          </p:cNvSpPr>
          <p:nvPr>
            <p:ph type="title"/>
          </p:nvPr>
        </p:nvSpPr>
        <p:spPr/>
        <p:txBody>
          <a:bodyPr/>
          <a:lstStyle/>
          <a:p>
            <a:r>
              <a:rPr lang="es-ES" dirty="0" smtClean="0"/>
              <a:t>NIF A-3 Necesidades de los Usuarios</a:t>
            </a:r>
            <a:endParaRPr lang="es-ES" dirty="0"/>
          </a:p>
        </p:txBody>
      </p:sp>
      <p:sp>
        <p:nvSpPr>
          <p:cNvPr id="3" name="Marcador de contenido 2"/>
          <p:cNvSpPr>
            <a:spLocks noGrp="1"/>
          </p:cNvSpPr>
          <p:nvPr>
            <p:ph idx="1"/>
          </p:nvPr>
        </p:nvSpPr>
        <p:spPr>
          <a:xfrm>
            <a:off x="445002" y="2424863"/>
            <a:ext cx="8471737" cy="4232611"/>
          </a:xfrm>
        </p:spPr>
        <p:txBody>
          <a:bodyPr numCol="2">
            <a:normAutofit lnSpcReduction="10000"/>
          </a:bodyPr>
          <a:lstStyle/>
          <a:p>
            <a:r>
              <a:rPr lang="es-ES" sz="2400" dirty="0" smtClean="0">
                <a:latin typeface="Calibri"/>
                <a:cs typeface="Calibri"/>
              </a:rPr>
              <a:t>Accionistas o Dueños</a:t>
            </a:r>
          </a:p>
          <a:p>
            <a:r>
              <a:rPr lang="es-ES" sz="2400" dirty="0" smtClean="0">
                <a:latin typeface="Calibri"/>
                <a:cs typeface="Calibri"/>
              </a:rPr>
              <a:t>Patrocinadores</a:t>
            </a:r>
          </a:p>
          <a:p>
            <a:r>
              <a:rPr lang="es-ES" sz="2400" dirty="0" smtClean="0">
                <a:latin typeface="Calibri"/>
                <a:cs typeface="Calibri"/>
              </a:rPr>
              <a:t>Órganos de supervisión y vigilancia corporativos, internos o externos.</a:t>
            </a:r>
          </a:p>
          <a:p>
            <a:r>
              <a:rPr lang="es-ES" sz="2400" dirty="0" smtClean="0">
                <a:latin typeface="Calibri"/>
                <a:cs typeface="Calibri"/>
              </a:rPr>
              <a:t>Administradores</a:t>
            </a:r>
          </a:p>
          <a:p>
            <a:r>
              <a:rPr lang="es-ES" sz="2400" dirty="0" smtClean="0">
                <a:latin typeface="Calibri"/>
                <a:cs typeface="Calibri"/>
              </a:rPr>
              <a:t>Proveedores</a:t>
            </a:r>
          </a:p>
          <a:p>
            <a:r>
              <a:rPr lang="es-ES" sz="2400" dirty="0" smtClean="0">
                <a:latin typeface="Calibri"/>
                <a:cs typeface="Calibri"/>
              </a:rPr>
              <a:t>Acreedores</a:t>
            </a:r>
          </a:p>
          <a:p>
            <a:r>
              <a:rPr lang="es-ES" sz="2400" dirty="0" smtClean="0">
                <a:latin typeface="Calibri"/>
                <a:cs typeface="Calibri"/>
              </a:rPr>
              <a:t>Empleados</a:t>
            </a:r>
          </a:p>
          <a:p>
            <a:r>
              <a:rPr lang="es-ES" sz="2400" dirty="0" smtClean="0">
                <a:latin typeface="Calibri"/>
                <a:cs typeface="Calibri"/>
              </a:rPr>
              <a:t>Clientes y beneficiarios</a:t>
            </a:r>
          </a:p>
          <a:p>
            <a:r>
              <a:rPr lang="es-ES" sz="2400" dirty="0" smtClean="0">
                <a:latin typeface="Calibri"/>
                <a:cs typeface="Calibri"/>
              </a:rPr>
              <a:t>Unidades gubernamentales</a:t>
            </a:r>
          </a:p>
          <a:p>
            <a:r>
              <a:rPr lang="es-ES" sz="2400" dirty="0" smtClean="0">
                <a:latin typeface="Calibri"/>
                <a:cs typeface="Calibri"/>
              </a:rPr>
              <a:t>Contribuyentes de impuestos</a:t>
            </a:r>
          </a:p>
          <a:p>
            <a:r>
              <a:rPr lang="es-ES" sz="2400" dirty="0" smtClean="0">
                <a:latin typeface="Calibri"/>
                <a:cs typeface="Calibri"/>
              </a:rPr>
              <a:t>Organismos reguladores</a:t>
            </a:r>
          </a:p>
          <a:p>
            <a:r>
              <a:rPr lang="es-ES" sz="2400" dirty="0" smtClean="0">
                <a:latin typeface="Calibri"/>
                <a:cs typeface="Calibri"/>
              </a:rPr>
              <a:t>Otros usuarios</a:t>
            </a:r>
            <a:endParaRPr lang="es-ES" sz="2400" dirty="0">
              <a:latin typeface="Calibri"/>
              <a:cs typeface="Calibri"/>
            </a:endParaRPr>
          </a:p>
        </p:txBody>
      </p:sp>
      <p:sp>
        <p:nvSpPr>
          <p:cNvPr id="4" name="Rectángulo 3"/>
          <p:cNvSpPr/>
          <p:nvPr/>
        </p:nvSpPr>
        <p:spPr>
          <a:xfrm>
            <a:off x="498474" y="1604561"/>
            <a:ext cx="4572000" cy="830997"/>
          </a:xfrm>
          <a:prstGeom prst="rect">
            <a:avLst/>
          </a:prstGeom>
        </p:spPr>
        <p:txBody>
          <a:bodyPr>
            <a:spAutoFit/>
          </a:bodyPr>
          <a:lstStyle/>
          <a:p>
            <a:r>
              <a:rPr lang="es-ES" sz="2400" u="sng" dirty="0">
                <a:latin typeface="Calibri"/>
                <a:cs typeface="Calibri"/>
              </a:rPr>
              <a:t>Los usuarios pueden clasificarse en los siguientes grupos:</a:t>
            </a:r>
          </a:p>
        </p:txBody>
      </p:sp>
    </p:spTree>
    <p:extLst>
      <p:ext uri="{BB962C8B-B14F-4D97-AF65-F5344CB8AC3E}">
        <p14:creationId xmlns:p14="http://schemas.microsoft.com/office/powerpoint/2010/main" val="401030569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A-3 Necesidades de los Usuarios</a:t>
            </a:r>
            <a:endParaRPr lang="es-ES" dirty="0"/>
          </a:p>
        </p:txBody>
      </p:sp>
      <p:sp>
        <p:nvSpPr>
          <p:cNvPr id="3" name="Marcador de contenido 2"/>
          <p:cNvSpPr>
            <a:spLocks noGrp="1"/>
          </p:cNvSpPr>
          <p:nvPr>
            <p:ph idx="1"/>
          </p:nvPr>
        </p:nvSpPr>
        <p:spPr>
          <a:xfrm>
            <a:off x="445002" y="2424863"/>
            <a:ext cx="8471737" cy="4232611"/>
          </a:xfrm>
        </p:spPr>
        <p:txBody>
          <a:bodyPr numCol="2">
            <a:normAutofit/>
          </a:bodyPr>
          <a:lstStyle/>
          <a:p>
            <a:endParaRPr lang="es-ES" sz="2400" dirty="0" smtClean="0">
              <a:latin typeface="Calibri"/>
              <a:cs typeface="Calibri"/>
            </a:endParaRPr>
          </a:p>
          <a:p>
            <a:pPr algn="just"/>
            <a:r>
              <a:rPr lang="es-ES" sz="2400" dirty="0" smtClean="0">
                <a:latin typeface="Calibri"/>
                <a:cs typeface="Calibri"/>
              </a:rPr>
              <a:t>Rendir cuentas por parte de la administración. </a:t>
            </a:r>
          </a:p>
          <a:p>
            <a:pPr algn="just"/>
            <a:r>
              <a:rPr lang="es-ES" sz="2400" dirty="0" smtClean="0">
                <a:latin typeface="Calibri"/>
                <a:cs typeface="Calibri"/>
              </a:rPr>
              <a:t>Obtener recursos de otras fuentes de financiamiento. </a:t>
            </a:r>
          </a:p>
          <a:p>
            <a:pPr algn="just"/>
            <a:r>
              <a:rPr lang="es-ES" sz="2400" dirty="0" smtClean="0">
                <a:latin typeface="Calibri"/>
                <a:cs typeface="Calibri"/>
              </a:rPr>
              <a:t>Cumplir con la autoridad. </a:t>
            </a:r>
          </a:p>
          <a:p>
            <a:pPr marL="0" indent="0" algn="just">
              <a:buNone/>
            </a:pPr>
            <a:endParaRPr lang="es-ES" sz="2400" dirty="0" smtClean="0">
              <a:latin typeface="Calibri"/>
              <a:cs typeface="Calibri"/>
            </a:endParaRPr>
          </a:p>
          <a:p>
            <a:pPr marL="0" indent="0" algn="just">
              <a:buNone/>
            </a:pPr>
            <a:endParaRPr lang="es-ES" sz="2400" dirty="0">
              <a:latin typeface="Calibri"/>
              <a:cs typeface="Calibri"/>
            </a:endParaRPr>
          </a:p>
          <a:p>
            <a:pPr marL="0" indent="0" algn="just">
              <a:buNone/>
            </a:pPr>
            <a:endParaRPr lang="es-ES" sz="2400" dirty="0">
              <a:latin typeface="Calibri"/>
              <a:cs typeface="Calibri"/>
            </a:endParaRPr>
          </a:p>
        </p:txBody>
      </p:sp>
      <p:sp>
        <p:nvSpPr>
          <p:cNvPr id="4" name="Rectángulo 3"/>
          <p:cNvSpPr/>
          <p:nvPr/>
        </p:nvSpPr>
        <p:spPr>
          <a:xfrm>
            <a:off x="498474" y="1604561"/>
            <a:ext cx="4572000" cy="830997"/>
          </a:xfrm>
          <a:prstGeom prst="rect">
            <a:avLst/>
          </a:prstGeom>
        </p:spPr>
        <p:txBody>
          <a:bodyPr>
            <a:spAutoFit/>
          </a:bodyPr>
          <a:lstStyle/>
          <a:p>
            <a:endParaRPr lang="es-ES" sz="2400" dirty="0" smtClean="0">
              <a:latin typeface="Calibri"/>
              <a:cs typeface="Calibri"/>
            </a:endParaRPr>
          </a:p>
          <a:p>
            <a:r>
              <a:rPr lang="es-ES" sz="2400" dirty="0" smtClean="0">
                <a:latin typeface="Calibri"/>
                <a:cs typeface="Calibri"/>
              </a:rPr>
              <a:t>Múltiples y variadas necesidades. </a:t>
            </a:r>
            <a:endParaRPr lang="es-ES" sz="2400" dirty="0">
              <a:latin typeface="Calibri"/>
              <a:cs typeface="Calibri"/>
            </a:endParaRPr>
          </a:p>
        </p:txBody>
      </p:sp>
    </p:spTree>
    <p:extLst>
      <p:ext uri="{BB962C8B-B14F-4D97-AF65-F5344CB8AC3E}">
        <p14:creationId xmlns:p14="http://schemas.microsoft.com/office/powerpoint/2010/main" val="1338021803"/>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Screen Shot 2014-09-15 at 2.01.4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4330" y="5106736"/>
            <a:ext cx="1909669" cy="1751263"/>
          </a:xfrm>
          <a:prstGeom prst="rect">
            <a:avLst/>
          </a:prstGeom>
        </p:spPr>
      </p:pic>
      <p:sp>
        <p:nvSpPr>
          <p:cNvPr id="2" name="Título 1"/>
          <p:cNvSpPr>
            <a:spLocks noGrp="1"/>
          </p:cNvSpPr>
          <p:nvPr>
            <p:ph type="title"/>
          </p:nvPr>
        </p:nvSpPr>
        <p:spPr/>
        <p:txBody>
          <a:bodyPr/>
          <a:lstStyle/>
          <a:p>
            <a:r>
              <a:rPr lang="es-ES" dirty="0"/>
              <a:t>NIF A-3 Necesidades de los Usuarios</a:t>
            </a:r>
          </a:p>
        </p:txBody>
      </p:sp>
      <p:sp>
        <p:nvSpPr>
          <p:cNvPr id="3" name="Marcador de contenido 2"/>
          <p:cNvSpPr>
            <a:spLocks noGrp="1"/>
          </p:cNvSpPr>
          <p:nvPr>
            <p:ph idx="1"/>
          </p:nvPr>
        </p:nvSpPr>
        <p:spPr>
          <a:xfrm>
            <a:off x="498474" y="1600200"/>
            <a:ext cx="7990473" cy="5164221"/>
          </a:xfrm>
        </p:spPr>
        <p:txBody>
          <a:bodyPr>
            <a:normAutofit fontScale="92500" lnSpcReduction="10000"/>
          </a:bodyPr>
          <a:lstStyle/>
          <a:p>
            <a:pPr marL="0" indent="0" algn="just">
              <a:buNone/>
            </a:pPr>
            <a:r>
              <a:rPr lang="es-ES" b="1" u="sng" dirty="0" smtClean="0">
                <a:latin typeface="Calibri"/>
                <a:cs typeface="Calibri"/>
              </a:rPr>
              <a:t>Objetivo de los estados financiero:</a:t>
            </a:r>
          </a:p>
          <a:p>
            <a:pPr algn="just"/>
            <a:r>
              <a:rPr lang="es-ES" dirty="0" smtClean="0">
                <a:latin typeface="Calibri"/>
                <a:cs typeface="Calibri"/>
              </a:rPr>
              <a:t>No son un fin en si mismo, son un medio útil para la toma de decisiones económicas en el análisis de alternativas para optimizar el uso adecuado de los recursos de la entidad.</a:t>
            </a:r>
          </a:p>
          <a:p>
            <a:pPr algn="just"/>
            <a:r>
              <a:rPr lang="es-ES" dirty="0" smtClean="0">
                <a:latin typeface="Calibri"/>
                <a:cs typeface="Calibri"/>
              </a:rPr>
              <a:t>Deben proporcionar elementos de juicio para evaluar:</a:t>
            </a:r>
          </a:p>
          <a:p>
            <a:pPr lvl="1" algn="just">
              <a:buFont typeface="Wingdings" charset="2"/>
              <a:buChar char="ü"/>
            </a:pPr>
            <a:r>
              <a:rPr lang="es-ES" dirty="0" smtClean="0">
                <a:latin typeface="Calibri"/>
                <a:cs typeface="Calibri"/>
              </a:rPr>
              <a:t>El </a:t>
            </a:r>
            <a:r>
              <a:rPr lang="es-ES" b="1" dirty="0" smtClean="0">
                <a:latin typeface="Calibri"/>
                <a:cs typeface="Calibri"/>
              </a:rPr>
              <a:t>comportamiento</a:t>
            </a:r>
            <a:r>
              <a:rPr lang="es-ES" dirty="0" smtClean="0">
                <a:latin typeface="Calibri"/>
                <a:cs typeface="Calibri"/>
              </a:rPr>
              <a:t> </a:t>
            </a:r>
            <a:r>
              <a:rPr lang="es-ES" b="1" u="sng" dirty="0" smtClean="0">
                <a:latin typeface="Calibri"/>
                <a:cs typeface="Calibri"/>
              </a:rPr>
              <a:t>económico-financiero </a:t>
            </a:r>
            <a:r>
              <a:rPr lang="es-ES" dirty="0" smtClean="0">
                <a:latin typeface="Calibri"/>
                <a:cs typeface="Calibri"/>
              </a:rPr>
              <a:t>de la entidad.</a:t>
            </a:r>
          </a:p>
          <a:p>
            <a:pPr lvl="1" algn="just">
              <a:buFont typeface="Wingdings" charset="2"/>
              <a:buChar char="ü"/>
            </a:pPr>
            <a:r>
              <a:rPr lang="es-ES" dirty="0" smtClean="0">
                <a:latin typeface="Calibri"/>
                <a:cs typeface="Calibri"/>
              </a:rPr>
              <a:t>La </a:t>
            </a:r>
            <a:r>
              <a:rPr lang="es-ES" b="1" dirty="0" smtClean="0">
                <a:latin typeface="Calibri"/>
                <a:cs typeface="Calibri"/>
              </a:rPr>
              <a:t>capacidad</a:t>
            </a:r>
            <a:r>
              <a:rPr lang="es-ES" dirty="0" smtClean="0">
                <a:latin typeface="Calibri"/>
                <a:cs typeface="Calibri"/>
              </a:rPr>
              <a:t> de la entidad para </a:t>
            </a:r>
            <a:r>
              <a:rPr lang="es-ES" b="1" dirty="0" smtClean="0">
                <a:latin typeface="Calibri"/>
                <a:cs typeface="Calibri"/>
              </a:rPr>
              <a:t>mantener y optimizar </a:t>
            </a:r>
            <a:r>
              <a:rPr lang="es-ES" dirty="0" smtClean="0">
                <a:latin typeface="Calibri"/>
                <a:cs typeface="Calibri"/>
              </a:rPr>
              <a:t>sus recursos, obtener financiamientos y retribuir las mismas.</a:t>
            </a:r>
          </a:p>
          <a:p>
            <a:pPr marL="228600" lvl="1" algn="just">
              <a:spcBef>
                <a:spcPts val="2000"/>
              </a:spcBef>
              <a:buClr>
                <a:schemeClr val="accent1"/>
              </a:buClr>
            </a:pPr>
            <a:r>
              <a:rPr lang="es-ES" sz="2100" dirty="0">
                <a:latin typeface="Calibri"/>
                <a:cs typeface="Calibri"/>
              </a:rPr>
              <a:t>Deben </a:t>
            </a:r>
            <a:r>
              <a:rPr lang="es-ES" sz="2100" dirty="0" smtClean="0">
                <a:latin typeface="Calibri"/>
                <a:cs typeface="Calibri"/>
              </a:rPr>
              <a:t>ser útiles para:</a:t>
            </a:r>
          </a:p>
          <a:p>
            <a:pPr marL="571500" lvl="1" indent="-342900">
              <a:buFont typeface="+mj-lt"/>
              <a:buAutoNum type="alphaLcParenR"/>
            </a:pPr>
            <a:r>
              <a:rPr lang="es-ES" dirty="0" smtClean="0">
                <a:latin typeface="Calibri"/>
                <a:cs typeface="Calibri"/>
              </a:rPr>
              <a:t>Tomar decisiones de inversión.</a:t>
            </a:r>
          </a:p>
          <a:p>
            <a:pPr marL="571500" lvl="1" indent="-342900">
              <a:buFont typeface="+mj-lt"/>
              <a:buAutoNum type="alphaLcParenR"/>
            </a:pPr>
            <a:r>
              <a:rPr lang="es-ES" dirty="0" smtClean="0">
                <a:latin typeface="Calibri"/>
                <a:cs typeface="Calibri"/>
              </a:rPr>
              <a:t>Tomar decisiones de otorgar crédito por parte de proveedores y acreedores.</a:t>
            </a:r>
          </a:p>
          <a:p>
            <a:pPr marL="571500" lvl="1" indent="-342900">
              <a:buFont typeface="+mj-lt"/>
              <a:buAutoNum type="alphaLcParenR"/>
            </a:pPr>
            <a:r>
              <a:rPr lang="es-ES" dirty="0" smtClean="0">
                <a:latin typeface="Calibri"/>
                <a:cs typeface="Calibri"/>
              </a:rPr>
              <a:t>Evaluar capacidad para generar recursos.</a:t>
            </a:r>
          </a:p>
          <a:p>
            <a:pPr marL="571500" lvl="1" indent="-342900">
              <a:buFont typeface="+mj-lt"/>
              <a:buAutoNum type="alphaLcParenR"/>
            </a:pPr>
            <a:r>
              <a:rPr lang="es-ES" dirty="0" smtClean="0">
                <a:latin typeface="Calibri"/>
                <a:cs typeface="Calibri"/>
              </a:rPr>
              <a:t>Distinguir el origen y características de los recursos financieros.</a:t>
            </a:r>
          </a:p>
          <a:p>
            <a:pPr marL="571500" lvl="1" indent="-342900">
              <a:buFont typeface="+mj-lt"/>
              <a:buAutoNum type="alphaLcParenR"/>
            </a:pPr>
            <a:r>
              <a:rPr lang="es-ES" dirty="0" smtClean="0">
                <a:latin typeface="Calibri"/>
                <a:cs typeface="Calibri"/>
              </a:rPr>
              <a:t>Evaluar la gestión de la administración.</a:t>
            </a:r>
          </a:p>
          <a:p>
            <a:pPr marL="571500" lvl="1" indent="-342900">
              <a:buFont typeface="+mj-lt"/>
              <a:buAutoNum type="alphaLcParenR"/>
            </a:pPr>
            <a:r>
              <a:rPr lang="es-ES" dirty="0" smtClean="0">
                <a:latin typeface="Calibri"/>
                <a:cs typeface="Calibri"/>
              </a:rPr>
              <a:t>Capacidad de crecimiento de la entidad.</a:t>
            </a:r>
          </a:p>
          <a:p>
            <a:pPr marL="571500" lvl="1" indent="-342900">
              <a:buFont typeface="+mj-lt"/>
              <a:buAutoNum type="alphaLcParenR"/>
            </a:pPr>
            <a:endParaRPr lang="es-ES" dirty="0" smtClean="0"/>
          </a:p>
          <a:p>
            <a:pPr marL="228600" lvl="1" indent="0">
              <a:buNone/>
            </a:pPr>
            <a:endParaRPr lang="es-ES" dirty="0"/>
          </a:p>
        </p:txBody>
      </p:sp>
    </p:spTree>
    <p:extLst>
      <p:ext uri="{BB962C8B-B14F-4D97-AF65-F5344CB8AC3E}">
        <p14:creationId xmlns:p14="http://schemas.microsoft.com/office/powerpoint/2010/main" val="429160463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NIF A-3 Necesidades de los Usuarios</a:t>
            </a:r>
          </a:p>
        </p:txBody>
      </p:sp>
      <p:sp>
        <p:nvSpPr>
          <p:cNvPr id="3" name="Marcador de contenido 2"/>
          <p:cNvSpPr>
            <a:spLocks noGrp="1"/>
          </p:cNvSpPr>
          <p:nvPr>
            <p:ph idx="1"/>
          </p:nvPr>
        </p:nvSpPr>
        <p:spPr>
          <a:xfrm>
            <a:off x="404895" y="1767306"/>
            <a:ext cx="7556313" cy="1133642"/>
          </a:xfrm>
        </p:spPr>
        <p:txBody>
          <a:bodyPr/>
          <a:lstStyle/>
          <a:p>
            <a:r>
              <a:rPr lang="es-ES" dirty="0" smtClean="0">
                <a:latin typeface="Calibri"/>
                <a:cs typeface="Calibri"/>
              </a:rPr>
              <a:t>Los estados financieros satisfacen las necesidades de los usuarios cuando proveen elementos de juicio respecto a su nivel o grado de:</a:t>
            </a:r>
            <a:endParaRPr lang="es-ES" dirty="0">
              <a:latin typeface="Calibri"/>
              <a:cs typeface="Calibri"/>
            </a:endParaRPr>
          </a:p>
        </p:txBody>
      </p:sp>
      <p:graphicFrame>
        <p:nvGraphicFramePr>
          <p:cNvPr id="5" name="Diagrama 4"/>
          <p:cNvGraphicFramePr/>
          <p:nvPr>
            <p:extLst>
              <p:ext uri="{D42A27DB-BD31-4B8C-83A1-F6EECF244321}">
                <p14:modId xmlns:p14="http://schemas.microsoft.com/office/powerpoint/2010/main" val="1463859878"/>
              </p:ext>
            </p:extLst>
          </p:nvPr>
        </p:nvGraphicFramePr>
        <p:xfrm>
          <a:off x="1250261" y="2533316"/>
          <a:ext cx="6710947" cy="419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uadroTexto 3"/>
          <p:cNvSpPr txBox="1"/>
          <p:nvPr/>
        </p:nvSpPr>
        <p:spPr>
          <a:xfrm>
            <a:off x="6549572" y="3323380"/>
            <a:ext cx="2177142" cy="1200329"/>
          </a:xfrm>
          <a:prstGeom prst="rect">
            <a:avLst/>
          </a:prstGeom>
          <a:noFill/>
        </p:spPr>
        <p:txBody>
          <a:bodyPr wrap="square" rtlCol="0">
            <a:spAutoFit/>
          </a:bodyPr>
          <a:lstStyle/>
          <a:p>
            <a:r>
              <a:rPr lang="es-ES" dirty="0" smtClean="0"/>
              <a:t>Compromisos a largo plazo, estructura de capital</a:t>
            </a:r>
            <a:endParaRPr lang="es-ES" dirty="0"/>
          </a:p>
        </p:txBody>
      </p:sp>
      <p:sp>
        <p:nvSpPr>
          <p:cNvPr id="6" name="CuadroTexto 5"/>
          <p:cNvSpPr txBox="1"/>
          <p:nvPr/>
        </p:nvSpPr>
        <p:spPr>
          <a:xfrm>
            <a:off x="404895" y="3185494"/>
            <a:ext cx="2177142" cy="923330"/>
          </a:xfrm>
          <a:prstGeom prst="rect">
            <a:avLst/>
          </a:prstGeom>
          <a:noFill/>
        </p:spPr>
        <p:txBody>
          <a:bodyPr wrap="square" rtlCol="0">
            <a:spAutoFit/>
          </a:bodyPr>
          <a:lstStyle/>
          <a:p>
            <a:r>
              <a:rPr lang="es-ES" dirty="0" smtClean="0"/>
              <a:t>Evaluar niveles de producción, rendimiento</a:t>
            </a:r>
            <a:endParaRPr lang="es-ES" dirty="0"/>
          </a:p>
        </p:txBody>
      </p:sp>
      <p:sp>
        <p:nvSpPr>
          <p:cNvPr id="7" name="CuadroTexto 6"/>
          <p:cNvSpPr txBox="1"/>
          <p:nvPr/>
        </p:nvSpPr>
        <p:spPr>
          <a:xfrm>
            <a:off x="404895" y="4988894"/>
            <a:ext cx="2177142" cy="923330"/>
          </a:xfrm>
          <a:prstGeom prst="rect">
            <a:avLst/>
          </a:prstGeom>
          <a:noFill/>
        </p:spPr>
        <p:txBody>
          <a:bodyPr wrap="square" rtlCol="0">
            <a:spAutoFit/>
          </a:bodyPr>
          <a:lstStyle/>
          <a:p>
            <a:r>
              <a:rPr lang="es-ES" dirty="0" smtClean="0"/>
              <a:t>Posibilidad de que ocurra evento a futuro</a:t>
            </a:r>
            <a:endParaRPr lang="es-ES" dirty="0"/>
          </a:p>
        </p:txBody>
      </p:sp>
      <p:sp>
        <p:nvSpPr>
          <p:cNvPr id="8" name="CuadroTexto 7"/>
          <p:cNvSpPr txBox="1"/>
          <p:nvPr/>
        </p:nvSpPr>
        <p:spPr>
          <a:xfrm>
            <a:off x="6591609" y="5141294"/>
            <a:ext cx="2177142" cy="923330"/>
          </a:xfrm>
          <a:prstGeom prst="rect">
            <a:avLst/>
          </a:prstGeom>
          <a:noFill/>
        </p:spPr>
        <p:txBody>
          <a:bodyPr wrap="square" rtlCol="0">
            <a:spAutoFit/>
          </a:bodyPr>
          <a:lstStyle/>
          <a:p>
            <a:r>
              <a:rPr lang="es-ES" dirty="0" smtClean="0"/>
              <a:t>Suficiencia de recursos, medir niveles de UN. </a:t>
            </a:r>
            <a:endParaRPr lang="es-ES" dirty="0"/>
          </a:p>
        </p:txBody>
      </p:sp>
    </p:spTree>
    <p:extLst>
      <p:ext uri="{BB962C8B-B14F-4D97-AF65-F5344CB8AC3E}">
        <p14:creationId xmlns:p14="http://schemas.microsoft.com/office/powerpoint/2010/main" val="131547329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NIF A-3 Necesidades de los Usuarios</a:t>
            </a:r>
          </a:p>
        </p:txBody>
      </p:sp>
      <p:sp>
        <p:nvSpPr>
          <p:cNvPr id="3" name="Marcador de contenido 2"/>
          <p:cNvSpPr>
            <a:spLocks noGrp="1"/>
          </p:cNvSpPr>
          <p:nvPr>
            <p:ph idx="1"/>
          </p:nvPr>
        </p:nvSpPr>
        <p:spPr>
          <a:xfrm>
            <a:off x="0" y="1656347"/>
            <a:ext cx="7556313" cy="4144963"/>
          </a:xfrm>
        </p:spPr>
        <p:txBody>
          <a:bodyPr/>
          <a:lstStyle/>
          <a:p>
            <a:r>
              <a:rPr lang="es-ES" dirty="0" smtClean="0">
                <a:latin typeface="Calibri"/>
                <a:cs typeface="Calibri"/>
              </a:rPr>
              <a:t>Riesgos Financieros:</a:t>
            </a:r>
            <a:endParaRPr lang="es-ES" dirty="0">
              <a:latin typeface="Calibri"/>
              <a:cs typeface="Calibri"/>
            </a:endParaRPr>
          </a:p>
        </p:txBody>
      </p:sp>
      <p:graphicFrame>
        <p:nvGraphicFramePr>
          <p:cNvPr id="4" name="Diagrama 3"/>
          <p:cNvGraphicFramePr/>
          <p:nvPr>
            <p:extLst>
              <p:ext uri="{D42A27DB-BD31-4B8C-83A1-F6EECF244321}">
                <p14:modId xmlns:p14="http://schemas.microsoft.com/office/powerpoint/2010/main" val="58467651"/>
              </p:ext>
            </p:extLst>
          </p:nvPr>
        </p:nvGraphicFramePr>
        <p:xfrm>
          <a:off x="393032" y="2018633"/>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ángulo 5"/>
          <p:cNvSpPr/>
          <p:nvPr/>
        </p:nvSpPr>
        <p:spPr>
          <a:xfrm>
            <a:off x="7063873" y="2172369"/>
            <a:ext cx="1644316" cy="48126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ES" dirty="0" smtClean="0"/>
              <a:t>cambiario</a:t>
            </a:r>
            <a:endParaRPr lang="es-ES" dirty="0"/>
          </a:p>
        </p:txBody>
      </p:sp>
      <p:sp>
        <p:nvSpPr>
          <p:cNvPr id="7" name="Rectángulo 6"/>
          <p:cNvSpPr/>
          <p:nvPr/>
        </p:nvSpPr>
        <p:spPr>
          <a:xfrm>
            <a:off x="7063873" y="2814053"/>
            <a:ext cx="1644316" cy="48126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ES" sz="1600" dirty="0" smtClean="0"/>
              <a:t>de tasas de interés</a:t>
            </a:r>
            <a:endParaRPr lang="es-ES" sz="1600" dirty="0"/>
          </a:p>
        </p:txBody>
      </p:sp>
      <p:sp>
        <p:nvSpPr>
          <p:cNvPr id="8" name="Rectángulo 7"/>
          <p:cNvSpPr/>
          <p:nvPr/>
        </p:nvSpPr>
        <p:spPr>
          <a:xfrm>
            <a:off x="7063873" y="3415632"/>
            <a:ext cx="1644316" cy="481263"/>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ES" dirty="0"/>
              <a:t>e</a:t>
            </a:r>
            <a:r>
              <a:rPr lang="es-ES" dirty="0" smtClean="0"/>
              <a:t>n precios</a:t>
            </a:r>
            <a:endParaRPr lang="es-ES" dirty="0"/>
          </a:p>
        </p:txBody>
      </p:sp>
      <p:cxnSp>
        <p:nvCxnSpPr>
          <p:cNvPr id="10" name="Conector recto 9"/>
          <p:cNvCxnSpPr/>
          <p:nvPr/>
        </p:nvCxnSpPr>
        <p:spPr>
          <a:xfrm>
            <a:off x="6710947" y="2413001"/>
            <a:ext cx="0" cy="1243263"/>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Conector recto 11"/>
          <p:cNvCxnSpPr>
            <a:endCxn id="6" idx="1"/>
          </p:cNvCxnSpPr>
          <p:nvPr/>
        </p:nvCxnSpPr>
        <p:spPr>
          <a:xfrm>
            <a:off x="6710947" y="2413001"/>
            <a:ext cx="35292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Conector recto 13"/>
          <p:cNvCxnSpPr>
            <a:endCxn id="7" idx="1"/>
          </p:cNvCxnSpPr>
          <p:nvPr/>
        </p:nvCxnSpPr>
        <p:spPr>
          <a:xfrm>
            <a:off x="6710947" y="3048000"/>
            <a:ext cx="352926" cy="6685"/>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Conector recto 15"/>
          <p:cNvCxnSpPr>
            <a:endCxn id="8" idx="1"/>
          </p:cNvCxnSpPr>
          <p:nvPr/>
        </p:nvCxnSpPr>
        <p:spPr>
          <a:xfrm>
            <a:off x="6710947" y="3656264"/>
            <a:ext cx="35292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Conector recto 17"/>
          <p:cNvCxnSpPr/>
          <p:nvPr/>
        </p:nvCxnSpPr>
        <p:spPr>
          <a:xfrm>
            <a:off x="6489032" y="3048000"/>
            <a:ext cx="221915" cy="0"/>
          </a:xfrm>
          <a:prstGeom prst="line">
            <a:avLst/>
          </a:prstGeom>
        </p:spPr>
        <p:style>
          <a:lnRef idx="2">
            <a:schemeClr val="accent1"/>
          </a:lnRef>
          <a:fillRef idx="0">
            <a:schemeClr val="accent1"/>
          </a:fillRef>
          <a:effectRef idx="1">
            <a:schemeClr val="accent1"/>
          </a:effectRef>
          <a:fontRef idx="minor">
            <a:schemeClr val="tx1"/>
          </a:fontRef>
        </p:style>
      </p:cxnSp>
      <p:pic>
        <p:nvPicPr>
          <p:cNvPr id="29" name="Imagen 28"/>
          <p:cNvPicPr>
            <a:picLocks noChangeAspect="1"/>
          </p:cNvPicPr>
          <p:nvPr/>
        </p:nvPicPr>
        <p:blipFill>
          <a:blip r:embed="rId7"/>
          <a:stretch>
            <a:fillRect/>
          </a:stretch>
        </p:blipFill>
        <p:spPr>
          <a:xfrm>
            <a:off x="6512090" y="5053262"/>
            <a:ext cx="2631909" cy="1731211"/>
          </a:xfrm>
          <a:prstGeom prst="rect">
            <a:avLst/>
          </a:prstGeom>
        </p:spPr>
      </p:pic>
    </p:spTree>
    <p:extLst>
      <p:ext uri="{BB962C8B-B14F-4D97-AF65-F5344CB8AC3E}">
        <p14:creationId xmlns:p14="http://schemas.microsoft.com/office/powerpoint/2010/main" val="245001326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Indicadores Financieros</a:t>
            </a:r>
            <a:endParaRPr lang="es-ES" dirty="0"/>
          </a:p>
        </p:txBody>
      </p:sp>
      <p:sp>
        <p:nvSpPr>
          <p:cNvPr id="3" name="Marcador de contenido 2"/>
          <p:cNvSpPr>
            <a:spLocks noGrp="1"/>
          </p:cNvSpPr>
          <p:nvPr>
            <p:ph idx="1"/>
          </p:nvPr>
        </p:nvSpPr>
        <p:spPr>
          <a:xfrm>
            <a:off x="498474" y="1219201"/>
            <a:ext cx="5691105" cy="5157536"/>
          </a:xfrm>
        </p:spPr>
        <p:txBody>
          <a:bodyPr>
            <a:normAutofit/>
          </a:bodyPr>
          <a:lstStyle/>
          <a:p>
            <a:r>
              <a:rPr lang="es-ES" sz="2800" b="1" dirty="0" smtClean="0">
                <a:latin typeface="Calibri"/>
                <a:cs typeface="Calibri"/>
              </a:rPr>
              <a:t>Solvencia</a:t>
            </a:r>
          </a:p>
          <a:p>
            <a:pPr>
              <a:buFont typeface="Wingdings" charset="2"/>
              <a:buChar char="ü"/>
            </a:pPr>
            <a:r>
              <a:rPr lang="es-ES" u="sng" dirty="0" smtClean="0">
                <a:latin typeface="Calibri"/>
                <a:cs typeface="Calibri"/>
              </a:rPr>
              <a:t>Razones de Apalancamiento:</a:t>
            </a:r>
            <a:endParaRPr lang="es-ES" u="sng" dirty="0">
              <a:latin typeface="Calibri"/>
              <a:cs typeface="Calibri"/>
            </a:endParaRPr>
          </a:p>
          <a:p>
            <a:pPr>
              <a:buFont typeface="Wingdings" charset="2"/>
              <a:buChar char="§"/>
            </a:pPr>
            <a:r>
              <a:rPr lang="es-ES" b="1" dirty="0" smtClean="0">
                <a:latin typeface="Calibri"/>
                <a:cs typeface="Calibri"/>
              </a:rPr>
              <a:t>Deuda a capital contable = </a:t>
            </a:r>
            <a:r>
              <a:rPr lang="es-ES" dirty="0" smtClean="0">
                <a:latin typeface="Calibri"/>
                <a:cs typeface="Calibri"/>
              </a:rPr>
              <a:t>Pasivos Totales/Capital Contable</a:t>
            </a:r>
          </a:p>
          <a:p>
            <a:pPr>
              <a:buFont typeface="Wingdings" charset="2"/>
              <a:buChar char="§"/>
            </a:pPr>
            <a:r>
              <a:rPr lang="es-ES" b="1" dirty="0" smtClean="0">
                <a:latin typeface="Calibri"/>
                <a:cs typeface="Calibri"/>
              </a:rPr>
              <a:t>Deuda a activos totales= </a:t>
            </a:r>
            <a:r>
              <a:rPr lang="es-ES" dirty="0" smtClean="0">
                <a:latin typeface="Calibri"/>
                <a:cs typeface="Calibri"/>
              </a:rPr>
              <a:t>Pasivos Totales/Activos Totales</a:t>
            </a:r>
          </a:p>
          <a:p>
            <a:pPr>
              <a:buFont typeface="Wingdings" charset="2"/>
              <a:buChar char="ü"/>
            </a:pPr>
            <a:r>
              <a:rPr lang="es-ES" dirty="0" smtClean="0">
                <a:latin typeface="Calibri"/>
                <a:cs typeface="Calibri"/>
              </a:rPr>
              <a:t>Razones de Cobertura:</a:t>
            </a:r>
          </a:p>
          <a:p>
            <a:pPr>
              <a:buFont typeface="Wingdings" charset="2"/>
              <a:buChar char="§"/>
            </a:pPr>
            <a:r>
              <a:rPr lang="es-ES" b="1" dirty="0" smtClean="0">
                <a:latin typeface="Calibri"/>
                <a:cs typeface="Calibri"/>
              </a:rPr>
              <a:t>Cobertura de Intereses= </a:t>
            </a:r>
            <a:r>
              <a:rPr lang="es-ES" dirty="0" smtClean="0">
                <a:latin typeface="Calibri"/>
                <a:cs typeface="Calibri"/>
              </a:rPr>
              <a:t>Utilidad antes de financiamiento e impuestos/costo integral de financiamiento.</a:t>
            </a:r>
            <a:r>
              <a:rPr lang="es-ES" dirty="0">
                <a:latin typeface="Calibri"/>
                <a:cs typeface="Calibri"/>
              </a:rPr>
              <a:t/>
            </a:r>
            <a:br>
              <a:rPr lang="es-ES" dirty="0">
                <a:latin typeface="Calibri"/>
                <a:cs typeface="Calibri"/>
              </a:rPr>
            </a:br>
            <a:r>
              <a:rPr lang="es-ES" dirty="0" smtClean="0">
                <a:latin typeface="Calibri"/>
                <a:cs typeface="Calibri"/>
              </a:rPr>
              <a:t>	</a:t>
            </a:r>
          </a:p>
        </p:txBody>
      </p:sp>
      <p:pic>
        <p:nvPicPr>
          <p:cNvPr id="6" name="Imagen 5" descr="Screen Shot 2014-09-15 at 2.31.55 PM.png"/>
          <p:cNvPicPr>
            <a:picLocks noChangeAspect="1"/>
          </p:cNvPicPr>
          <p:nvPr/>
        </p:nvPicPr>
        <p:blipFill rotWithShape="1">
          <a:blip r:embed="rId2">
            <a:extLst>
              <a:ext uri="{28A0092B-C50C-407E-A947-70E740481C1C}">
                <a14:useLocalDpi xmlns:a14="http://schemas.microsoft.com/office/drawing/2010/main" val="0"/>
              </a:ext>
            </a:extLst>
          </a:blip>
          <a:srcRect t="5804"/>
          <a:stretch/>
        </p:blipFill>
        <p:spPr>
          <a:xfrm>
            <a:off x="6902599" y="4545263"/>
            <a:ext cx="2241401" cy="2299368"/>
          </a:xfrm>
          <a:prstGeom prst="rect">
            <a:avLst/>
          </a:prstGeom>
        </p:spPr>
      </p:pic>
    </p:spTree>
    <p:extLst>
      <p:ext uri="{BB962C8B-B14F-4D97-AF65-F5344CB8AC3E}">
        <p14:creationId xmlns:p14="http://schemas.microsoft.com/office/powerpoint/2010/main" val="143719849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289831" y="3114842"/>
            <a:ext cx="3175001" cy="3175001"/>
          </a:xfrm>
          <a:prstGeom prst="rect">
            <a:avLst/>
          </a:prstGeom>
        </p:spPr>
      </p:pic>
      <p:sp>
        <p:nvSpPr>
          <p:cNvPr id="2" name="Título 1"/>
          <p:cNvSpPr>
            <a:spLocks noGrp="1"/>
          </p:cNvSpPr>
          <p:nvPr>
            <p:ph type="title"/>
          </p:nvPr>
        </p:nvSpPr>
        <p:spPr/>
        <p:txBody>
          <a:bodyPr/>
          <a:lstStyle/>
          <a:p>
            <a:r>
              <a:rPr lang="es-ES" dirty="0" smtClean="0"/>
              <a:t>Indicadores Financieros</a:t>
            </a:r>
            <a:endParaRPr lang="es-ES" dirty="0"/>
          </a:p>
        </p:txBody>
      </p:sp>
      <p:sp>
        <p:nvSpPr>
          <p:cNvPr id="3" name="Marcador de contenido 2"/>
          <p:cNvSpPr>
            <a:spLocks noGrp="1"/>
          </p:cNvSpPr>
          <p:nvPr>
            <p:ph idx="1"/>
          </p:nvPr>
        </p:nvSpPr>
        <p:spPr>
          <a:xfrm>
            <a:off x="498474" y="1219201"/>
            <a:ext cx="6025315" cy="4796588"/>
          </a:xfrm>
        </p:spPr>
        <p:txBody>
          <a:bodyPr>
            <a:normAutofit/>
          </a:bodyPr>
          <a:lstStyle/>
          <a:p>
            <a:r>
              <a:rPr lang="es-ES" sz="2800" b="1" dirty="0" smtClean="0">
                <a:latin typeface="Calibri"/>
                <a:cs typeface="Calibri"/>
              </a:rPr>
              <a:t>Liquidez</a:t>
            </a:r>
          </a:p>
          <a:p>
            <a:pPr>
              <a:buFont typeface="Wingdings" charset="2"/>
              <a:buChar char="ü"/>
            </a:pPr>
            <a:r>
              <a:rPr lang="es-ES" u="sng" dirty="0" smtClean="0">
                <a:latin typeface="Calibri"/>
                <a:cs typeface="Calibri"/>
              </a:rPr>
              <a:t>Razones de capital de trabajo:</a:t>
            </a:r>
          </a:p>
          <a:p>
            <a:pPr>
              <a:buFont typeface="Wingdings" charset="2"/>
              <a:buChar char="§"/>
            </a:pPr>
            <a:r>
              <a:rPr lang="es-ES" b="1" dirty="0" smtClean="0">
                <a:latin typeface="Calibri"/>
                <a:cs typeface="Calibri"/>
              </a:rPr>
              <a:t>Prueba de liquidez = </a:t>
            </a:r>
            <a:r>
              <a:rPr lang="es-ES" dirty="0" smtClean="0">
                <a:latin typeface="Calibri"/>
                <a:cs typeface="Calibri"/>
              </a:rPr>
              <a:t>Activo circulante/ Pasivo Circulante	</a:t>
            </a:r>
          </a:p>
          <a:p>
            <a:pPr>
              <a:buFont typeface="Wingdings" charset="2"/>
              <a:buChar char="§"/>
            </a:pPr>
            <a:r>
              <a:rPr lang="es-ES" b="1" dirty="0" smtClean="0">
                <a:latin typeface="Calibri"/>
                <a:cs typeface="Calibri"/>
              </a:rPr>
              <a:t>Prueba del ácido= </a:t>
            </a:r>
            <a:r>
              <a:rPr lang="es-ES" dirty="0" smtClean="0">
                <a:latin typeface="Calibri"/>
                <a:cs typeface="Calibri"/>
              </a:rPr>
              <a:t>(Activo circulante-Inventarios)/Pasivo circulante.</a:t>
            </a:r>
            <a:endParaRPr lang="es-ES" dirty="0">
              <a:latin typeface="Calibri"/>
              <a:cs typeface="Calibri"/>
            </a:endParaRPr>
          </a:p>
        </p:txBody>
      </p:sp>
    </p:spTree>
    <p:extLst>
      <p:ext uri="{BB962C8B-B14F-4D97-AF65-F5344CB8AC3E}">
        <p14:creationId xmlns:p14="http://schemas.microsoft.com/office/powerpoint/2010/main" val="34283846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Indicadores Financieros</a:t>
            </a:r>
            <a:endParaRPr lang="es-ES" dirty="0"/>
          </a:p>
        </p:txBody>
      </p:sp>
      <p:sp>
        <p:nvSpPr>
          <p:cNvPr id="3" name="Marcador de contenido 2"/>
          <p:cNvSpPr>
            <a:spLocks noGrp="1"/>
          </p:cNvSpPr>
          <p:nvPr>
            <p:ph idx="1"/>
          </p:nvPr>
        </p:nvSpPr>
        <p:spPr>
          <a:xfrm>
            <a:off x="498474" y="1219201"/>
            <a:ext cx="6025315" cy="4796588"/>
          </a:xfrm>
        </p:spPr>
        <p:txBody>
          <a:bodyPr>
            <a:normAutofit/>
          </a:bodyPr>
          <a:lstStyle/>
          <a:p>
            <a:r>
              <a:rPr lang="es-ES" sz="2800" b="1" dirty="0" smtClean="0">
                <a:latin typeface="Calibri"/>
                <a:cs typeface="Calibri"/>
              </a:rPr>
              <a:t>Eficiencia Operativa</a:t>
            </a:r>
          </a:p>
          <a:p>
            <a:pPr>
              <a:buFont typeface="Wingdings" charset="2"/>
              <a:buChar char="ü"/>
            </a:pPr>
            <a:r>
              <a:rPr lang="es-ES" u="sng" dirty="0" smtClean="0">
                <a:latin typeface="Calibri"/>
                <a:cs typeface="Calibri"/>
              </a:rPr>
              <a:t>Razones de actividad operativa a corto plazo:</a:t>
            </a:r>
          </a:p>
          <a:p>
            <a:pPr>
              <a:buFont typeface="Wingdings" charset="2"/>
              <a:buChar char="§"/>
            </a:pPr>
            <a:r>
              <a:rPr lang="es-ES" b="1" dirty="0" smtClean="0">
                <a:latin typeface="Calibri"/>
                <a:cs typeface="Calibri"/>
              </a:rPr>
              <a:t>Rotación de Inventarios</a:t>
            </a:r>
            <a:r>
              <a:rPr lang="es-ES" dirty="0" smtClean="0">
                <a:latin typeface="Calibri"/>
                <a:cs typeface="Calibri"/>
              </a:rPr>
              <a:t>= Costo de ventas/[(II-IF)/2]	</a:t>
            </a:r>
          </a:p>
          <a:p>
            <a:pPr>
              <a:buFont typeface="Wingdings" charset="2"/>
              <a:buChar char="§"/>
            </a:pPr>
            <a:r>
              <a:rPr lang="es-ES" b="1" dirty="0" smtClean="0">
                <a:latin typeface="Calibri"/>
                <a:cs typeface="Calibri"/>
              </a:rPr>
              <a:t>Rotación de cuentas por cobrar</a:t>
            </a:r>
            <a:r>
              <a:rPr lang="es-ES" dirty="0" smtClean="0">
                <a:latin typeface="Calibri"/>
                <a:cs typeface="Calibri"/>
              </a:rPr>
              <a:t>= Ventas netas/ [(SIC-SFC)/]</a:t>
            </a:r>
          </a:p>
          <a:p>
            <a:pPr>
              <a:buFont typeface="Wingdings" charset="2"/>
              <a:buChar char="§"/>
            </a:pPr>
            <a:r>
              <a:rPr lang="es-ES" b="1" dirty="0" smtClean="0">
                <a:latin typeface="Calibri"/>
                <a:cs typeface="Calibri"/>
              </a:rPr>
              <a:t>Rotación de activos totales</a:t>
            </a:r>
            <a:r>
              <a:rPr lang="es-ES" dirty="0" smtClean="0">
                <a:latin typeface="Calibri"/>
                <a:cs typeface="Calibri"/>
              </a:rPr>
              <a:t>= Ventas netas/ Activos Totales</a:t>
            </a:r>
          </a:p>
        </p:txBody>
      </p:sp>
      <p:pic>
        <p:nvPicPr>
          <p:cNvPr id="5" name="Imagen 4" descr="Screen Shot 2014-09-15 at 2.40.37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5025" y="4678948"/>
            <a:ext cx="2218975" cy="2072439"/>
          </a:xfrm>
          <a:prstGeom prst="rect">
            <a:avLst/>
          </a:prstGeom>
        </p:spPr>
      </p:pic>
    </p:spTree>
    <p:extLst>
      <p:ext uri="{BB962C8B-B14F-4D97-AF65-F5344CB8AC3E}">
        <p14:creationId xmlns:p14="http://schemas.microsoft.com/office/powerpoint/2010/main" val="170537223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Indicadores Financieros</a:t>
            </a:r>
            <a:endParaRPr lang="es-ES" dirty="0"/>
          </a:p>
        </p:txBody>
      </p:sp>
      <p:sp>
        <p:nvSpPr>
          <p:cNvPr id="3" name="Marcador de contenido 2"/>
          <p:cNvSpPr>
            <a:spLocks noGrp="1"/>
          </p:cNvSpPr>
          <p:nvPr>
            <p:ph idx="1"/>
          </p:nvPr>
        </p:nvSpPr>
        <p:spPr>
          <a:xfrm>
            <a:off x="498474" y="1219201"/>
            <a:ext cx="6025315" cy="4796588"/>
          </a:xfrm>
        </p:spPr>
        <p:txBody>
          <a:bodyPr>
            <a:normAutofit fontScale="92500" lnSpcReduction="20000"/>
          </a:bodyPr>
          <a:lstStyle/>
          <a:p>
            <a:r>
              <a:rPr lang="es-ES" sz="2800" b="1" dirty="0" smtClean="0">
                <a:latin typeface="Calibri"/>
                <a:cs typeface="Calibri"/>
              </a:rPr>
              <a:t>Rentabilidad</a:t>
            </a:r>
          </a:p>
          <a:p>
            <a:pPr>
              <a:buFont typeface="Wingdings" charset="2"/>
              <a:buChar char="ü"/>
            </a:pPr>
            <a:r>
              <a:rPr lang="es-ES" u="sng" dirty="0" smtClean="0">
                <a:latin typeface="Calibri"/>
                <a:cs typeface="Calibri"/>
              </a:rPr>
              <a:t>Razones de retorno sobre ingresos</a:t>
            </a:r>
          </a:p>
          <a:p>
            <a:pPr>
              <a:buFont typeface="Wingdings" charset="2"/>
              <a:buChar char="§"/>
            </a:pPr>
            <a:r>
              <a:rPr lang="es-ES" b="1" dirty="0" smtClean="0">
                <a:latin typeface="Calibri"/>
                <a:cs typeface="Calibri"/>
              </a:rPr>
              <a:t>Margen de utilidad bruta</a:t>
            </a:r>
            <a:r>
              <a:rPr lang="es-ES" dirty="0" smtClean="0">
                <a:latin typeface="Calibri"/>
                <a:cs typeface="Calibri"/>
              </a:rPr>
              <a:t>= Utilidad bruta/ventas netas	</a:t>
            </a:r>
          </a:p>
          <a:p>
            <a:pPr>
              <a:buFont typeface="Wingdings" charset="2"/>
              <a:buChar char="§"/>
            </a:pPr>
            <a:r>
              <a:rPr lang="es-ES" b="1" dirty="0" smtClean="0">
                <a:latin typeface="Calibri"/>
                <a:cs typeface="Calibri"/>
              </a:rPr>
              <a:t>Margen de utilidad operativa</a:t>
            </a:r>
            <a:r>
              <a:rPr lang="es-ES" dirty="0" smtClean="0">
                <a:latin typeface="Calibri"/>
                <a:cs typeface="Calibri"/>
              </a:rPr>
              <a:t>= Utilidad operativa/ ventas netas</a:t>
            </a:r>
          </a:p>
          <a:p>
            <a:pPr>
              <a:buFont typeface="Wingdings" charset="2"/>
              <a:buChar char="§"/>
            </a:pPr>
            <a:r>
              <a:rPr lang="es-ES" b="1" dirty="0" smtClean="0">
                <a:latin typeface="Calibri"/>
                <a:cs typeface="Calibri"/>
              </a:rPr>
              <a:t>Margen de utilidad neta</a:t>
            </a:r>
            <a:r>
              <a:rPr lang="es-ES" dirty="0" smtClean="0">
                <a:latin typeface="Calibri"/>
                <a:cs typeface="Calibri"/>
              </a:rPr>
              <a:t>= Utilidad neta/ ventas netas</a:t>
            </a:r>
          </a:p>
          <a:p>
            <a:pPr>
              <a:buFont typeface="Wingdings" charset="2"/>
              <a:buChar char="§"/>
            </a:pPr>
            <a:r>
              <a:rPr lang="es-ES" b="1" dirty="0" smtClean="0">
                <a:latin typeface="Calibri"/>
                <a:cs typeface="Calibri"/>
              </a:rPr>
              <a:t>Utilidad por acción</a:t>
            </a:r>
            <a:r>
              <a:rPr lang="es-ES" dirty="0" smtClean="0">
                <a:latin typeface="Calibri"/>
                <a:cs typeface="Calibri"/>
              </a:rPr>
              <a:t>= Utilidad neta/ acciones ponderadas.</a:t>
            </a:r>
          </a:p>
          <a:p>
            <a:pPr>
              <a:buFont typeface="Wingdings" charset="2"/>
              <a:buChar char="ü"/>
            </a:pPr>
            <a:r>
              <a:rPr lang="es-ES" u="sng" dirty="0" smtClean="0">
                <a:latin typeface="Calibri"/>
                <a:cs typeface="Calibri"/>
              </a:rPr>
              <a:t>Razones de retorno sobre la inversión</a:t>
            </a:r>
          </a:p>
          <a:p>
            <a:pPr>
              <a:buFont typeface="Wingdings" charset="2"/>
              <a:buChar char="§"/>
            </a:pPr>
            <a:r>
              <a:rPr lang="es-ES" b="1" dirty="0" smtClean="0">
                <a:latin typeface="Calibri"/>
                <a:cs typeface="Calibri"/>
              </a:rPr>
              <a:t>Retorno de activos</a:t>
            </a:r>
            <a:r>
              <a:rPr lang="es-ES" dirty="0" smtClean="0">
                <a:latin typeface="Calibri"/>
                <a:cs typeface="Calibri"/>
              </a:rPr>
              <a:t>= Utilidad neta/activos totales</a:t>
            </a:r>
          </a:p>
          <a:p>
            <a:pPr>
              <a:buFont typeface="Wingdings" charset="2"/>
              <a:buChar char="§"/>
            </a:pPr>
            <a:r>
              <a:rPr lang="es-ES" b="1" dirty="0" smtClean="0">
                <a:latin typeface="Calibri"/>
                <a:cs typeface="Calibri"/>
              </a:rPr>
              <a:t>Retorno de capital</a:t>
            </a:r>
            <a:r>
              <a:rPr lang="es-ES" dirty="0" smtClean="0">
                <a:latin typeface="Calibri"/>
                <a:cs typeface="Calibri"/>
              </a:rPr>
              <a:t>= Utilidad neta/capital contable</a:t>
            </a:r>
          </a:p>
        </p:txBody>
      </p:sp>
      <p:pic>
        <p:nvPicPr>
          <p:cNvPr id="4" name="Imagen 3"/>
          <p:cNvPicPr>
            <a:picLocks noChangeAspect="1"/>
          </p:cNvPicPr>
          <p:nvPr/>
        </p:nvPicPr>
        <p:blipFill>
          <a:blip r:embed="rId2"/>
          <a:stretch>
            <a:fillRect/>
          </a:stretch>
        </p:blipFill>
        <p:spPr>
          <a:xfrm>
            <a:off x="6151885" y="4732420"/>
            <a:ext cx="2911903" cy="1936415"/>
          </a:xfrm>
          <a:prstGeom prst="rect">
            <a:avLst/>
          </a:prstGeom>
        </p:spPr>
      </p:pic>
    </p:spTree>
    <p:extLst>
      <p:ext uri="{BB962C8B-B14F-4D97-AF65-F5344CB8AC3E}">
        <p14:creationId xmlns:p14="http://schemas.microsoft.com/office/powerpoint/2010/main" val="303363750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1527" y="379977"/>
            <a:ext cx="7556313" cy="1116106"/>
          </a:xfrm>
        </p:spPr>
        <p:txBody>
          <a:bodyPr/>
          <a:lstStyle/>
          <a:p>
            <a:r>
              <a:rPr lang="es-ES" dirty="0" smtClean="0"/>
              <a:t> </a:t>
            </a:r>
            <a:r>
              <a:rPr lang="es-ES" dirty="0" smtClean="0">
                <a:solidFill>
                  <a:schemeClr val="accent2"/>
                </a:solidFill>
              </a:rPr>
              <a:t>RESUMEN</a:t>
            </a:r>
            <a:r>
              <a:rPr lang="es-ES" dirty="0" smtClean="0"/>
              <a:t> </a:t>
            </a:r>
            <a:r>
              <a:rPr lang="es-ES" dirty="0" smtClean="0">
                <a:solidFill>
                  <a:srgbClr val="C0504D"/>
                </a:solidFill>
              </a:rPr>
              <a:t>NIF </a:t>
            </a:r>
            <a:r>
              <a:rPr lang="es-ES" dirty="0">
                <a:solidFill>
                  <a:srgbClr val="C0504D"/>
                </a:solidFill>
              </a:rPr>
              <a:t>A-3 </a:t>
            </a:r>
            <a:r>
              <a:rPr lang="es-ES" dirty="0"/>
              <a:t>Necesidades de los Usuarios</a:t>
            </a:r>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858798723"/>
              </p:ext>
            </p:extLst>
          </p:nvPr>
        </p:nvGraphicFramePr>
        <p:xfrm>
          <a:off x="1313948" y="1479884"/>
          <a:ext cx="7268578" cy="50104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5161680"/>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A-4 Características cualitativas de los estados financieros</a:t>
            </a:r>
            <a:endParaRPr lang="es-ES" dirty="0"/>
          </a:p>
        </p:txBody>
      </p:sp>
      <p:graphicFrame>
        <p:nvGraphicFramePr>
          <p:cNvPr id="6" name="Marcador de contenido 5"/>
          <p:cNvGraphicFramePr>
            <a:graphicFrameLocks noGrp="1"/>
          </p:cNvGraphicFramePr>
          <p:nvPr>
            <p:ph idx="1"/>
            <p:extLst>
              <p:ext uri="{D42A27DB-BD31-4B8C-83A1-F6EECF244321}">
                <p14:modId xmlns:p14="http://schemas.microsoft.com/office/powerpoint/2010/main" val="3992954381"/>
              </p:ext>
            </p:extLst>
          </p:nvPr>
        </p:nvGraphicFramePr>
        <p:xfrm>
          <a:off x="-464053" y="2408990"/>
          <a:ext cx="6479841" cy="44490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adroTexto 6"/>
          <p:cNvSpPr txBox="1"/>
          <p:nvPr/>
        </p:nvSpPr>
        <p:spPr>
          <a:xfrm>
            <a:off x="949157" y="1978526"/>
            <a:ext cx="2820737" cy="523220"/>
          </a:xfrm>
          <a:prstGeom prst="rect">
            <a:avLst/>
          </a:prstGeom>
          <a:noFill/>
        </p:spPr>
        <p:txBody>
          <a:bodyPr wrap="square" rtlCol="0">
            <a:spAutoFit/>
          </a:bodyPr>
          <a:lstStyle/>
          <a:p>
            <a:r>
              <a:rPr lang="es-ES" sz="2800" u="sng" dirty="0" smtClean="0"/>
              <a:t>Primarias:</a:t>
            </a:r>
            <a:endParaRPr lang="es-ES" sz="2800" u="sng" dirty="0"/>
          </a:p>
        </p:txBody>
      </p:sp>
      <p:sp>
        <p:nvSpPr>
          <p:cNvPr id="8" name="CuadroTexto 7"/>
          <p:cNvSpPr txBox="1"/>
          <p:nvPr/>
        </p:nvSpPr>
        <p:spPr>
          <a:xfrm>
            <a:off x="5748422" y="1540127"/>
            <a:ext cx="2820737" cy="523220"/>
          </a:xfrm>
          <a:prstGeom prst="rect">
            <a:avLst/>
          </a:prstGeom>
          <a:noFill/>
        </p:spPr>
        <p:txBody>
          <a:bodyPr wrap="square" rtlCol="0">
            <a:spAutoFit/>
          </a:bodyPr>
          <a:lstStyle/>
          <a:p>
            <a:r>
              <a:rPr lang="es-ES" sz="2800" u="sng" dirty="0" smtClean="0"/>
              <a:t>Secundarias:</a:t>
            </a:r>
            <a:endParaRPr lang="es-ES" sz="2800" u="sng" dirty="0"/>
          </a:p>
        </p:txBody>
      </p:sp>
      <p:sp>
        <p:nvSpPr>
          <p:cNvPr id="9" name="CuadroTexto 8"/>
          <p:cNvSpPr txBox="1"/>
          <p:nvPr/>
        </p:nvSpPr>
        <p:spPr>
          <a:xfrm>
            <a:off x="5628107" y="2111670"/>
            <a:ext cx="3395578"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Wingdings" charset="2"/>
              <a:buChar char="§"/>
            </a:pPr>
            <a:r>
              <a:rPr lang="es-ES" dirty="0" smtClean="0"/>
              <a:t>Veracidad</a:t>
            </a:r>
          </a:p>
          <a:p>
            <a:pPr marL="285750" indent="-285750">
              <a:buFont typeface="Wingdings" charset="2"/>
              <a:buChar char="§"/>
            </a:pPr>
            <a:r>
              <a:rPr lang="es-ES" dirty="0" smtClean="0"/>
              <a:t>Representatividad</a:t>
            </a:r>
          </a:p>
          <a:p>
            <a:pPr marL="285750" indent="-285750">
              <a:buFont typeface="Wingdings" charset="2"/>
              <a:buChar char="§"/>
            </a:pPr>
            <a:r>
              <a:rPr lang="es-ES" dirty="0" smtClean="0"/>
              <a:t>Objetividad</a:t>
            </a:r>
          </a:p>
          <a:p>
            <a:pPr marL="285750" indent="-285750">
              <a:buFont typeface="Wingdings" charset="2"/>
              <a:buChar char="§"/>
            </a:pPr>
            <a:r>
              <a:rPr lang="es-ES" dirty="0" smtClean="0"/>
              <a:t>Verificabilidad</a:t>
            </a:r>
          </a:p>
          <a:p>
            <a:pPr marL="285750" indent="-285750">
              <a:buFont typeface="Wingdings" charset="2"/>
              <a:buChar char="§"/>
            </a:pPr>
            <a:r>
              <a:rPr lang="es-ES" dirty="0" smtClean="0"/>
              <a:t>Información suficiente</a:t>
            </a:r>
          </a:p>
          <a:p>
            <a:pPr marL="285750" indent="-285750">
              <a:buFont typeface="Wingdings" charset="2"/>
              <a:buChar char="§"/>
            </a:pPr>
            <a:r>
              <a:rPr lang="es-ES" i="1" dirty="0" smtClean="0"/>
              <a:t>Posibilidad</a:t>
            </a:r>
          </a:p>
          <a:p>
            <a:pPr marL="285750" indent="-285750">
              <a:buFont typeface="Wingdings" charset="2"/>
              <a:buChar char="§"/>
            </a:pPr>
            <a:r>
              <a:rPr lang="es-ES" i="1" dirty="0" smtClean="0"/>
              <a:t>Predicción</a:t>
            </a:r>
          </a:p>
          <a:p>
            <a:pPr marL="285750" indent="-285750">
              <a:buFont typeface="Wingdings" charset="2"/>
              <a:buChar char="§"/>
            </a:pPr>
            <a:r>
              <a:rPr lang="es-ES" i="1" dirty="0" smtClean="0"/>
              <a:t>Confirmación</a:t>
            </a:r>
            <a:endParaRPr lang="es-ES" i="1" dirty="0"/>
          </a:p>
        </p:txBody>
      </p:sp>
      <p:sp>
        <p:nvSpPr>
          <p:cNvPr id="10" name="CuadroTexto 9"/>
          <p:cNvSpPr txBox="1"/>
          <p:nvPr/>
        </p:nvSpPr>
        <p:spPr>
          <a:xfrm>
            <a:off x="5748422" y="4465461"/>
            <a:ext cx="2820737" cy="523220"/>
          </a:xfrm>
          <a:prstGeom prst="rect">
            <a:avLst/>
          </a:prstGeom>
          <a:noFill/>
        </p:spPr>
        <p:txBody>
          <a:bodyPr wrap="square" rtlCol="0">
            <a:spAutoFit/>
          </a:bodyPr>
          <a:lstStyle/>
          <a:p>
            <a:r>
              <a:rPr lang="es-ES" sz="2800" u="sng" dirty="0" smtClean="0">
                <a:solidFill>
                  <a:srgbClr val="C0504D"/>
                </a:solidFill>
              </a:rPr>
              <a:t>Restricciones:</a:t>
            </a:r>
            <a:endParaRPr lang="es-ES" sz="2800" u="sng" dirty="0">
              <a:solidFill>
                <a:srgbClr val="C0504D"/>
              </a:solidFill>
            </a:endParaRPr>
          </a:p>
        </p:txBody>
      </p:sp>
      <p:sp>
        <p:nvSpPr>
          <p:cNvPr id="11" name="CuadroTexto 10"/>
          <p:cNvSpPr txBox="1"/>
          <p:nvPr/>
        </p:nvSpPr>
        <p:spPr>
          <a:xfrm>
            <a:off x="5628107" y="5046288"/>
            <a:ext cx="3395578" cy="147732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Wingdings" charset="2"/>
              <a:buChar char="§"/>
            </a:pPr>
            <a:r>
              <a:rPr lang="es-ES" dirty="0" smtClean="0"/>
              <a:t>Oportunidad</a:t>
            </a:r>
          </a:p>
          <a:p>
            <a:pPr marL="285750" indent="-285750">
              <a:buFont typeface="Wingdings" charset="2"/>
              <a:buChar char="§"/>
            </a:pPr>
            <a:r>
              <a:rPr lang="es-ES" dirty="0" smtClean="0"/>
              <a:t>Relación entre costo y beneficio</a:t>
            </a:r>
          </a:p>
          <a:p>
            <a:pPr marL="285750" indent="-285750">
              <a:buFont typeface="Wingdings" charset="2"/>
              <a:buChar char="§"/>
            </a:pPr>
            <a:r>
              <a:rPr lang="es-ES" dirty="0" smtClean="0"/>
              <a:t>Equilibrio entre características cualitativas</a:t>
            </a:r>
          </a:p>
        </p:txBody>
      </p:sp>
    </p:spTree>
    <p:extLst>
      <p:ext uri="{BB962C8B-B14F-4D97-AF65-F5344CB8AC3E}">
        <p14:creationId xmlns:p14="http://schemas.microsoft.com/office/powerpoint/2010/main" val="4096333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A-4 Características cualitativas de los estados financieros</a:t>
            </a:r>
            <a:endParaRPr lang="es-ES" dirty="0"/>
          </a:p>
        </p:txBody>
      </p:sp>
      <p:sp>
        <p:nvSpPr>
          <p:cNvPr id="3" name="Marcador de contenido 2"/>
          <p:cNvSpPr>
            <a:spLocks noGrp="1"/>
          </p:cNvSpPr>
          <p:nvPr>
            <p:ph idx="1"/>
          </p:nvPr>
        </p:nvSpPr>
        <p:spPr>
          <a:xfrm>
            <a:off x="498474" y="1861278"/>
            <a:ext cx="7556313" cy="4144963"/>
          </a:xfrm>
        </p:spPr>
        <p:txBody>
          <a:bodyPr/>
          <a:lstStyle/>
          <a:p>
            <a:pPr marL="457200" indent="-457200">
              <a:buFont typeface="+mj-lt"/>
              <a:buAutoNum type="arabicPeriod"/>
            </a:pPr>
            <a:r>
              <a:rPr lang="es-ES" b="1" u="sng" dirty="0" smtClean="0">
                <a:solidFill>
                  <a:srgbClr val="000090"/>
                </a:solidFill>
              </a:rPr>
              <a:t>Confiabilidad: </a:t>
            </a:r>
            <a:r>
              <a:rPr lang="es-ES" dirty="0" smtClean="0">
                <a:solidFill>
                  <a:schemeClr val="tx1"/>
                </a:solidFill>
              </a:rPr>
              <a:t>Contenido congruente. </a:t>
            </a:r>
          </a:p>
          <a:p>
            <a:pPr marL="0" indent="0">
              <a:buNone/>
            </a:pPr>
            <a:r>
              <a:rPr lang="es-ES" dirty="0" smtClean="0">
                <a:solidFill>
                  <a:schemeClr val="tx1"/>
                </a:solidFill>
              </a:rPr>
              <a:t> 	Reflejar:</a:t>
            </a:r>
          </a:p>
          <a:p>
            <a:pPr marL="0" indent="0">
              <a:buNone/>
            </a:pPr>
            <a:r>
              <a:rPr lang="es-ES" dirty="0" smtClean="0">
                <a:solidFill>
                  <a:schemeClr val="tx1"/>
                </a:solidFill>
              </a:rPr>
              <a:t>	*Transacciones, transformaciones (veracidad)</a:t>
            </a:r>
          </a:p>
          <a:p>
            <a:pPr marL="0" indent="0">
              <a:buNone/>
            </a:pPr>
            <a:r>
              <a:rPr lang="es-ES" dirty="0">
                <a:solidFill>
                  <a:schemeClr val="tx1"/>
                </a:solidFill>
              </a:rPr>
              <a:t>	</a:t>
            </a:r>
            <a:r>
              <a:rPr lang="es-ES" dirty="0" smtClean="0">
                <a:solidFill>
                  <a:schemeClr val="tx1"/>
                </a:solidFill>
              </a:rPr>
              <a:t>*Concordancia en contenido (representatividad)</a:t>
            </a:r>
          </a:p>
          <a:p>
            <a:pPr marL="0" indent="0">
              <a:buNone/>
            </a:pPr>
            <a:r>
              <a:rPr lang="es-ES" dirty="0">
                <a:solidFill>
                  <a:schemeClr val="tx1"/>
                </a:solidFill>
              </a:rPr>
              <a:t>	</a:t>
            </a:r>
            <a:r>
              <a:rPr lang="es-ES" dirty="0" smtClean="0">
                <a:solidFill>
                  <a:schemeClr val="tx1"/>
                </a:solidFill>
              </a:rPr>
              <a:t>*Libre sesgo o prejuicio, no manipulada (objetividad)</a:t>
            </a:r>
          </a:p>
          <a:p>
            <a:pPr marL="0" indent="0">
              <a:buNone/>
            </a:pPr>
            <a:r>
              <a:rPr lang="es-ES" dirty="0">
                <a:solidFill>
                  <a:schemeClr val="tx1"/>
                </a:solidFill>
              </a:rPr>
              <a:t>	</a:t>
            </a:r>
            <a:r>
              <a:rPr lang="es-ES" dirty="0" smtClean="0">
                <a:solidFill>
                  <a:schemeClr val="tx1"/>
                </a:solidFill>
              </a:rPr>
              <a:t>*Poder validarse (verificabilidad)</a:t>
            </a:r>
          </a:p>
          <a:p>
            <a:pPr marL="0" indent="0">
              <a:buNone/>
            </a:pPr>
            <a:r>
              <a:rPr lang="es-ES" dirty="0">
                <a:solidFill>
                  <a:schemeClr val="tx1"/>
                </a:solidFill>
              </a:rPr>
              <a:t>	</a:t>
            </a:r>
            <a:r>
              <a:rPr lang="es-ES" dirty="0" smtClean="0">
                <a:solidFill>
                  <a:schemeClr val="tx1"/>
                </a:solidFill>
              </a:rPr>
              <a:t>*Contener información estratégica (información 	suficiente)</a:t>
            </a:r>
            <a:endParaRPr lang="es-ES" dirty="0">
              <a:solidFill>
                <a:schemeClr val="tx1"/>
              </a:solidFill>
            </a:endParaRPr>
          </a:p>
        </p:txBody>
      </p:sp>
    </p:spTree>
    <p:extLst>
      <p:ext uri="{BB962C8B-B14F-4D97-AF65-F5344CB8AC3E}">
        <p14:creationId xmlns:p14="http://schemas.microsoft.com/office/powerpoint/2010/main" val="70431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A-4 Características cualitativas de los estados financieros</a:t>
            </a:r>
            <a:endParaRPr lang="es-ES" dirty="0"/>
          </a:p>
        </p:txBody>
      </p:sp>
      <p:sp>
        <p:nvSpPr>
          <p:cNvPr id="3" name="Marcador de contenido 2"/>
          <p:cNvSpPr>
            <a:spLocks noGrp="1"/>
          </p:cNvSpPr>
          <p:nvPr>
            <p:ph idx="1"/>
          </p:nvPr>
        </p:nvSpPr>
        <p:spPr>
          <a:xfrm>
            <a:off x="498474" y="1861278"/>
            <a:ext cx="8173812" cy="4307293"/>
          </a:xfrm>
        </p:spPr>
        <p:txBody>
          <a:bodyPr/>
          <a:lstStyle/>
          <a:p>
            <a:pPr marL="457200" indent="-457200">
              <a:buFont typeface="+mj-lt"/>
              <a:buAutoNum type="arabicPeriod"/>
            </a:pPr>
            <a:r>
              <a:rPr lang="es-ES" b="1" u="sng" dirty="0" smtClean="0">
                <a:solidFill>
                  <a:srgbClr val="000090"/>
                </a:solidFill>
              </a:rPr>
              <a:t>Relevancia:  </a:t>
            </a:r>
            <a:r>
              <a:rPr lang="es-ES" dirty="0" smtClean="0">
                <a:solidFill>
                  <a:schemeClr val="tx1"/>
                </a:solidFill>
              </a:rPr>
              <a:t>Influencia en la toma de decisiones. </a:t>
            </a:r>
          </a:p>
          <a:p>
            <a:pPr marL="0" indent="0">
              <a:buNone/>
            </a:pPr>
            <a:r>
              <a:rPr lang="es-ES" dirty="0" smtClean="0">
                <a:solidFill>
                  <a:schemeClr val="tx1"/>
                </a:solidFill>
              </a:rPr>
              <a:t> 	</a:t>
            </a:r>
          </a:p>
          <a:p>
            <a:pPr marL="0" indent="0">
              <a:buNone/>
            </a:pPr>
            <a:r>
              <a:rPr lang="es-ES" dirty="0" smtClean="0">
                <a:solidFill>
                  <a:schemeClr val="tx1"/>
                </a:solidFill>
              </a:rPr>
              <a:t>	*Dar posibilidad de predecir y confirmar. </a:t>
            </a:r>
          </a:p>
          <a:p>
            <a:pPr marL="0" indent="0">
              <a:buNone/>
            </a:pPr>
            <a:r>
              <a:rPr lang="es-ES" dirty="0">
                <a:solidFill>
                  <a:schemeClr val="tx1"/>
                </a:solidFill>
              </a:rPr>
              <a:t>	</a:t>
            </a:r>
            <a:r>
              <a:rPr lang="es-ES" dirty="0" smtClean="0">
                <a:solidFill>
                  <a:schemeClr val="tx1"/>
                </a:solidFill>
              </a:rPr>
              <a:t>*Mostrar los aspectos más importantes (importancia relativa)</a:t>
            </a:r>
          </a:p>
          <a:p>
            <a:pPr marL="0" indent="0">
              <a:buNone/>
            </a:pPr>
            <a:endParaRPr lang="es-ES" dirty="0">
              <a:solidFill>
                <a:schemeClr val="tx1"/>
              </a:solidFill>
            </a:endParaRPr>
          </a:p>
          <a:p>
            <a:pPr marL="0" indent="0">
              <a:buNone/>
            </a:pPr>
            <a:endParaRPr lang="es-ES" dirty="0" smtClean="0">
              <a:solidFill>
                <a:schemeClr val="tx1"/>
              </a:solidFill>
            </a:endParaRPr>
          </a:p>
          <a:p>
            <a:pPr marL="0" indent="0">
              <a:buNone/>
            </a:pPr>
            <a:endParaRPr lang="es-ES" dirty="0" smtClean="0">
              <a:solidFill>
                <a:schemeClr val="tx1"/>
              </a:solidFill>
            </a:endParaRPr>
          </a:p>
          <a:p>
            <a:pPr marL="0" indent="0">
              <a:buNone/>
            </a:pPr>
            <a:endParaRPr lang="es-ES" dirty="0" smtClean="0">
              <a:solidFill>
                <a:schemeClr val="tx1"/>
              </a:solidFill>
            </a:endParaRPr>
          </a:p>
          <a:p>
            <a:pPr marL="0" indent="0">
              <a:buNone/>
            </a:pPr>
            <a:r>
              <a:rPr lang="es-ES" dirty="0">
                <a:solidFill>
                  <a:schemeClr val="tx1"/>
                </a:solidFill>
              </a:rPr>
              <a:t>	</a:t>
            </a:r>
            <a:r>
              <a:rPr lang="es-ES" dirty="0" smtClean="0">
                <a:solidFill>
                  <a:schemeClr val="tx1"/>
                </a:solidFill>
              </a:rPr>
              <a:t>1.- Atendiendo a monto</a:t>
            </a:r>
          </a:p>
          <a:p>
            <a:pPr marL="0" indent="0">
              <a:buNone/>
            </a:pPr>
            <a:r>
              <a:rPr lang="es-ES" dirty="0">
                <a:solidFill>
                  <a:schemeClr val="tx1"/>
                </a:solidFill>
              </a:rPr>
              <a:t>	</a:t>
            </a:r>
            <a:r>
              <a:rPr lang="es-ES" dirty="0" smtClean="0">
                <a:solidFill>
                  <a:schemeClr val="tx1"/>
                </a:solidFill>
              </a:rPr>
              <a:t>2.- Atendiendo a aspectos cualitativos</a:t>
            </a:r>
            <a:endParaRPr lang="es-ES" dirty="0">
              <a:solidFill>
                <a:schemeClr val="tx1"/>
              </a:solidFill>
            </a:endParaRPr>
          </a:p>
        </p:txBody>
      </p:sp>
    </p:spTree>
    <p:extLst>
      <p:ext uri="{BB962C8B-B14F-4D97-AF65-F5344CB8AC3E}">
        <p14:creationId xmlns:p14="http://schemas.microsoft.com/office/powerpoint/2010/main" val="4192363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NIF A-4 Características cualitativas de los estados financieros</a:t>
            </a:r>
            <a:endParaRPr lang="es-ES" dirty="0"/>
          </a:p>
        </p:txBody>
      </p:sp>
      <p:sp>
        <p:nvSpPr>
          <p:cNvPr id="3" name="Marcador de contenido 2"/>
          <p:cNvSpPr>
            <a:spLocks noGrp="1"/>
          </p:cNvSpPr>
          <p:nvPr>
            <p:ph idx="1"/>
          </p:nvPr>
        </p:nvSpPr>
        <p:spPr>
          <a:xfrm>
            <a:off x="498474" y="1861278"/>
            <a:ext cx="7556313" cy="4144963"/>
          </a:xfrm>
        </p:spPr>
        <p:txBody>
          <a:bodyPr>
            <a:normAutofit/>
          </a:bodyPr>
          <a:lstStyle/>
          <a:p>
            <a:pPr marL="457200" indent="-457200">
              <a:lnSpc>
                <a:spcPct val="120000"/>
              </a:lnSpc>
              <a:buFont typeface="+mj-lt"/>
              <a:buAutoNum type="arabicPeriod"/>
            </a:pPr>
            <a:r>
              <a:rPr lang="es-ES" b="1" u="sng" dirty="0" smtClean="0">
                <a:solidFill>
                  <a:srgbClr val="000090"/>
                </a:solidFill>
              </a:rPr>
              <a:t>Comprensibilidad:  </a:t>
            </a:r>
            <a:r>
              <a:rPr lang="es-ES" dirty="0" smtClean="0">
                <a:solidFill>
                  <a:schemeClr val="tx1"/>
                </a:solidFill>
              </a:rPr>
              <a:t>Facilidad entendimiento para usuarios generales; abarcar información de temas complejos. </a:t>
            </a:r>
          </a:p>
          <a:p>
            <a:pPr marL="457200" indent="-457200" algn="just">
              <a:lnSpc>
                <a:spcPct val="120000"/>
              </a:lnSpc>
              <a:buFont typeface="+mj-lt"/>
              <a:buAutoNum type="arabicPeriod"/>
            </a:pPr>
            <a:r>
              <a:rPr lang="es-ES" b="1" u="sng" dirty="0">
                <a:solidFill>
                  <a:srgbClr val="000090"/>
                </a:solidFill>
              </a:rPr>
              <a:t>Comparabilidad:</a:t>
            </a:r>
            <a:r>
              <a:rPr lang="es-ES" b="1" dirty="0">
                <a:solidFill>
                  <a:srgbClr val="000090"/>
                </a:solidFill>
              </a:rPr>
              <a:t> </a:t>
            </a:r>
            <a:r>
              <a:rPr lang="es-ES" dirty="0" smtClean="0">
                <a:solidFill>
                  <a:srgbClr val="000000"/>
                </a:solidFill>
              </a:rPr>
              <a:t>Identicar y analizar similitudes y diferencias a través del tiempo. </a:t>
            </a:r>
          </a:p>
          <a:p>
            <a:pPr marL="0" indent="0" algn="just">
              <a:lnSpc>
                <a:spcPct val="120000"/>
              </a:lnSpc>
              <a:buNone/>
            </a:pPr>
            <a:endParaRPr lang="es-ES" dirty="0" smtClean="0">
              <a:solidFill>
                <a:srgbClr val="000000"/>
              </a:solidFill>
            </a:endParaRPr>
          </a:p>
          <a:p>
            <a:pPr marL="0" indent="0" algn="just">
              <a:lnSpc>
                <a:spcPct val="120000"/>
              </a:lnSpc>
              <a:buNone/>
            </a:pPr>
            <a:r>
              <a:rPr lang="es-ES" b="1" dirty="0" smtClean="0">
                <a:solidFill>
                  <a:srgbClr val="FF0000"/>
                </a:solidFill>
              </a:rPr>
              <a:t>Restricciones a características cualitativas: </a:t>
            </a:r>
            <a:r>
              <a:rPr lang="es-ES" dirty="0" smtClean="0">
                <a:solidFill>
                  <a:schemeClr val="tx1"/>
                </a:solidFill>
              </a:rPr>
              <a:t>Oportunidad, relación entre costo y beneficio, equilibrio entre características cualitativas. </a:t>
            </a:r>
          </a:p>
          <a:p>
            <a:pPr marL="0" indent="0" algn="just">
              <a:lnSpc>
                <a:spcPct val="120000"/>
              </a:lnSpc>
              <a:buNone/>
            </a:pPr>
            <a:endParaRPr lang="es-ES" b="1" dirty="0">
              <a:solidFill>
                <a:srgbClr val="FF0000"/>
              </a:solidFill>
            </a:endParaRPr>
          </a:p>
          <a:p>
            <a:pPr marL="457200" indent="-457200">
              <a:lnSpc>
                <a:spcPct val="120000"/>
              </a:lnSpc>
              <a:buFont typeface="+mj-lt"/>
              <a:buAutoNum type="arabicPeriod"/>
            </a:pPr>
            <a:endParaRPr lang="es-ES" dirty="0" smtClean="0">
              <a:solidFill>
                <a:schemeClr val="tx1"/>
              </a:solidFill>
            </a:endParaRPr>
          </a:p>
        </p:txBody>
      </p:sp>
    </p:spTree>
    <p:extLst>
      <p:ext uri="{BB962C8B-B14F-4D97-AF65-F5344CB8AC3E}">
        <p14:creationId xmlns:p14="http://schemas.microsoft.com/office/powerpoint/2010/main" val="4192363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2685" y="3024094"/>
            <a:ext cx="7556313" cy="1116106"/>
          </a:xfrm>
        </p:spPr>
        <p:txBody>
          <a:bodyPr/>
          <a:lstStyle/>
          <a:p>
            <a:r>
              <a:rPr lang="es-ES" dirty="0" smtClean="0"/>
              <a:t>Gracias por su atención</a:t>
            </a:r>
            <a:endParaRPr lang="es-ES" dirty="0"/>
          </a:p>
        </p:txBody>
      </p:sp>
    </p:spTree>
    <p:extLst>
      <p:ext uri="{BB962C8B-B14F-4D97-AF65-F5344CB8AC3E}">
        <p14:creationId xmlns:p14="http://schemas.microsoft.com/office/powerpoint/2010/main" val="1561542827"/>
      </p:ext>
    </p:extLst>
  </p:cSld>
  <p:clrMapOvr>
    <a:masterClrMapping/>
  </p:clrMapOvr>
</p:sld>
</file>

<file path=ppt/theme/theme1.xml><?xml version="1.0" encoding="utf-8"?>
<a:theme xmlns:a="http://schemas.openxmlformats.org/drawingml/2006/main" name="Ventaj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entaja">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Ventaja">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Ventaja.thmx</Template>
  <TotalTime>574</TotalTime>
  <Words>793</Words>
  <Application>Microsoft Macintosh PowerPoint</Application>
  <PresentationFormat>Presentación en pantalla (4:3)</PresentationFormat>
  <Paragraphs>200</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Ventaja</vt:lpstr>
      <vt:lpstr>NIF SERIE A   MARCO CONCEPTUAL</vt:lpstr>
      <vt:lpstr>Presentación de PowerPoint</vt:lpstr>
      <vt:lpstr>Presentación de PowerPoint</vt:lpstr>
      <vt:lpstr>NIF A-1 Estructura de las normas de Información Financiera</vt:lpstr>
      <vt:lpstr>NIF A-2 Postulados Básicos </vt:lpstr>
      <vt:lpstr>NIF A-3 Necesidades de los Usuarios</vt:lpstr>
      <vt:lpstr>NIF A-3 Necesidades de los Usuarios</vt:lpstr>
      <vt:lpstr>NIF A-3 Necesidades de los Usuarios</vt:lpstr>
      <vt:lpstr>NIF A-3 Necesidades de los Usuarios</vt:lpstr>
      <vt:lpstr>NIF A-3 Necesidades de los Usuarios</vt:lpstr>
      <vt:lpstr>Indicadores Financieros</vt:lpstr>
      <vt:lpstr>Indicadores Financieros</vt:lpstr>
      <vt:lpstr>Indicadores Financieros</vt:lpstr>
      <vt:lpstr>Indicadores Financieros</vt:lpstr>
      <vt:lpstr> RESUMEN NIF A-3 Necesidades de los Usuarios</vt:lpstr>
      <vt:lpstr>NIF A-4 Características cualitativas de los estados financieros</vt:lpstr>
      <vt:lpstr>NIF A-4 Características cualitativas de los estados financieros</vt:lpstr>
      <vt:lpstr>NIF A-4 Características cualitativas de los estados financieros</vt:lpstr>
      <vt:lpstr>NIF A-4 Características cualitativas de los estados financieros</vt:lpstr>
      <vt:lpstr>Gracias por su atención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NIF SERIE A</dc:title>
  <dc:creator>Assa as</dc:creator>
  <cp:lastModifiedBy>Clementina Plascencia</cp:lastModifiedBy>
  <cp:revision>51</cp:revision>
  <dcterms:created xsi:type="dcterms:W3CDTF">2014-09-10T16:21:19Z</dcterms:created>
  <dcterms:modified xsi:type="dcterms:W3CDTF">2014-10-03T22:31:44Z</dcterms:modified>
</cp:coreProperties>
</file>