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2000"/>
            </a:lvl6pPr>
            <a:lvl7pPr marL="2055813" indent="-344488">
              <a:defRPr sz="2000"/>
            </a:lvl7pPr>
            <a:lvl8pPr marL="2055813" indent="-344488">
              <a:defRPr sz="2000"/>
            </a:lvl8pPr>
            <a:lvl9pPr marL="2055813" indent="-344488"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5CEE994-64AD-1940-8667-C98AB509257C}" type="datetimeFigureOut">
              <a:rPr lang="es-ES" smtClean="0"/>
              <a:t>24/07/15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6C16183-EBDE-5C49-888C-65396353105E}" type="slidenum">
              <a:rPr lang="es-ES" smtClean="0"/>
              <a:t>‹Nr.›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NIF D-4 IMPUESTOS A LA UTILIDAD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es-ES" dirty="0" smtClean="0"/>
          </a:p>
          <a:p>
            <a:pPr algn="l"/>
            <a:endParaRPr lang="es-ES" dirty="0"/>
          </a:p>
          <a:p>
            <a:pPr algn="l"/>
            <a:endParaRPr lang="es-ES" dirty="0" smtClean="0"/>
          </a:p>
          <a:p>
            <a:pPr algn="l"/>
            <a:endParaRPr lang="es-ES" dirty="0"/>
          </a:p>
          <a:p>
            <a:pPr algn="l"/>
            <a:endParaRPr lang="es-ES" dirty="0" smtClean="0">
              <a:solidFill>
                <a:srgbClr val="000000"/>
              </a:solidFill>
            </a:endParaRPr>
          </a:p>
          <a:p>
            <a:pPr algn="l"/>
            <a:r>
              <a:rPr lang="es-ES" dirty="0" smtClean="0">
                <a:solidFill>
                  <a:srgbClr val="000000"/>
                </a:solidFill>
              </a:rPr>
              <a:t>Tania Ruiz</a:t>
            </a:r>
          </a:p>
          <a:p>
            <a:pPr algn="l"/>
            <a:r>
              <a:rPr lang="es-ES" dirty="0" smtClean="0">
                <a:solidFill>
                  <a:srgbClr val="000000"/>
                </a:solidFill>
              </a:rPr>
              <a:t>Ana Lucía Higuera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44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ANTECEDENTES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solidFill>
                  <a:schemeClr val="tx1"/>
                </a:solidFill>
              </a:rPr>
              <a:t>En el año 2000 se estableció la obligación de determinar el </a:t>
            </a:r>
            <a:r>
              <a:rPr lang="es-ES_tradnl" b="1" dirty="0">
                <a:solidFill>
                  <a:schemeClr val="tx1"/>
                </a:solidFill>
              </a:rPr>
              <a:t>impuesto a la utilidad diferido </a:t>
            </a:r>
            <a:r>
              <a:rPr lang="es-ES_tradnl" dirty="0">
                <a:solidFill>
                  <a:schemeClr val="tx1"/>
                </a:solidFill>
              </a:rPr>
              <a:t>con base en el método de </a:t>
            </a:r>
            <a:r>
              <a:rPr lang="es-ES_tradnl" b="1" dirty="0">
                <a:solidFill>
                  <a:schemeClr val="tx1"/>
                </a:solidFill>
              </a:rPr>
              <a:t>activos y pasivos </a:t>
            </a:r>
            <a:r>
              <a:rPr lang="es-ES_tradnl" dirty="0">
                <a:solidFill>
                  <a:schemeClr val="tx1"/>
                </a:solidFill>
              </a:rPr>
              <a:t>para reconocer impuestos por todas las partidas temporales que afectan a la utilidad o pérdida </a:t>
            </a:r>
            <a:r>
              <a:rPr lang="es-ES_tradnl" dirty="0" smtClean="0">
                <a:solidFill>
                  <a:schemeClr val="tx1"/>
                </a:solidFill>
              </a:rPr>
              <a:t>integral. 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97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IMPUESTOS A LA UTILIDAD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b="1" dirty="0">
                <a:solidFill>
                  <a:srgbClr val="000000"/>
                </a:solidFill>
              </a:rPr>
              <a:t>Impuesto causado: </a:t>
            </a:r>
            <a:r>
              <a:rPr lang="es-ES_tradnl" dirty="0">
                <a:solidFill>
                  <a:srgbClr val="000000"/>
                </a:solidFill>
              </a:rPr>
              <a:t>es el impuesto a cargo de la utilidad del periodo y determinado con base en las disposiciones fiscales. </a:t>
            </a:r>
            <a:endParaRPr lang="es-MX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MX" dirty="0">
              <a:solidFill>
                <a:srgbClr val="000000"/>
              </a:solidFill>
            </a:endParaRPr>
          </a:p>
          <a:p>
            <a:r>
              <a:rPr lang="es-ES_tradnl" b="1" dirty="0">
                <a:solidFill>
                  <a:srgbClr val="000000"/>
                </a:solidFill>
              </a:rPr>
              <a:t>Impuesto diferido: </a:t>
            </a:r>
            <a:r>
              <a:rPr lang="es-ES_tradnl" dirty="0">
                <a:solidFill>
                  <a:srgbClr val="000000"/>
                </a:solidFill>
              </a:rPr>
              <a:t>es el impuesto a cargo o a favor y que surge de las diferencias temporales, las perdidas fiscales y los créditos fiscales. </a:t>
            </a:r>
            <a:endParaRPr lang="es-ES_tradnl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s-ES_tradnl" dirty="0">
                <a:solidFill>
                  <a:srgbClr val="000000"/>
                </a:solidFill>
              </a:rPr>
              <a:t> </a:t>
            </a:r>
            <a:r>
              <a:rPr lang="es-MX" sz="1700" dirty="0" smtClean="0">
                <a:solidFill>
                  <a:srgbClr val="000000"/>
                </a:solidFill>
              </a:rPr>
              <a:t>* </a:t>
            </a:r>
            <a:r>
              <a:rPr lang="es-ES_tradnl" sz="1700" dirty="0" smtClean="0">
                <a:solidFill>
                  <a:srgbClr val="000000"/>
                </a:solidFill>
              </a:rPr>
              <a:t>Diferencia </a:t>
            </a:r>
            <a:r>
              <a:rPr lang="es-ES_tradnl" sz="1700" dirty="0">
                <a:solidFill>
                  <a:srgbClr val="000000"/>
                </a:solidFill>
              </a:rPr>
              <a:t>temporal: diferencia entre el valor contable de un activo o pasivo y su valor fiscal. Pueden ser deducibles o acumulables. </a:t>
            </a:r>
            <a:endParaRPr lang="es-MX" sz="17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MX" dirty="0">
              <a:solidFill>
                <a:srgbClr val="000000"/>
              </a:solidFill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38569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Captura de pantalla 2015-07-24 a las 14.40.56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" r="6901"/>
          <a:stretch/>
        </p:blipFill>
        <p:spPr>
          <a:xfrm>
            <a:off x="595751" y="284350"/>
            <a:ext cx="8168066" cy="633046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95751" y="5158690"/>
            <a:ext cx="7337149" cy="7526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6350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>ASPECTOS </a:t>
            </a:r>
            <a:r>
              <a:rPr lang="es-ES_tradnl" dirty="0"/>
              <a:t>GENERALES</a:t>
            </a:r>
            <a:r>
              <a:rPr lang="es-MX" dirty="0"/>
              <a:t/>
            </a:r>
            <a:br>
              <a:rPr lang="es-MX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solidFill>
                  <a:srgbClr val="000000"/>
                </a:solidFill>
              </a:rPr>
              <a:t>El </a:t>
            </a:r>
            <a:r>
              <a:rPr lang="es-ES_tradnl" b="1" dirty="0">
                <a:solidFill>
                  <a:srgbClr val="000000"/>
                </a:solidFill>
              </a:rPr>
              <a:t>impuesto causado </a:t>
            </a:r>
            <a:r>
              <a:rPr lang="es-ES_tradnl" dirty="0">
                <a:solidFill>
                  <a:srgbClr val="000000"/>
                </a:solidFill>
              </a:rPr>
              <a:t>se deriva del reconocimiento en el periodo actual, para efectos fiscales, de ciertas operaciones de la entidad. </a:t>
            </a:r>
            <a:endParaRPr lang="es-MX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s-ES_tradnl" dirty="0">
                <a:solidFill>
                  <a:srgbClr val="000000"/>
                </a:solidFill>
              </a:rPr>
              <a:t> </a:t>
            </a:r>
            <a:endParaRPr lang="es-MX" dirty="0">
              <a:solidFill>
                <a:srgbClr val="000000"/>
              </a:solidFill>
            </a:endParaRPr>
          </a:p>
          <a:p>
            <a:r>
              <a:rPr lang="es-ES_tradnl" dirty="0" smtClean="0">
                <a:solidFill>
                  <a:srgbClr val="000000"/>
                </a:solidFill>
              </a:rPr>
              <a:t>El </a:t>
            </a:r>
            <a:r>
              <a:rPr lang="es-ES_tradnl" b="1" dirty="0" smtClean="0">
                <a:solidFill>
                  <a:srgbClr val="000000"/>
                </a:solidFill>
              </a:rPr>
              <a:t>impuesto diferido </a:t>
            </a:r>
            <a:r>
              <a:rPr lang="es-ES_tradnl" dirty="0" smtClean="0">
                <a:solidFill>
                  <a:srgbClr val="000000"/>
                </a:solidFill>
              </a:rPr>
              <a:t>corresponde </a:t>
            </a:r>
            <a:r>
              <a:rPr lang="es-ES_tradnl" dirty="0">
                <a:solidFill>
                  <a:srgbClr val="000000"/>
                </a:solidFill>
              </a:rPr>
              <a:t>a operaciones atribuibles al periodo contable actual, pero que fiscalmente son reconocidas en momentos diferentes. </a:t>
            </a:r>
            <a:endParaRPr lang="es-ES_tradnl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MX" dirty="0">
              <a:solidFill>
                <a:srgbClr val="000000"/>
              </a:solidFill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1831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erception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ception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erception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Percepción.thmx</Template>
  <TotalTime>316</TotalTime>
  <Words>132</Words>
  <Application>Microsoft Macintosh PowerPoint</Application>
  <PresentationFormat>Presentación en pantalla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Perception</vt:lpstr>
      <vt:lpstr>NIF D-4 IMPUESTOS A LA UTILIDAD</vt:lpstr>
      <vt:lpstr>ANTECEDENTES</vt:lpstr>
      <vt:lpstr>IMPUESTOS A LA UTILIDAD</vt:lpstr>
      <vt:lpstr>Presentación de PowerPoint</vt:lpstr>
      <vt:lpstr> ASPECTOS GENERALES </vt:lpstr>
    </vt:vector>
  </TitlesOfParts>
  <Company>Fiscal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NIF D-4 IMPUESTOS A LA UTILIDAD</dc:title>
  <dc:creator>Ana Lucia Higuera Campos</dc:creator>
  <cp:lastModifiedBy>Ana Lucia Higuera Campos</cp:lastModifiedBy>
  <cp:revision>12</cp:revision>
  <dcterms:created xsi:type="dcterms:W3CDTF">2015-07-21T22:54:15Z</dcterms:created>
  <dcterms:modified xsi:type="dcterms:W3CDTF">2015-07-24T19:42:46Z</dcterms:modified>
</cp:coreProperties>
</file>