
<file path=[Content_Types].xml><?xml version="1.0" encoding="utf-8"?>
<Types xmlns="http://schemas.openxmlformats.org/package/2006/content-types">
  <Override PartName="/ppt/diagrams/layout2.xml" ContentType="application/vnd.openxmlformats-officedocument.drawingml.diagramLayout+xml"/>
  <Override PartName="/ppt/diagrams/quickStyle5.xml" ContentType="application/vnd.openxmlformats-officedocument.drawingml.diagramStyle+xml"/>
  <Override PartName="/ppt/diagrams/colors1.xml" ContentType="application/vnd.openxmlformats-officedocument.drawingml.diagramColors+xml"/>
  <Default Extension="xml" ContentType="application/xml"/>
  <Override PartName="/ppt/tableStyles.xml" ContentType="application/vnd.openxmlformats-officedocument.presentationml.tableStyles+xml"/>
  <Override PartName="/ppt/notesSlides/notesSlide1.xml" ContentType="application/vnd.openxmlformats-officedocument.presentationml.notesSlide+xml"/>
  <Override PartName="/ppt/slideLayouts/slideLayout16.xml" ContentType="application/vnd.openxmlformats-officedocument.presentationml.slideLayout+xml"/>
  <Override PartName="/ppt/slides/slide5.xml" ContentType="application/vnd.openxmlformats-officedocument.presentationml.slide+xml"/>
  <Override PartName="/ppt/notesSlides/notesSlide9.xml" ContentType="application/vnd.openxmlformats-officedocument.presentationml.notesSlide+xml"/>
  <Override PartName="/ppt/slideLayouts/slideLayout5.xml" ContentType="application/vnd.openxmlformats-officedocument.presentationml.slideLayout+xml"/>
  <Override PartName="/ppt/diagrams/data4.xml" ContentType="application/vnd.openxmlformats-officedocument.drawingml.diagramData+xml"/>
  <Override PartName="/ppt/diagrams/layout1.xml" ContentType="application/vnd.openxmlformats-officedocument.drawingml.diagramLayout+xml"/>
  <Override PartName="/ppt/slideMasters/slideMaster1.xml" ContentType="application/vnd.openxmlformats-officedocument.presentationml.slideMaster+xml"/>
  <Override PartName="/docProps/core.xml" ContentType="application/vnd.openxmlformats-package.core-properties+xml"/>
  <Override PartName="/ppt/diagrams/quickStyle4.xml" ContentType="application/vnd.openxmlformats-officedocument.drawingml.diagramStyle+xml"/>
  <Override PartName="/ppt/notesSlides/notesSlide7.xml" ContentType="application/vnd.openxmlformats-officedocument.presentationml.notesSlide+xml"/>
  <Override PartName="/ppt/slideLayouts/slideLayout15.xml" ContentType="application/vnd.openxmlformats-officedocument.presentationml.slideLayout+xml"/>
  <Override PartName="/ppt/diagrams/drawing6.xml" ContentType="application/vnd.ms-office.drawingml.diagramDrawing+xml"/>
  <Override PartName="/ppt/slides/slide4.xml" ContentType="application/vnd.openxmlformats-officedocument.presentationml.slide+xml"/>
  <Override PartName="/ppt/diagrams/data3.xml" ContentType="application/vnd.openxmlformats-officedocument.drawingml.diagramData+xml"/>
  <Override PartName="/ppt/notesSlides/notesSlide8.xml" ContentType="application/vnd.openxmlformats-officedocument.presentationml.notesSlide+xml"/>
  <Default Extension="png" ContentType="image/png"/>
  <Override PartName="/ppt/slideLayouts/slideLayout4.xml" ContentType="application/vnd.openxmlformats-officedocument.presentationml.slideLayout+xml"/>
  <Override PartName="/ppt/slides/slide12.xml" ContentType="application/vnd.openxmlformats-officedocument.presentationml.slide+xml"/>
  <Override PartName="/ppt/diagrams/colors6.xml" ContentType="application/vnd.openxmlformats-officedocument.drawingml.diagramColors+xml"/>
  <Override PartName="/ppt/notesSlides/notesSlide6.xml" ContentType="application/vnd.openxmlformats-officedocument.presentationml.notesSlide+xml"/>
  <Override PartName="/ppt/presProps.xml" ContentType="application/vnd.openxmlformats-officedocument.presentationml.presProps+xml"/>
  <Override PartName="/ppt/diagrams/quickStyle3.xml" ContentType="application/vnd.openxmlformats-officedocument.drawingml.diagramStyle+xml"/>
  <Override PartName="/ppt/slideLayouts/slideLayout14.xml" ContentType="application/vnd.openxmlformats-officedocument.presentationml.slideLayout+xml"/>
  <Override PartName="/ppt/diagrams/drawing5.xml" ContentType="application/vnd.ms-office.drawingml.diagramDrawing+xml"/>
  <Override PartName="/ppt/diagrams/layout6.xml" ContentType="application/vnd.openxmlformats-officedocument.drawingml.diagramLayout+xml"/>
  <Override PartName="/ppt/slides/slide3.xml" ContentType="application/vnd.openxmlformats-officedocument.presentationml.slide+xml"/>
  <Override PartName="/ppt/diagrams/data2.xml" ContentType="application/vnd.openxmlformats-officedocument.drawingml.diagramData+xml"/>
  <Override PartName="/ppt/slideLayouts/slideLayout3.xml" ContentType="application/vnd.openxmlformats-officedocument.presentationml.slideLayout+xml"/>
  <Override PartName="/ppt/slides/slide11.xml" ContentType="application/vnd.openxmlformats-officedocument.presentationml.slide+xml"/>
  <Override PartName="/ppt/diagrams/colors5.xml" ContentType="application/vnd.openxmlformats-officedocument.drawingml.diagramColors+xml"/>
  <Override PartName="/ppt/notesSlides/notesSlide5.xml" ContentType="application/vnd.openxmlformats-officedocument.presentationml.notesSlide+xml"/>
  <Override PartName="/ppt/diagrams/quickStyle2.xml" ContentType="application/vnd.openxmlformats-officedocument.drawingml.diagramStyle+xml"/>
  <Override PartName="/ppt/slideLayouts/slideLayout13.xml" ContentType="application/vnd.openxmlformats-officedocument.presentationml.slideLayout+xml"/>
  <Override PartName="/ppt/slides/slide9.xml" ContentType="application/vnd.openxmlformats-officedocument.presentationml.slide+xml"/>
  <Override PartName="/ppt/diagrams/drawing4.xml" ContentType="application/vnd.ms-office.drawingml.diagramDrawing+xml"/>
  <Override PartName="/ppt/slideLayouts/slideLayout9.xml" ContentType="application/vnd.openxmlformats-officedocument.presentationml.slideLayout+xml"/>
  <Override PartName="/ppt/diagrams/layout5.xml" ContentType="application/vnd.openxmlformats-officedocument.drawingml.diagramLayout+xml"/>
  <Override PartName="/ppt/slides/slide2.xml" ContentType="application/vnd.openxmlformats-officedocument.presentationml.slide+xml"/>
  <Override PartName="/ppt/slideLayouts/slideLayout2.xml" ContentType="application/vnd.openxmlformats-officedocument.presentationml.slideLayout+xml"/>
  <Override PartName="/ppt/diagrams/data1.xml" ContentType="application/vnd.openxmlformats-officedocument.drawingml.diagramData+xml"/>
  <Override PartName="/ppt/slides/slide10.xml" ContentType="application/vnd.openxmlformats-officedocument.presentationml.slide+xml"/>
  <Override PartName="/docProps/app.xml" ContentType="application/vnd.openxmlformats-officedocument.extended-properties+xml"/>
  <Override PartName="/ppt/diagrams/colors4.xml" ContentType="application/vnd.openxmlformats-officedocument.drawingml.diagramColors+xml"/>
  <Override PartName="/ppt/notesSlides/notesSlide4.xml" ContentType="application/vnd.openxmlformats-officedocument.presentationml.notesSlide+xml"/>
  <Override PartName="/ppt/diagrams/quickStyle1.xml" ContentType="application/vnd.openxmlformats-officedocument.drawingml.diagramStyle+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diagrams/drawing3.xml" ContentType="application/vnd.ms-office.drawingml.diagramDrawing+xml"/>
  <Override PartName="/ppt/slides/slide8.xml" ContentType="application/vnd.openxmlformats-officedocument.presentationml.slide+xml"/>
  <Override PartName="/ppt/slideLayouts/slideLayout8.xml" ContentType="application/vnd.openxmlformats-officedocument.presentationml.slideLayout+xml"/>
  <Override PartName="/ppt/slides/slide1.xml" ContentType="application/vnd.openxmlformats-officedocument.presentationml.slide+xml"/>
  <Override PartName="/ppt/diagrams/layout4.xml" ContentType="application/vnd.openxmlformats-officedocument.drawingml.diagramLayout+xml"/>
  <Override PartName="/ppt/slideLayouts/slideLayout1.xml" ContentType="application/vnd.openxmlformats-officedocument.presentationml.slideLayout+xml"/>
  <Default Extension="jpeg" ContentType="image/jpeg"/>
  <Override PartName="/ppt/viewProps.xml" ContentType="application/vnd.openxmlformats-officedocument.presentationml.viewProps+xml"/>
  <Override PartName="/ppt/diagrams/colors3.xml" ContentType="application/vnd.openxmlformats-officedocument.drawingml.diagramColors+xml"/>
  <Override PartName="/ppt/notesSlides/notesSlide3.xml" ContentType="application/vnd.openxmlformats-officedocument.presentationml.notes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11.xml" ContentType="application/vnd.openxmlformats-officedocument.presentationml.slideLayout+xml"/>
  <Override PartName="/ppt/diagrams/drawing2.xml" ContentType="application/vnd.ms-office.drawingml.diagramDrawing+xml"/>
  <Override PartName="/ppt/slides/slide7.xml" ContentType="application/vnd.openxmlformats-officedocument.presentationml.slide+xml"/>
  <Override PartName="/ppt/slideLayouts/slideLayout7.xml" ContentType="application/vnd.openxmlformats-officedocument.presentationml.slideLayout+xml"/>
  <Override PartName="/ppt/slideLayouts/slideLayout20.xml" ContentType="application/vnd.openxmlformats-officedocument.presentationml.slideLayout+xml"/>
  <Override PartName="/ppt/diagrams/data6.xml" ContentType="application/vnd.openxmlformats-officedocument.drawingml.diagramData+xml"/>
  <Override PartName="/ppt/diagrams/layout3.xml" ContentType="application/vnd.openxmlformats-officedocument.drawingml.diagramLayout+xml"/>
  <Override PartName="/ppt/notesMasters/notesMaster1.xml" ContentType="application/vnd.openxmlformats-officedocument.presentationml.notesMaster+xml"/>
  <Override PartName="/ppt/diagrams/quickStyle6.xml" ContentType="application/vnd.openxmlformats-officedocument.drawingml.diagramStyle+xml"/>
  <Override PartName="/ppt/diagrams/colors2.xml" ContentType="application/vnd.openxmlformats-officedocument.drawingml.diagramColors+xml"/>
  <Override PartName="/ppt/notesSlides/notesSlide2.xml" ContentType="application/vnd.openxmlformats-officedocument.presentationml.notesSlide+xml"/>
  <Override PartName="/ppt/slideLayouts/slideLayout17.xml" ContentType="application/vnd.openxmlformats-officedocument.presentationml.slideLayout+xml"/>
  <Override PartName="/ppt/theme/theme1.xml" ContentType="application/vnd.openxmlformats-officedocument.theme+xml"/>
  <Override PartName="/ppt/slideLayouts/slideLayout10.xml" ContentType="application/vnd.openxmlformats-officedocument.presentationml.slideLayout+xml"/>
  <Override PartName="/ppt/presentation.xml" ContentType="application/vnd.openxmlformats-officedocument.presentationml.presentation.main+xml"/>
  <Default Extension="bin" ContentType="application/vnd.openxmlformats-officedocument.presentationml.printerSettings"/>
  <Override PartName="/ppt/slides/slide6.xml" ContentType="application/vnd.openxmlformats-officedocument.presentationml.slide+xml"/>
  <Override PartName="/ppt/diagrams/drawing1.xml" ContentType="application/vnd.ms-office.drawingml.diagramDrawing+xml"/>
  <Override PartName="/ppt/slideLayouts/slideLayout6.xml" ContentType="application/vnd.openxmlformats-officedocument.presentationml.slideLayout+xml"/>
  <Override PartName="/ppt/diagrams/data5.xml" ContentType="application/vnd.openxmlformats-officedocument.drawingml.diagramData+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60"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6" r:id="rId11"/>
    <p:sldId id="267" r:id="rId12"/>
    <p:sldId id="265" r:id="rId13"/>
  </p:sldIdLst>
  <p:sldSz cx="9144000" cy="6858000" type="screen4x3"/>
  <p:notesSz cx="6858000" cy="9144000"/>
  <p:defaultTextStyle>
    <a:defPPr>
      <a:defRPr lang="es-ES_trad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6132" autoAdjust="0"/>
  </p:normalViewPr>
  <p:slideViewPr>
    <p:cSldViewPr snapToGrid="0" snapToObjects="1">
      <p:cViewPr varScale="1">
        <p:scale>
          <a:sx n="87" d="100"/>
          <a:sy n="87" d="100"/>
        </p:scale>
        <p:origin x="-960" y="-10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notesMaster" Target="notesMasters/notesMaster1.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BF8CA6B-9C29-1F47-A08C-DE646870E2A3}" type="doc">
      <dgm:prSet loTypeId="urn:microsoft.com/office/officeart/2005/8/layout/process3" loCatId="process" qsTypeId="urn:microsoft.com/office/officeart/2005/8/quickstyle/simple4" qsCatId="simple" csTypeId="urn:microsoft.com/office/officeart/2005/8/colors/colorful3" csCatId="colorful" phldr="1"/>
      <dgm:spPr/>
      <dgm:t>
        <a:bodyPr/>
        <a:lstStyle/>
        <a:p>
          <a:endParaRPr lang="es-ES_tradnl"/>
        </a:p>
      </dgm:t>
    </dgm:pt>
    <dgm:pt modelId="{EE9A9E75-E57A-2E43-A361-98B082872221}">
      <dgm:prSet phldrT="[Texto]"/>
      <dgm:spPr/>
      <dgm:t>
        <a:bodyPr/>
        <a:lstStyle/>
        <a:p>
          <a:r>
            <a:rPr lang="es-ES_tradnl" smtClean="0"/>
            <a:t>Entidades Lucrativas</a:t>
          </a:r>
          <a:endParaRPr lang="es-ES_tradnl" dirty="0"/>
        </a:p>
      </dgm:t>
    </dgm:pt>
    <dgm:pt modelId="{13627CFD-1F34-1F40-BC8B-9ABC17EA53C0}" type="parTrans" cxnId="{F26C950D-16F8-654C-A90D-7550A89DCE10}">
      <dgm:prSet/>
      <dgm:spPr/>
      <dgm:t>
        <a:bodyPr/>
        <a:lstStyle/>
        <a:p>
          <a:endParaRPr lang="es-ES_tradnl">
            <a:solidFill>
              <a:srgbClr val="000000"/>
            </a:solidFill>
          </a:endParaRPr>
        </a:p>
      </dgm:t>
    </dgm:pt>
    <dgm:pt modelId="{7C5D2858-6932-E946-8327-C5219AE3F544}" type="sibTrans" cxnId="{F26C950D-16F8-654C-A90D-7550A89DCE10}">
      <dgm:prSet/>
      <dgm:spPr/>
      <dgm:t>
        <a:bodyPr/>
        <a:lstStyle/>
        <a:p>
          <a:endParaRPr lang="es-ES_tradnl" dirty="0">
            <a:solidFill>
              <a:srgbClr val="000000"/>
            </a:solidFill>
          </a:endParaRPr>
        </a:p>
      </dgm:t>
    </dgm:pt>
    <dgm:pt modelId="{B095838B-1ED2-D84B-8CAC-295E8945B27C}">
      <dgm:prSet phldrT="[Texto]"/>
      <dgm:spPr/>
      <dgm:t>
        <a:bodyPr/>
        <a:lstStyle/>
        <a:p>
          <a:r>
            <a:rPr lang="es-ES_tradnl" smtClean="0"/>
            <a:t>Capital Contable</a:t>
          </a:r>
          <a:endParaRPr lang="es-ES_tradnl" dirty="0"/>
        </a:p>
      </dgm:t>
    </dgm:pt>
    <dgm:pt modelId="{4C5E202E-5F29-D948-9F21-BC2EBAA03E4A}" type="parTrans" cxnId="{824602E4-B8D5-354D-A66E-B42B02BFE013}">
      <dgm:prSet/>
      <dgm:spPr/>
      <dgm:t>
        <a:bodyPr/>
        <a:lstStyle/>
        <a:p>
          <a:endParaRPr lang="es-ES_tradnl">
            <a:solidFill>
              <a:srgbClr val="000000"/>
            </a:solidFill>
          </a:endParaRPr>
        </a:p>
      </dgm:t>
    </dgm:pt>
    <dgm:pt modelId="{BA7A1B2B-2BA6-1A48-A393-6D12E95EC7A3}" type="sibTrans" cxnId="{824602E4-B8D5-354D-A66E-B42B02BFE013}">
      <dgm:prSet/>
      <dgm:spPr/>
      <dgm:t>
        <a:bodyPr/>
        <a:lstStyle/>
        <a:p>
          <a:endParaRPr lang="es-ES_tradnl">
            <a:solidFill>
              <a:srgbClr val="000000"/>
            </a:solidFill>
          </a:endParaRPr>
        </a:p>
      </dgm:t>
    </dgm:pt>
    <dgm:pt modelId="{4D09D829-CC16-CA47-8684-304BEB3E93A9}">
      <dgm:prSet phldrT="[Texto]"/>
      <dgm:spPr/>
      <dgm:t>
        <a:bodyPr/>
        <a:lstStyle/>
        <a:p>
          <a:r>
            <a:rPr lang="es-ES_tradnl" dirty="0" smtClean="0"/>
            <a:t>Entidades no lucrativas</a:t>
          </a:r>
          <a:endParaRPr lang="es-ES_tradnl" dirty="0"/>
        </a:p>
      </dgm:t>
    </dgm:pt>
    <dgm:pt modelId="{20334C47-F7F3-444B-933D-19172ACF1E8D}" type="parTrans" cxnId="{5EA2A9EA-101F-AB43-86C9-F1C6F2124ECF}">
      <dgm:prSet/>
      <dgm:spPr/>
      <dgm:t>
        <a:bodyPr/>
        <a:lstStyle/>
        <a:p>
          <a:endParaRPr lang="es-ES_tradnl">
            <a:solidFill>
              <a:srgbClr val="000000"/>
            </a:solidFill>
          </a:endParaRPr>
        </a:p>
      </dgm:t>
    </dgm:pt>
    <dgm:pt modelId="{54726B02-EC29-9D48-9881-DC82EEE97DA4}" type="sibTrans" cxnId="{5EA2A9EA-101F-AB43-86C9-F1C6F2124ECF}">
      <dgm:prSet/>
      <dgm:spPr/>
      <dgm:t>
        <a:bodyPr/>
        <a:lstStyle/>
        <a:p>
          <a:endParaRPr lang="es-ES_tradnl">
            <a:solidFill>
              <a:srgbClr val="000000"/>
            </a:solidFill>
          </a:endParaRPr>
        </a:p>
      </dgm:t>
    </dgm:pt>
    <dgm:pt modelId="{937A6E36-E389-BB49-8177-B3CFF38D9046}">
      <dgm:prSet phldrT="[Texto]"/>
      <dgm:spPr/>
      <dgm:t>
        <a:bodyPr/>
        <a:lstStyle/>
        <a:p>
          <a:r>
            <a:rPr lang="es-ES_tradnl" smtClean="0"/>
            <a:t>Patrimonio Contable</a:t>
          </a:r>
          <a:endParaRPr lang="es-ES_tradnl" dirty="0"/>
        </a:p>
      </dgm:t>
    </dgm:pt>
    <dgm:pt modelId="{88A95E3F-6C3B-8B4A-AC0B-226BEEA5FD0D}" type="parTrans" cxnId="{143C0958-A8A3-404A-B528-857CAF2E4A4B}">
      <dgm:prSet/>
      <dgm:spPr/>
      <dgm:t>
        <a:bodyPr/>
        <a:lstStyle/>
        <a:p>
          <a:endParaRPr lang="es-ES_tradnl">
            <a:solidFill>
              <a:srgbClr val="000000"/>
            </a:solidFill>
          </a:endParaRPr>
        </a:p>
      </dgm:t>
    </dgm:pt>
    <dgm:pt modelId="{14D35215-360D-6C40-BB82-E709F400A130}" type="sibTrans" cxnId="{143C0958-A8A3-404A-B528-857CAF2E4A4B}">
      <dgm:prSet/>
      <dgm:spPr/>
      <dgm:t>
        <a:bodyPr/>
        <a:lstStyle/>
        <a:p>
          <a:endParaRPr lang="es-ES_tradnl">
            <a:solidFill>
              <a:srgbClr val="000000"/>
            </a:solidFill>
          </a:endParaRPr>
        </a:p>
      </dgm:t>
    </dgm:pt>
    <dgm:pt modelId="{FDEAB721-D1C3-C543-94BC-18C924A220BB}" type="pres">
      <dgm:prSet presAssocID="{CBF8CA6B-9C29-1F47-A08C-DE646870E2A3}" presName="linearFlow" presStyleCnt="0">
        <dgm:presLayoutVars>
          <dgm:dir/>
          <dgm:animLvl val="lvl"/>
          <dgm:resizeHandles val="exact"/>
        </dgm:presLayoutVars>
      </dgm:prSet>
      <dgm:spPr/>
      <dgm:t>
        <a:bodyPr/>
        <a:lstStyle/>
        <a:p>
          <a:endParaRPr lang="es-ES_tradnl"/>
        </a:p>
      </dgm:t>
    </dgm:pt>
    <dgm:pt modelId="{2CE5237A-6E71-7645-B480-8727C16B34D4}" type="pres">
      <dgm:prSet presAssocID="{EE9A9E75-E57A-2E43-A361-98B082872221}" presName="composite" presStyleCnt="0"/>
      <dgm:spPr/>
      <dgm:t>
        <a:bodyPr/>
        <a:lstStyle/>
        <a:p>
          <a:endParaRPr lang="es-ES_tradnl"/>
        </a:p>
      </dgm:t>
    </dgm:pt>
    <dgm:pt modelId="{923D347F-529D-194E-A26D-27BD03390847}" type="pres">
      <dgm:prSet presAssocID="{EE9A9E75-E57A-2E43-A361-98B082872221}" presName="parTx" presStyleLbl="node1" presStyleIdx="0" presStyleCnt="2">
        <dgm:presLayoutVars>
          <dgm:chMax val="0"/>
          <dgm:chPref val="0"/>
          <dgm:bulletEnabled val="1"/>
        </dgm:presLayoutVars>
      </dgm:prSet>
      <dgm:spPr/>
      <dgm:t>
        <a:bodyPr/>
        <a:lstStyle/>
        <a:p>
          <a:endParaRPr lang="es-ES_tradnl"/>
        </a:p>
      </dgm:t>
    </dgm:pt>
    <dgm:pt modelId="{0147FBE8-89F5-3341-A1D1-66625EA19997}" type="pres">
      <dgm:prSet presAssocID="{EE9A9E75-E57A-2E43-A361-98B082872221}" presName="parSh" presStyleLbl="node1" presStyleIdx="0" presStyleCnt="2"/>
      <dgm:spPr/>
      <dgm:t>
        <a:bodyPr/>
        <a:lstStyle/>
        <a:p>
          <a:endParaRPr lang="es-ES_tradnl"/>
        </a:p>
      </dgm:t>
    </dgm:pt>
    <dgm:pt modelId="{763C5BA6-827E-174D-B20C-77DFCDBD8734}" type="pres">
      <dgm:prSet presAssocID="{EE9A9E75-E57A-2E43-A361-98B082872221}" presName="desTx" presStyleLbl="fgAcc1" presStyleIdx="0" presStyleCnt="2">
        <dgm:presLayoutVars>
          <dgm:bulletEnabled val="1"/>
        </dgm:presLayoutVars>
      </dgm:prSet>
      <dgm:spPr/>
      <dgm:t>
        <a:bodyPr/>
        <a:lstStyle/>
        <a:p>
          <a:endParaRPr lang="es-ES_tradnl"/>
        </a:p>
      </dgm:t>
    </dgm:pt>
    <dgm:pt modelId="{81619AE2-39BA-B14D-9755-BF3518D8D550}" type="pres">
      <dgm:prSet presAssocID="{7C5D2858-6932-E946-8327-C5219AE3F544}" presName="sibTrans" presStyleLbl="sibTrans2D1" presStyleIdx="0" presStyleCnt="1"/>
      <dgm:spPr/>
      <dgm:t>
        <a:bodyPr/>
        <a:lstStyle/>
        <a:p>
          <a:endParaRPr lang="es-ES_tradnl"/>
        </a:p>
      </dgm:t>
    </dgm:pt>
    <dgm:pt modelId="{783CDDB5-BC48-E54E-8F2E-C0CE6F998776}" type="pres">
      <dgm:prSet presAssocID="{7C5D2858-6932-E946-8327-C5219AE3F544}" presName="connTx" presStyleLbl="sibTrans2D1" presStyleIdx="0" presStyleCnt="1"/>
      <dgm:spPr/>
      <dgm:t>
        <a:bodyPr/>
        <a:lstStyle/>
        <a:p>
          <a:endParaRPr lang="es-ES_tradnl"/>
        </a:p>
      </dgm:t>
    </dgm:pt>
    <dgm:pt modelId="{5F5C0202-A6F2-A345-9C48-E4063D120E19}" type="pres">
      <dgm:prSet presAssocID="{4D09D829-CC16-CA47-8684-304BEB3E93A9}" presName="composite" presStyleCnt="0"/>
      <dgm:spPr/>
      <dgm:t>
        <a:bodyPr/>
        <a:lstStyle/>
        <a:p>
          <a:endParaRPr lang="es-ES_tradnl"/>
        </a:p>
      </dgm:t>
    </dgm:pt>
    <dgm:pt modelId="{942D85BA-6B06-574F-88DF-2804966A7DAE}" type="pres">
      <dgm:prSet presAssocID="{4D09D829-CC16-CA47-8684-304BEB3E93A9}" presName="parTx" presStyleLbl="node1" presStyleIdx="0" presStyleCnt="2">
        <dgm:presLayoutVars>
          <dgm:chMax val="0"/>
          <dgm:chPref val="0"/>
          <dgm:bulletEnabled val="1"/>
        </dgm:presLayoutVars>
      </dgm:prSet>
      <dgm:spPr/>
      <dgm:t>
        <a:bodyPr/>
        <a:lstStyle/>
        <a:p>
          <a:endParaRPr lang="es-ES_tradnl"/>
        </a:p>
      </dgm:t>
    </dgm:pt>
    <dgm:pt modelId="{95EC19A2-194B-6A4B-B96B-4BC30C51713C}" type="pres">
      <dgm:prSet presAssocID="{4D09D829-CC16-CA47-8684-304BEB3E93A9}" presName="parSh" presStyleLbl="node1" presStyleIdx="1" presStyleCnt="2"/>
      <dgm:spPr/>
      <dgm:t>
        <a:bodyPr/>
        <a:lstStyle/>
        <a:p>
          <a:endParaRPr lang="es-ES_tradnl"/>
        </a:p>
      </dgm:t>
    </dgm:pt>
    <dgm:pt modelId="{B17449C8-4815-5548-8A68-A410E519E71D}" type="pres">
      <dgm:prSet presAssocID="{4D09D829-CC16-CA47-8684-304BEB3E93A9}" presName="desTx" presStyleLbl="fgAcc1" presStyleIdx="1" presStyleCnt="2">
        <dgm:presLayoutVars>
          <dgm:bulletEnabled val="1"/>
        </dgm:presLayoutVars>
      </dgm:prSet>
      <dgm:spPr/>
      <dgm:t>
        <a:bodyPr/>
        <a:lstStyle/>
        <a:p>
          <a:endParaRPr lang="es-ES_tradnl"/>
        </a:p>
      </dgm:t>
    </dgm:pt>
  </dgm:ptLst>
  <dgm:cxnLst>
    <dgm:cxn modelId="{D5468EE9-9AAF-4C41-8224-C9B68E7754E9}" type="presOf" srcId="{B095838B-1ED2-D84B-8CAC-295E8945B27C}" destId="{763C5BA6-827E-174D-B20C-77DFCDBD8734}" srcOrd="0" destOrd="0" presId="urn:microsoft.com/office/officeart/2005/8/layout/process3"/>
    <dgm:cxn modelId="{824602E4-B8D5-354D-A66E-B42B02BFE013}" srcId="{EE9A9E75-E57A-2E43-A361-98B082872221}" destId="{B095838B-1ED2-D84B-8CAC-295E8945B27C}" srcOrd="0" destOrd="0" parTransId="{4C5E202E-5F29-D948-9F21-BC2EBAA03E4A}" sibTransId="{BA7A1B2B-2BA6-1A48-A393-6D12E95EC7A3}"/>
    <dgm:cxn modelId="{768EA3B5-79D0-9447-A3A9-53F0B9DC7D9E}" type="presOf" srcId="{7C5D2858-6932-E946-8327-C5219AE3F544}" destId="{783CDDB5-BC48-E54E-8F2E-C0CE6F998776}" srcOrd="1" destOrd="0" presId="urn:microsoft.com/office/officeart/2005/8/layout/process3"/>
    <dgm:cxn modelId="{C5FE9E16-2591-C549-B853-36CD119D56C6}" type="presOf" srcId="{EE9A9E75-E57A-2E43-A361-98B082872221}" destId="{923D347F-529D-194E-A26D-27BD03390847}" srcOrd="0" destOrd="0" presId="urn:microsoft.com/office/officeart/2005/8/layout/process3"/>
    <dgm:cxn modelId="{5520BCAC-DD36-AB45-9B71-544D690E6748}" type="presOf" srcId="{CBF8CA6B-9C29-1F47-A08C-DE646870E2A3}" destId="{FDEAB721-D1C3-C543-94BC-18C924A220BB}" srcOrd="0" destOrd="0" presId="urn:microsoft.com/office/officeart/2005/8/layout/process3"/>
    <dgm:cxn modelId="{F26C950D-16F8-654C-A90D-7550A89DCE10}" srcId="{CBF8CA6B-9C29-1F47-A08C-DE646870E2A3}" destId="{EE9A9E75-E57A-2E43-A361-98B082872221}" srcOrd="0" destOrd="0" parTransId="{13627CFD-1F34-1F40-BC8B-9ABC17EA53C0}" sibTransId="{7C5D2858-6932-E946-8327-C5219AE3F544}"/>
    <dgm:cxn modelId="{8B53300B-6B8A-5F47-9E8C-807EB57C0C61}" type="presOf" srcId="{4D09D829-CC16-CA47-8684-304BEB3E93A9}" destId="{95EC19A2-194B-6A4B-B96B-4BC30C51713C}" srcOrd="1" destOrd="0" presId="urn:microsoft.com/office/officeart/2005/8/layout/process3"/>
    <dgm:cxn modelId="{621183B1-5F93-6C44-B39C-19399BB8E29A}" type="presOf" srcId="{4D09D829-CC16-CA47-8684-304BEB3E93A9}" destId="{942D85BA-6B06-574F-88DF-2804966A7DAE}" srcOrd="0" destOrd="0" presId="urn:microsoft.com/office/officeart/2005/8/layout/process3"/>
    <dgm:cxn modelId="{AF6257AA-EA76-1146-82B8-21B01868AA2D}" type="presOf" srcId="{EE9A9E75-E57A-2E43-A361-98B082872221}" destId="{0147FBE8-89F5-3341-A1D1-66625EA19997}" srcOrd="1" destOrd="0" presId="urn:microsoft.com/office/officeart/2005/8/layout/process3"/>
    <dgm:cxn modelId="{645B6EA5-2BAE-9E49-ADFE-108B0A18D4C1}" type="presOf" srcId="{7C5D2858-6932-E946-8327-C5219AE3F544}" destId="{81619AE2-39BA-B14D-9755-BF3518D8D550}" srcOrd="0" destOrd="0" presId="urn:microsoft.com/office/officeart/2005/8/layout/process3"/>
    <dgm:cxn modelId="{D56EBAED-B253-E745-B358-F99BDC15D545}" type="presOf" srcId="{937A6E36-E389-BB49-8177-B3CFF38D9046}" destId="{B17449C8-4815-5548-8A68-A410E519E71D}" srcOrd="0" destOrd="0" presId="urn:microsoft.com/office/officeart/2005/8/layout/process3"/>
    <dgm:cxn modelId="{5EA2A9EA-101F-AB43-86C9-F1C6F2124ECF}" srcId="{CBF8CA6B-9C29-1F47-A08C-DE646870E2A3}" destId="{4D09D829-CC16-CA47-8684-304BEB3E93A9}" srcOrd="1" destOrd="0" parTransId="{20334C47-F7F3-444B-933D-19172ACF1E8D}" sibTransId="{54726B02-EC29-9D48-9881-DC82EEE97DA4}"/>
    <dgm:cxn modelId="{143C0958-A8A3-404A-B528-857CAF2E4A4B}" srcId="{4D09D829-CC16-CA47-8684-304BEB3E93A9}" destId="{937A6E36-E389-BB49-8177-B3CFF38D9046}" srcOrd="0" destOrd="0" parTransId="{88A95E3F-6C3B-8B4A-AC0B-226BEEA5FD0D}" sibTransId="{14D35215-360D-6C40-BB82-E709F400A130}"/>
    <dgm:cxn modelId="{BBBDE915-E647-5947-B06F-E77093D4FB73}" type="presParOf" srcId="{FDEAB721-D1C3-C543-94BC-18C924A220BB}" destId="{2CE5237A-6E71-7645-B480-8727C16B34D4}" srcOrd="0" destOrd="0" presId="urn:microsoft.com/office/officeart/2005/8/layout/process3"/>
    <dgm:cxn modelId="{072BBAA1-81AE-F147-BE39-38F07459B4B2}" type="presParOf" srcId="{2CE5237A-6E71-7645-B480-8727C16B34D4}" destId="{923D347F-529D-194E-A26D-27BD03390847}" srcOrd="0" destOrd="0" presId="urn:microsoft.com/office/officeart/2005/8/layout/process3"/>
    <dgm:cxn modelId="{49F36553-0B91-E74B-8193-D7EDFFFEBF67}" type="presParOf" srcId="{2CE5237A-6E71-7645-B480-8727C16B34D4}" destId="{0147FBE8-89F5-3341-A1D1-66625EA19997}" srcOrd="1" destOrd="0" presId="urn:microsoft.com/office/officeart/2005/8/layout/process3"/>
    <dgm:cxn modelId="{97D2E9E9-378B-4544-9781-E8D298CC11E3}" type="presParOf" srcId="{2CE5237A-6E71-7645-B480-8727C16B34D4}" destId="{763C5BA6-827E-174D-B20C-77DFCDBD8734}" srcOrd="2" destOrd="0" presId="urn:microsoft.com/office/officeart/2005/8/layout/process3"/>
    <dgm:cxn modelId="{F9A9BD29-D0F3-7543-AF87-18BA7AFDDADF}" type="presParOf" srcId="{FDEAB721-D1C3-C543-94BC-18C924A220BB}" destId="{81619AE2-39BA-B14D-9755-BF3518D8D550}" srcOrd="1" destOrd="0" presId="urn:microsoft.com/office/officeart/2005/8/layout/process3"/>
    <dgm:cxn modelId="{FEFAFF27-0858-1947-BF8E-26AD70B5E8A3}" type="presParOf" srcId="{81619AE2-39BA-B14D-9755-BF3518D8D550}" destId="{783CDDB5-BC48-E54E-8F2E-C0CE6F998776}" srcOrd="0" destOrd="0" presId="urn:microsoft.com/office/officeart/2005/8/layout/process3"/>
    <dgm:cxn modelId="{A3DC69E4-921F-F049-8D32-A5016B7C7034}" type="presParOf" srcId="{FDEAB721-D1C3-C543-94BC-18C924A220BB}" destId="{5F5C0202-A6F2-A345-9C48-E4063D120E19}" srcOrd="2" destOrd="0" presId="urn:microsoft.com/office/officeart/2005/8/layout/process3"/>
    <dgm:cxn modelId="{3FDF485C-4D6E-3043-9D36-C43BA76FBC05}" type="presParOf" srcId="{5F5C0202-A6F2-A345-9C48-E4063D120E19}" destId="{942D85BA-6B06-574F-88DF-2804966A7DAE}" srcOrd="0" destOrd="0" presId="urn:microsoft.com/office/officeart/2005/8/layout/process3"/>
    <dgm:cxn modelId="{59DCA26B-C324-C94C-91D9-EBBBCE89F977}" type="presParOf" srcId="{5F5C0202-A6F2-A345-9C48-E4063D120E19}" destId="{95EC19A2-194B-6A4B-B96B-4BC30C51713C}" srcOrd="1" destOrd="0" presId="urn:microsoft.com/office/officeart/2005/8/layout/process3"/>
    <dgm:cxn modelId="{72986074-94CA-864C-8183-C8D9A21A99F7}" type="presParOf" srcId="{5F5C0202-A6F2-A345-9C48-E4063D120E19}" destId="{B17449C8-4815-5548-8A68-A410E519E71D}" srcOrd="2" destOrd="0" presId="urn:microsoft.com/office/officeart/2005/8/layout/process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7F3158-347D-9942-84C6-CBBF5D3C3A6E}" type="doc">
      <dgm:prSet loTypeId="urn:microsoft.com/office/officeart/2005/8/layout/equation1" loCatId="relationship" qsTypeId="urn:microsoft.com/office/officeart/2005/8/quickstyle/simple4" qsCatId="simple" csTypeId="urn:microsoft.com/office/officeart/2005/8/colors/colorful2" csCatId="colorful" phldr="1"/>
      <dgm:spPr/>
    </dgm:pt>
    <dgm:pt modelId="{950770B2-DCAC-1044-9C17-2B41E52D38C8}">
      <dgm:prSet phldrT="[Texto]"/>
      <dgm:spPr/>
      <dgm:t>
        <a:bodyPr/>
        <a:lstStyle/>
        <a:p>
          <a:r>
            <a:rPr lang="es-ES_tradnl" dirty="0" smtClean="0">
              <a:solidFill>
                <a:schemeClr val="tx1"/>
              </a:solidFill>
            </a:rPr>
            <a:t>Capital Ganado</a:t>
          </a:r>
          <a:endParaRPr lang="es-ES_tradnl" dirty="0">
            <a:solidFill>
              <a:schemeClr val="tx1"/>
            </a:solidFill>
          </a:endParaRPr>
        </a:p>
      </dgm:t>
    </dgm:pt>
    <dgm:pt modelId="{0C05CDBF-AEBE-2F4F-A338-E9DC3E39688B}" type="parTrans" cxnId="{B1FD8B78-18C0-B543-A16D-B17C50FAF47F}">
      <dgm:prSet/>
      <dgm:spPr/>
      <dgm:t>
        <a:bodyPr/>
        <a:lstStyle/>
        <a:p>
          <a:endParaRPr lang="es-ES_tradnl"/>
        </a:p>
      </dgm:t>
    </dgm:pt>
    <dgm:pt modelId="{145152DA-C05A-AB4E-8B97-4148013B01A5}" type="sibTrans" cxnId="{B1FD8B78-18C0-B543-A16D-B17C50FAF47F}">
      <dgm:prSet/>
      <dgm:spPr/>
      <dgm:t>
        <a:bodyPr/>
        <a:lstStyle/>
        <a:p>
          <a:endParaRPr lang="es-ES_tradnl" dirty="0"/>
        </a:p>
      </dgm:t>
    </dgm:pt>
    <dgm:pt modelId="{85D3D497-BA56-EC45-96A8-B0AF6E7394A5}">
      <dgm:prSet phldrT="[Texto]"/>
      <dgm:spPr/>
      <dgm:t>
        <a:bodyPr/>
        <a:lstStyle/>
        <a:p>
          <a:r>
            <a:rPr lang="es-ES_tradnl" smtClean="0">
              <a:solidFill>
                <a:schemeClr val="tx1"/>
              </a:solidFill>
            </a:rPr>
            <a:t>Capital Contribuido</a:t>
          </a:r>
          <a:endParaRPr lang="es-ES_tradnl" dirty="0">
            <a:solidFill>
              <a:schemeClr val="tx1"/>
            </a:solidFill>
          </a:endParaRPr>
        </a:p>
      </dgm:t>
    </dgm:pt>
    <dgm:pt modelId="{DF6CDD7D-23C1-0C43-8AD6-0D7A071ABDD8}" type="parTrans" cxnId="{062D04C2-C1D2-804F-9F20-83281ED169A0}">
      <dgm:prSet/>
      <dgm:spPr/>
      <dgm:t>
        <a:bodyPr/>
        <a:lstStyle/>
        <a:p>
          <a:endParaRPr lang="es-ES_tradnl"/>
        </a:p>
      </dgm:t>
    </dgm:pt>
    <dgm:pt modelId="{EB9CF358-A57A-5240-85E9-F4EFF970BDBF}" type="sibTrans" cxnId="{062D04C2-C1D2-804F-9F20-83281ED169A0}">
      <dgm:prSet/>
      <dgm:spPr/>
      <dgm:t>
        <a:bodyPr/>
        <a:lstStyle/>
        <a:p>
          <a:endParaRPr lang="es-ES_tradnl" dirty="0"/>
        </a:p>
      </dgm:t>
    </dgm:pt>
    <dgm:pt modelId="{3B0EEA27-64A1-374D-9B09-9E935F71DE2D}">
      <dgm:prSet phldrT="[Texto]"/>
      <dgm:spPr/>
      <dgm:t>
        <a:bodyPr/>
        <a:lstStyle/>
        <a:p>
          <a:r>
            <a:rPr lang="es-ES_tradnl" dirty="0" smtClean="0"/>
            <a:t>Capital Contable</a:t>
          </a:r>
          <a:endParaRPr lang="es-ES_tradnl" dirty="0"/>
        </a:p>
      </dgm:t>
    </dgm:pt>
    <dgm:pt modelId="{7721DFCA-F7DC-0346-8F1A-6EDBEA0D2847}" type="parTrans" cxnId="{C99E0661-2C7D-4944-B197-056655CE2731}">
      <dgm:prSet/>
      <dgm:spPr/>
      <dgm:t>
        <a:bodyPr/>
        <a:lstStyle/>
        <a:p>
          <a:endParaRPr lang="es-ES_tradnl"/>
        </a:p>
      </dgm:t>
    </dgm:pt>
    <dgm:pt modelId="{20FB3159-7E3B-0D4C-AD20-849726EAF4D4}" type="sibTrans" cxnId="{C99E0661-2C7D-4944-B197-056655CE2731}">
      <dgm:prSet/>
      <dgm:spPr/>
      <dgm:t>
        <a:bodyPr/>
        <a:lstStyle/>
        <a:p>
          <a:endParaRPr lang="es-ES_tradnl"/>
        </a:p>
      </dgm:t>
    </dgm:pt>
    <dgm:pt modelId="{F4D2F195-8F47-194B-9B7F-5BD5CABDF1CE}" type="pres">
      <dgm:prSet presAssocID="{507F3158-347D-9942-84C6-CBBF5D3C3A6E}" presName="linearFlow" presStyleCnt="0">
        <dgm:presLayoutVars>
          <dgm:dir/>
          <dgm:resizeHandles val="exact"/>
        </dgm:presLayoutVars>
      </dgm:prSet>
      <dgm:spPr/>
    </dgm:pt>
    <dgm:pt modelId="{C336DAD9-E597-534D-B6AC-2A18A6F719B3}" type="pres">
      <dgm:prSet presAssocID="{950770B2-DCAC-1044-9C17-2B41E52D38C8}" presName="node" presStyleLbl="node1" presStyleIdx="0" presStyleCnt="3">
        <dgm:presLayoutVars>
          <dgm:bulletEnabled val="1"/>
        </dgm:presLayoutVars>
      </dgm:prSet>
      <dgm:spPr/>
      <dgm:t>
        <a:bodyPr/>
        <a:lstStyle/>
        <a:p>
          <a:endParaRPr lang="es-ES_tradnl"/>
        </a:p>
      </dgm:t>
    </dgm:pt>
    <dgm:pt modelId="{B1416C4B-9CCC-434B-B4C1-E29D22C23657}" type="pres">
      <dgm:prSet presAssocID="{145152DA-C05A-AB4E-8B97-4148013B01A5}" presName="spacerL" presStyleCnt="0"/>
      <dgm:spPr/>
    </dgm:pt>
    <dgm:pt modelId="{24465079-691A-FC40-A842-E447C83187EA}" type="pres">
      <dgm:prSet presAssocID="{145152DA-C05A-AB4E-8B97-4148013B01A5}" presName="sibTrans" presStyleLbl="sibTrans2D1" presStyleIdx="0" presStyleCnt="2"/>
      <dgm:spPr/>
      <dgm:t>
        <a:bodyPr/>
        <a:lstStyle/>
        <a:p>
          <a:endParaRPr lang="es-ES_tradnl"/>
        </a:p>
      </dgm:t>
    </dgm:pt>
    <dgm:pt modelId="{F39AC550-FBA8-4A48-B1D5-1309A1D546E6}" type="pres">
      <dgm:prSet presAssocID="{145152DA-C05A-AB4E-8B97-4148013B01A5}" presName="spacerR" presStyleCnt="0"/>
      <dgm:spPr/>
    </dgm:pt>
    <dgm:pt modelId="{6B1CF3BF-349D-0B4C-9C3D-3EE6FCD3B9C9}" type="pres">
      <dgm:prSet presAssocID="{85D3D497-BA56-EC45-96A8-B0AF6E7394A5}" presName="node" presStyleLbl="node1" presStyleIdx="1" presStyleCnt="3">
        <dgm:presLayoutVars>
          <dgm:bulletEnabled val="1"/>
        </dgm:presLayoutVars>
      </dgm:prSet>
      <dgm:spPr/>
      <dgm:t>
        <a:bodyPr/>
        <a:lstStyle/>
        <a:p>
          <a:endParaRPr lang="es-ES_tradnl"/>
        </a:p>
      </dgm:t>
    </dgm:pt>
    <dgm:pt modelId="{FA300083-5537-2249-8361-F95DFF6911C5}" type="pres">
      <dgm:prSet presAssocID="{EB9CF358-A57A-5240-85E9-F4EFF970BDBF}" presName="spacerL" presStyleCnt="0"/>
      <dgm:spPr/>
    </dgm:pt>
    <dgm:pt modelId="{1CE04918-4272-CC4F-ADBC-1679477B8869}" type="pres">
      <dgm:prSet presAssocID="{EB9CF358-A57A-5240-85E9-F4EFF970BDBF}" presName="sibTrans" presStyleLbl="sibTrans2D1" presStyleIdx="1" presStyleCnt="2"/>
      <dgm:spPr/>
      <dgm:t>
        <a:bodyPr/>
        <a:lstStyle/>
        <a:p>
          <a:endParaRPr lang="es-ES_tradnl"/>
        </a:p>
      </dgm:t>
    </dgm:pt>
    <dgm:pt modelId="{69289A2C-0F21-804B-853F-56DD07FB9D47}" type="pres">
      <dgm:prSet presAssocID="{EB9CF358-A57A-5240-85E9-F4EFF970BDBF}" presName="spacerR" presStyleCnt="0"/>
      <dgm:spPr/>
    </dgm:pt>
    <dgm:pt modelId="{B1BC7E67-1504-634D-9713-A1F85D052942}" type="pres">
      <dgm:prSet presAssocID="{3B0EEA27-64A1-374D-9B09-9E935F71DE2D}" presName="node" presStyleLbl="node1" presStyleIdx="2" presStyleCnt="3">
        <dgm:presLayoutVars>
          <dgm:bulletEnabled val="1"/>
        </dgm:presLayoutVars>
      </dgm:prSet>
      <dgm:spPr/>
      <dgm:t>
        <a:bodyPr/>
        <a:lstStyle/>
        <a:p>
          <a:endParaRPr lang="es-ES_tradnl"/>
        </a:p>
      </dgm:t>
    </dgm:pt>
  </dgm:ptLst>
  <dgm:cxnLst>
    <dgm:cxn modelId="{B1FD8B78-18C0-B543-A16D-B17C50FAF47F}" srcId="{507F3158-347D-9942-84C6-CBBF5D3C3A6E}" destId="{950770B2-DCAC-1044-9C17-2B41E52D38C8}" srcOrd="0" destOrd="0" parTransId="{0C05CDBF-AEBE-2F4F-A338-E9DC3E39688B}" sibTransId="{145152DA-C05A-AB4E-8B97-4148013B01A5}"/>
    <dgm:cxn modelId="{085604F7-A38D-834D-BE2A-F497F0EF69A6}" type="presOf" srcId="{EB9CF358-A57A-5240-85E9-F4EFF970BDBF}" destId="{1CE04918-4272-CC4F-ADBC-1679477B8869}" srcOrd="0" destOrd="0" presId="urn:microsoft.com/office/officeart/2005/8/layout/equation1"/>
    <dgm:cxn modelId="{4485E88E-2122-C74B-9267-82373F3DD48D}" type="presOf" srcId="{507F3158-347D-9942-84C6-CBBF5D3C3A6E}" destId="{F4D2F195-8F47-194B-9B7F-5BD5CABDF1CE}" srcOrd="0" destOrd="0" presId="urn:microsoft.com/office/officeart/2005/8/layout/equation1"/>
    <dgm:cxn modelId="{94F673C3-7833-4B46-BF9A-E68733DB43F1}" type="presOf" srcId="{950770B2-DCAC-1044-9C17-2B41E52D38C8}" destId="{C336DAD9-E597-534D-B6AC-2A18A6F719B3}" srcOrd="0" destOrd="0" presId="urn:microsoft.com/office/officeart/2005/8/layout/equation1"/>
    <dgm:cxn modelId="{062D04C2-C1D2-804F-9F20-83281ED169A0}" srcId="{507F3158-347D-9942-84C6-CBBF5D3C3A6E}" destId="{85D3D497-BA56-EC45-96A8-B0AF6E7394A5}" srcOrd="1" destOrd="0" parTransId="{DF6CDD7D-23C1-0C43-8AD6-0D7A071ABDD8}" sibTransId="{EB9CF358-A57A-5240-85E9-F4EFF970BDBF}"/>
    <dgm:cxn modelId="{A225D2F5-833B-A94B-A81D-894D9F005973}" type="presOf" srcId="{3B0EEA27-64A1-374D-9B09-9E935F71DE2D}" destId="{B1BC7E67-1504-634D-9713-A1F85D052942}" srcOrd="0" destOrd="0" presId="urn:microsoft.com/office/officeart/2005/8/layout/equation1"/>
    <dgm:cxn modelId="{C99E0661-2C7D-4944-B197-056655CE2731}" srcId="{507F3158-347D-9942-84C6-CBBF5D3C3A6E}" destId="{3B0EEA27-64A1-374D-9B09-9E935F71DE2D}" srcOrd="2" destOrd="0" parTransId="{7721DFCA-F7DC-0346-8F1A-6EDBEA0D2847}" sibTransId="{20FB3159-7E3B-0D4C-AD20-849726EAF4D4}"/>
    <dgm:cxn modelId="{7CB61D06-DDD8-D74E-BBC1-FB9CD570DF10}" type="presOf" srcId="{85D3D497-BA56-EC45-96A8-B0AF6E7394A5}" destId="{6B1CF3BF-349D-0B4C-9C3D-3EE6FCD3B9C9}" srcOrd="0" destOrd="0" presId="urn:microsoft.com/office/officeart/2005/8/layout/equation1"/>
    <dgm:cxn modelId="{7586FE2F-2328-8541-8CC2-B775E6F5F344}" type="presOf" srcId="{145152DA-C05A-AB4E-8B97-4148013B01A5}" destId="{24465079-691A-FC40-A842-E447C83187EA}" srcOrd="0" destOrd="0" presId="urn:microsoft.com/office/officeart/2005/8/layout/equation1"/>
    <dgm:cxn modelId="{EEF1773D-494F-154F-8722-26553036407F}" type="presParOf" srcId="{F4D2F195-8F47-194B-9B7F-5BD5CABDF1CE}" destId="{C336DAD9-E597-534D-B6AC-2A18A6F719B3}" srcOrd="0" destOrd="0" presId="urn:microsoft.com/office/officeart/2005/8/layout/equation1"/>
    <dgm:cxn modelId="{BBA263F5-583D-2747-8820-4638224D15C8}" type="presParOf" srcId="{F4D2F195-8F47-194B-9B7F-5BD5CABDF1CE}" destId="{B1416C4B-9CCC-434B-B4C1-E29D22C23657}" srcOrd="1" destOrd="0" presId="urn:microsoft.com/office/officeart/2005/8/layout/equation1"/>
    <dgm:cxn modelId="{9857EACE-06AC-BF40-B865-F55C70A4BAC5}" type="presParOf" srcId="{F4D2F195-8F47-194B-9B7F-5BD5CABDF1CE}" destId="{24465079-691A-FC40-A842-E447C83187EA}" srcOrd="2" destOrd="0" presId="urn:microsoft.com/office/officeart/2005/8/layout/equation1"/>
    <dgm:cxn modelId="{77F69CD9-5DA4-EB48-8338-3DD6EAE58CEC}" type="presParOf" srcId="{F4D2F195-8F47-194B-9B7F-5BD5CABDF1CE}" destId="{F39AC550-FBA8-4A48-B1D5-1309A1D546E6}" srcOrd="3" destOrd="0" presId="urn:microsoft.com/office/officeart/2005/8/layout/equation1"/>
    <dgm:cxn modelId="{8A694636-97F5-3A4F-9DC6-0405791F9227}" type="presParOf" srcId="{F4D2F195-8F47-194B-9B7F-5BD5CABDF1CE}" destId="{6B1CF3BF-349D-0B4C-9C3D-3EE6FCD3B9C9}" srcOrd="4" destOrd="0" presId="urn:microsoft.com/office/officeart/2005/8/layout/equation1"/>
    <dgm:cxn modelId="{9EF7B368-58D6-CF47-AEB6-F453E812A434}" type="presParOf" srcId="{F4D2F195-8F47-194B-9B7F-5BD5CABDF1CE}" destId="{FA300083-5537-2249-8361-F95DFF6911C5}" srcOrd="5" destOrd="0" presId="urn:microsoft.com/office/officeart/2005/8/layout/equation1"/>
    <dgm:cxn modelId="{2EE07E56-F562-884B-B79D-E8C0E13E9292}" type="presParOf" srcId="{F4D2F195-8F47-194B-9B7F-5BD5CABDF1CE}" destId="{1CE04918-4272-CC4F-ADBC-1679477B8869}" srcOrd="6" destOrd="0" presId="urn:microsoft.com/office/officeart/2005/8/layout/equation1"/>
    <dgm:cxn modelId="{548B604B-4068-9443-966B-10E62442168C}" type="presParOf" srcId="{F4D2F195-8F47-194B-9B7F-5BD5CABDF1CE}" destId="{69289A2C-0F21-804B-853F-56DD07FB9D47}" srcOrd="7" destOrd="0" presId="urn:microsoft.com/office/officeart/2005/8/layout/equation1"/>
    <dgm:cxn modelId="{48D5126E-C6F0-F542-85AE-71AEEDB546D8}" type="presParOf" srcId="{F4D2F195-8F47-194B-9B7F-5BD5CABDF1CE}" destId="{B1BC7E67-1504-634D-9713-A1F85D052942}" srcOrd="8" destOrd="0" presId="urn:microsoft.com/office/officeart/2005/8/layout/equatio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887589-B8CC-E649-BE73-4B874D5DDA6C}" type="doc">
      <dgm:prSet loTypeId="urn:microsoft.com/office/officeart/2005/8/layout/orgChart1" loCatId="hierarchy" qsTypeId="urn:microsoft.com/office/officeart/2005/8/quickstyle/simple4" qsCatId="simple" csTypeId="urn:microsoft.com/office/officeart/2005/8/colors/colorful1" csCatId="colorful" phldr="1"/>
      <dgm:spPr/>
      <dgm:t>
        <a:bodyPr/>
        <a:lstStyle/>
        <a:p>
          <a:endParaRPr lang="es-ES_tradnl"/>
        </a:p>
      </dgm:t>
    </dgm:pt>
    <dgm:pt modelId="{27143310-98FB-BD43-AE9F-F0F9F2E98FA5}">
      <dgm:prSet phldrT="[Texto]"/>
      <dgm:spPr/>
      <dgm:t>
        <a:bodyPr/>
        <a:lstStyle/>
        <a:p>
          <a:r>
            <a:rPr lang="es-ES_tradnl" smtClean="0">
              <a:solidFill>
                <a:schemeClr val="tx1"/>
              </a:solidFill>
            </a:rPr>
            <a:t>Capital Contribuido</a:t>
          </a:r>
          <a:endParaRPr lang="es-ES_tradnl" dirty="0">
            <a:solidFill>
              <a:schemeClr val="tx1"/>
            </a:solidFill>
          </a:endParaRPr>
        </a:p>
      </dgm:t>
    </dgm:pt>
    <dgm:pt modelId="{7E1CEE24-4312-8342-8F9C-2A982B1DC0F5}" type="parTrans" cxnId="{D3967BF5-C62B-DC40-B6B3-CFC489CAEB4C}">
      <dgm:prSet/>
      <dgm:spPr/>
      <dgm:t>
        <a:bodyPr/>
        <a:lstStyle/>
        <a:p>
          <a:endParaRPr lang="es-ES_tradnl">
            <a:solidFill>
              <a:schemeClr val="tx1"/>
            </a:solidFill>
          </a:endParaRPr>
        </a:p>
      </dgm:t>
    </dgm:pt>
    <dgm:pt modelId="{D2ABA140-D74A-B749-B1CD-4AD188AE22F3}" type="sibTrans" cxnId="{D3967BF5-C62B-DC40-B6B3-CFC489CAEB4C}">
      <dgm:prSet/>
      <dgm:spPr/>
      <dgm:t>
        <a:bodyPr/>
        <a:lstStyle/>
        <a:p>
          <a:endParaRPr lang="es-ES_tradnl">
            <a:solidFill>
              <a:schemeClr val="tx1"/>
            </a:solidFill>
          </a:endParaRPr>
        </a:p>
      </dgm:t>
    </dgm:pt>
    <dgm:pt modelId="{8FB14085-01D6-E54F-8A27-03C2A298F8DC}">
      <dgm:prSet phldrT="[Texto]"/>
      <dgm:spPr/>
      <dgm:t>
        <a:bodyPr/>
        <a:lstStyle/>
        <a:p>
          <a:r>
            <a:rPr lang="es-ES_tradnl" smtClean="0">
              <a:solidFill>
                <a:schemeClr val="tx1"/>
              </a:solidFill>
            </a:rPr>
            <a:t>Aportaciones en especie</a:t>
          </a:r>
          <a:endParaRPr lang="es-ES_tradnl" dirty="0">
            <a:solidFill>
              <a:schemeClr val="tx1"/>
            </a:solidFill>
          </a:endParaRPr>
        </a:p>
      </dgm:t>
    </dgm:pt>
    <dgm:pt modelId="{CB7E1A96-46E1-EF46-9821-D168047C9001}" type="parTrans" cxnId="{6146DBE8-27D5-F543-9627-1B7165BA9305}">
      <dgm:prSet/>
      <dgm:spPr/>
      <dgm:t>
        <a:bodyPr/>
        <a:lstStyle/>
        <a:p>
          <a:endParaRPr lang="es-ES_tradnl" dirty="0">
            <a:solidFill>
              <a:schemeClr val="tx1"/>
            </a:solidFill>
          </a:endParaRPr>
        </a:p>
      </dgm:t>
    </dgm:pt>
    <dgm:pt modelId="{9AA0047E-55F3-0142-893A-011D9E6156A6}" type="sibTrans" cxnId="{6146DBE8-27D5-F543-9627-1B7165BA9305}">
      <dgm:prSet/>
      <dgm:spPr/>
      <dgm:t>
        <a:bodyPr/>
        <a:lstStyle/>
        <a:p>
          <a:endParaRPr lang="es-ES_tradnl">
            <a:solidFill>
              <a:schemeClr val="tx1"/>
            </a:solidFill>
          </a:endParaRPr>
        </a:p>
      </dgm:t>
    </dgm:pt>
    <dgm:pt modelId="{5FB1BBF7-352E-3E49-8C15-34BCD66DDE11}">
      <dgm:prSet phldrT="[Texto]"/>
      <dgm:spPr/>
      <dgm:t>
        <a:bodyPr/>
        <a:lstStyle/>
        <a:p>
          <a:r>
            <a:rPr lang="es-ES_tradnl" smtClean="0">
              <a:solidFill>
                <a:schemeClr val="tx1"/>
              </a:solidFill>
            </a:rPr>
            <a:t>Primas en emisión de acciones</a:t>
          </a:r>
          <a:endParaRPr lang="es-ES_tradnl" dirty="0">
            <a:solidFill>
              <a:schemeClr val="tx1"/>
            </a:solidFill>
          </a:endParaRPr>
        </a:p>
      </dgm:t>
    </dgm:pt>
    <dgm:pt modelId="{BA8BAA1A-638D-EA45-83D5-07A30D145723}" type="parTrans" cxnId="{665A3342-C77F-B547-ABDD-880AE06A2480}">
      <dgm:prSet/>
      <dgm:spPr/>
      <dgm:t>
        <a:bodyPr/>
        <a:lstStyle/>
        <a:p>
          <a:endParaRPr lang="es-ES_tradnl" dirty="0">
            <a:solidFill>
              <a:schemeClr val="tx1"/>
            </a:solidFill>
          </a:endParaRPr>
        </a:p>
      </dgm:t>
    </dgm:pt>
    <dgm:pt modelId="{DACFB007-7DF8-B043-9E9E-F2185512D0B0}" type="sibTrans" cxnId="{665A3342-C77F-B547-ABDD-880AE06A2480}">
      <dgm:prSet/>
      <dgm:spPr/>
      <dgm:t>
        <a:bodyPr/>
        <a:lstStyle/>
        <a:p>
          <a:endParaRPr lang="es-ES_tradnl">
            <a:solidFill>
              <a:schemeClr val="tx1"/>
            </a:solidFill>
          </a:endParaRPr>
        </a:p>
      </dgm:t>
    </dgm:pt>
    <dgm:pt modelId="{F0EC7C97-B7BF-8344-864D-0CB2A7566566}">
      <dgm:prSet phldrT="[Texto]"/>
      <dgm:spPr/>
      <dgm:t>
        <a:bodyPr/>
        <a:lstStyle/>
        <a:p>
          <a:r>
            <a:rPr lang="es-ES_tradnl" smtClean="0">
              <a:solidFill>
                <a:schemeClr val="tx1"/>
              </a:solidFill>
            </a:rPr>
            <a:t>Otros instrumentos financieros de capital</a:t>
          </a:r>
          <a:endParaRPr lang="es-ES_tradnl" dirty="0">
            <a:solidFill>
              <a:schemeClr val="tx1"/>
            </a:solidFill>
          </a:endParaRPr>
        </a:p>
      </dgm:t>
    </dgm:pt>
    <dgm:pt modelId="{71FE44EE-782D-B34B-9E8F-C5FB862EFA17}" type="parTrans" cxnId="{6D79D589-CEA8-0C46-924F-45AE07E18F1B}">
      <dgm:prSet/>
      <dgm:spPr/>
      <dgm:t>
        <a:bodyPr/>
        <a:lstStyle/>
        <a:p>
          <a:endParaRPr lang="es-ES_tradnl" dirty="0">
            <a:solidFill>
              <a:schemeClr val="tx1"/>
            </a:solidFill>
          </a:endParaRPr>
        </a:p>
      </dgm:t>
    </dgm:pt>
    <dgm:pt modelId="{81F40046-6C0A-7249-8FB3-F7B546A7ED01}" type="sibTrans" cxnId="{6D79D589-CEA8-0C46-924F-45AE07E18F1B}">
      <dgm:prSet/>
      <dgm:spPr/>
      <dgm:t>
        <a:bodyPr/>
        <a:lstStyle/>
        <a:p>
          <a:endParaRPr lang="es-ES_tradnl">
            <a:solidFill>
              <a:schemeClr val="tx1"/>
            </a:solidFill>
          </a:endParaRPr>
        </a:p>
      </dgm:t>
    </dgm:pt>
    <dgm:pt modelId="{61F523BE-2C3B-6246-8598-7F15F704BDDF}">
      <dgm:prSet phldrT="[Texto]"/>
      <dgm:spPr/>
      <dgm:t>
        <a:bodyPr/>
        <a:lstStyle/>
        <a:p>
          <a:r>
            <a:rPr lang="es-ES_tradnl" smtClean="0">
              <a:solidFill>
                <a:schemeClr val="tx1"/>
              </a:solidFill>
            </a:rPr>
            <a:t>Capital Social</a:t>
          </a:r>
          <a:endParaRPr lang="es-ES_tradnl" dirty="0">
            <a:solidFill>
              <a:schemeClr val="tx1"/>
            </a:solidFill>
          </a:endParaRPr>
        </a:p>
      </dgm:t>
    </dgm:pt>
    <dgm:pt modelId="{48831948-F374-3D4F-BE96-0BAC1784A341}" type="parTrans" cxnId="{09E18480-9425-3B4A-9DB0-AECD7138D1D3}">
      <dgm:prSet/>
      <dgm:spPr/>
      <dgm:t>
        <a:bodyPr/>
        <a:lstStyle/>
        <a:p>
          <a:endParaRPr lang="es-ES_tradnl" dirty="0">
            <a:solidFill>
              <a:schemeClr val="tx1"/>
            </a:solidFill>
          </a:endParaRPr>
        </a:p>
      </dgm:t>
    </dgm:pt>
    <dgm:pt modelId="{18A0E668-C098-C149-94F6-83B9C081388D}" type="sibTrans" cxnId="{09E18480-9425-3B4A-9DB0-AECD7138D1D3}">
      <dgm:prSet/>
      <dgm:spPr/>
      <dgm:t>
        <a:bodyPr/>
        <a:lstStyle/>
        <a:p>
          <a:endParaRPr lang="es-ES_tradnl">
            <a:solidFill>
              <a:schemeClr val="tx1"/>
            </a:solidFill>
          </a:endParaRPr>
        </a:p>
      </dgm:t>
    </dgm:pt>
    <dgm:pt modelId="{3D4BB55C-3AE1-9D4F-9DD8-8A2BFB66AA11}">
      <dgm:prSet phldrT="[Texto]"/>
      <dgm:spPr/>
      <dgm:t>
        <a:bodyPr/>
        <a:lstStyle/>
        <a:p>
          <a:r>
            <a:rPr lang="es-ES_tradnl" smtClean="0">
              <a:solidFill>
                <a:schemeClr val="tx1"/>
              </a:solidFill>
            </a:rPr>
            <a:t>Acciones, partes sociales o títulos equivalentes</a:t>
          </a:r>
          <a:endParaRPr lang="es-ES_tradnl" dirty="0">
            <a:solidFill>
              <a:schemeClr val="tx1"/>
            </a:solidFill>
          </a:endParaRPr>
        </a:p>
      </dgm:t>
    </dgm:pt>
    <dgm:pt modelId="{16B8E8D2-3B12-7E4E-87C4-3083DEA980C9}" type="parTrans" cxnId="{F70D9EA8-94EB-9C4D-9B7E-34C3E7B49859}">
      <dgm:prSet/>
      <dgm:spPr/>
      <dgm:t>
        <a:bodyPr/>
        <a:lstStyle/>
        <a:p>
          <a:endParaRPr lang="es-ES_tradnl" dirty="0">
            <a:solidFill>
              <a:schemeClr val="tx1"/>
            </a:solidFill>
          </a:endParaRPr>
        </a:p>
      </dgm:t>
    </dgm:pt>
    <dgm:pt modelId="{933850C4-B347-724E-9D4D-45B8300EBAE3}" type="sibTrans" cxnId="{F70D9EA8-94EB-9C4D-9B7E-34C3E7B49859}">
      <dgm:prSet/>
      <dgm:spPr/>
      <dgm:t>
        <a:bodyPr/>
        <a:lstStyle/>
        <a:p>
          <a:endParaRPr lang="es-ES_tradnl">
            <a:solidFill>
              <a:schemeClr val="tx1"/>
            </a:solidFill>
          </a:endParaRPr>
        </a:p>
      </dgm:t>
    </dgm:pt>
    <dgm:pt modelId="{6829972B-A55B-D148-A9AA-1270753B4E11}">
      <dgm:prSet phldrT="[Texto]"/>
      <dgm:spPr/>
      <dgm:t>
        <a:bodyPr/>
        <a:lstStyle/>
        <a:p>
          <a:r>
            <a:rPr lang="es-ES_tradnl" smtClean="0">
              <a:solidFill>
                <a:schemeClr val="tx1"/>
              </a:solidFill>
            </a:rPr>
            <a:t>Ordinarios, Preferentes, Con voto limitado, con o sin expresión del valor nominal, con dividendos mínimos acumulativos</a:t>
          </a:r>
          <a:endParaRPr lang="es-ES_tradnl" dirty="0">
            <a:solidFill>
              <a:schemeClr val="tx1"/>
            </a:solidFill>
          </a:endParaRPr>
        </a:p>
      </dgm:t>
    </dgm:pt>
    <dgm:pt modelId="{D25F34FA-1D33-4143-8D6A-E5564D745DA0}" type="parTrans" cxnId="{5771418C-0CEE-7243-A8A1-B275FBE930B8}">
      <dgm:prSet/>
      <dgm:spPr/>
      <dgm:t>
        <a:bodyPr/>
        <a:lstStyle/>
        <a:p>
          <a:endParaRPr lang="es-ES_tradnl" dirty="0">
            <a:solidFill>
              <a:schemeClr val="tx1"/>
            </a:solidFill>
          </a:endParaRPr>
        </a:p>
      </dgm:t>
    </dgm:pt>
    <dgm:pt modelId="{1E949650-6B00-CB48-94F8-83AAE73578A5}" type="sibTrans" cxnId="{5771418C-0CEE-7243-A8A1-B275FBE930B8}">
      <dgm:prSet/>
      <dgm:spPr/>
      <dgm:t>
        <a:bodyPr/>
        <a:lstStyle/>
        <a:p>
          <a:endParaRPr lang="es-ES_tradnl">
            <a:solidFill>
              <a:schemeClr val="tx1"/>
            </a:solidFill>
          </a:endParaRPr>
        </a:p>
      </dgm:t>
    </dgm:pt>
    <dgm:pt modelId="{C5AD6BCF-2DA6-1745-BE7D-FB00EF818FAB}">
      <dgm:prSet phldrT="[Texto]"/>
      <dgm:spPr/>
      <dgm:t>
        <a:bodyPr/>
        <a:lstStyle/>
        <a:p>
          <a:r>
            <a:rPr lang="es-ES_tradnl" smtClean="0">
              <a:solidFill>
                <a:schemeClr val="tx1"/>
              </a:solidFill>
            </a:rPr>
            <a:t>Al Portador o nominativos</a:t>
          </a:r>
          <a:endParaRPr lang="es-ES_tradnl" dirty="0">
            <a:solidFill>
              <a:schemeClr val="tx1"/>
            </a:solidFill>
          </a:endParaRPr>
        </a:p>
      </dgm:t>
    </dgm:pt>
    <dgm:pt modelId="{82CCF86B-4B6C-2243-9270-70370161857D}" type="parTrans" cxnId="{E7417726-9CDE-3B48-9CD2-3AC025000742}">
      <dgm:prSet/>
      <dgm:spPr/>
      <dgm:t>
        <a:bodyPr/>
        <a:lstStyle/>
        <a:p>
          <a:endParaRPr lang="es-ES_tradnl" dirty="0">
            <a:solidFill>
              <a:schemeClr val="tx1"/>
            </a:solidFill>
          </a:endParaRPr>
        </a:p>
      </dgm:t>
    </dgm:pt>
    <dgm:pt modelId="{E48EC216-46A4-884F-8B79-16487E054E81}" type="sibTrans" cxnId="{E7417726-9CDE-3B48-9CD2-3AC025000742}">
      <dgm:prSet/>
      <dgm:spPr/>
      <dgm:t>
        <a:bodyPr/>
        <a:lstStyle/>
        <a:p>
          <a:endParaRPr lang="es-ES_tradnl">
            <a:solidFill>
              <a:schemeClr val="tx1"/>
            </a:solidFill>
          </a:endParaRPr>
        </a:p>
      </dgm:t>
    </dgm:pt>
    <dgm:pt modelId="{02BBF4A9-B506-A149-82B4-7E031A743B66}">
      <dgm:prSet phldrT="[Texto]"/>
      <dgm:spPr/>
      <dgm:t>
        <a:bodyPr/>
        <a:lstStyle/>
        <a:p>
          <a:r>
            <a:rPr lang="es-ES_tradnl" smtClean="0">
              <a:solidFill>
                <a:schemeClr val="tx1"/>
              </a:solidFill>
            </a:rPr>
            <a:t>Activos aportados</a:t>
          </a:r>
          <a:endParaRPr lang="es-ES_tradnl" dirty="0">
            <a:solidFill>
              <a:schemeClr val="tx1"/>
            </a:solidFill>
          </a:endParaRPr>
        </a:p>
      </dgm:t>
    </dgm:pt>
    <dgm:pt modelId="{E7FC9D56-EFB0-364C-B6F9-3F34A4E2FCD7}" type="parTrans" cxnId="{18E57501-031E-AD45-ACBB-BF52D67767B3}">
      <dgm:prSet/>
      <dgm:spPr/>
      <dgm:t>
        <a:bodyPr/>
        <a:lstStyle/>
        <a:p>
          <a:endParaRPr lang="es-ES_tradnl" dirty="0">
            <a:solidFill>
              <a:schemeClr val="tx1"/>
            </a:solidFill>
          </a:endParaRPr>
        </a:p>
      </dgm:t>
    </dgm:pt>
    <dgm:pt modelId="{D759F445-5B12-924A-8FE3-19DE4AF001DE}" type="sibTrans" cxnId="{18E57501-031E-AD45-ACBB-BF52D67767B3}">
      <dgm:prSet/>
      <dgm:spPr/>
      <dgm:t>
        <a:bodyPr/>
        <a:lstStyle/>
        <a:p>
          <a:endParaRPr lang="es-ES_tradnl">
            <a:solidFill>
              <a:schemeClr val="tx1"/>
            </a:solidFill>
          </a:endParaRPr>
        </a:p>
      </dgm:t>
    </dgm:pt>
    <dgm:pt modelId="{456BB329-5F60-E146-909C-CF00F7719167}">
      <dgm:prSet phldrT="[Texto]"/>
      <dgm:spPr/>
      <dgm:t>
        <a:bodyPr/>
        <a:lstStyle/>
        <a:p>
          <a:r>
            <a:rPr lang="es-ES_tradnl" smtClean="0">
              <a:solidFill>
                <a:schemeClr val="tx1"/>
              </a:solidFill>
            </a:rPr>
            <a:t>Pasivos asumidos por el accionista</a:t>
          </a:r>
          <a:endParaRPr lang="es-ES_tradnl" dirty="0">
            <a:solidFill>
              <a:schemeClr val="tx1"/>
            </a:solidFill>
          </a:endParaRPr>
        </a:p>
      </dgm:t>
    </dgm:pt>
    <dgm:pt modelId="{85943FEE-1C99-2346-AD11-718511E35574}" type="parTrans" cxnId="{CB29E8FA-8BDB-EF44-B5A1-0E1488C97D0F}">
      <dgm:prSet/>
      <dgm:spPr/>
      <dgm:t>
        <a:bodyPr/>
        <a:lstStyle/>
        <a:p>
          <a:endParaRPr lang="es-ES_tradnl" dirty="0">
            <a:solidFill>
              <a:schemeClr val="tx1"/>
            </a:solidFill>
          </a:endParaRPr>
        </a:p>
      </dgm:t>
    </dgm:pt>
    <dgm:pt modelId="{BBAEDE35-8ADA-8F4B-BDBC-3F6503112142}" type="sibTrans" cxnId="{CB29E8FA-8BDB-EF44-B5A1-0E1488C97D0F}">
      <dgm:prSet/>
      <dgm:spPr/>
      <dgm:t>
        <a:bodyPr/>
        <a:lstStyle/>
        <a:p>
          <a:endParaRPr lang="es-ES_tradnl">
            <a:solidFill>
              <a:schemeClr val="tx1"/>
            </a:solidFill>
          </a:endParaRPr>
        </a:p>
      </dgm:t>
    </dgm:pt>
    <dgm:pt modelId="{75BB21D1-5F1A-974F-A7B6-53DE883D1620}">
      <dgm:prSet phldrT="[Texto]"/>
      <dgm:spPr/>
      <dgm:t>
        <a:bodyPr/>
        <a:lstStyle/>
        <a:p>
          <a:r>
            <a:rPr lang="es-ES_tradnl" smtClean="0">
              <a:solidFill>
                <a:schemeClr val="tx1"/>
              </a:solidFill>
            </a:rPr>
            <a:t>Instrumentos financieros convertibles en acciones</a:t>
          </a:r>
          <a:endParaRPr lang="es-ES_tradnl" dirty="0">
            <a:solidFill>
              <a:schemeClr val="tx1"/>
            </a:solidFill>
          </a:endParaRPr>
        </a:p>
      </dgm:t>
    </dgm:pt>
    <dgm:pt modelId="{4FE00C76-A315-4C4F-B6C0-6A0FB384C331}" type="parTrans" cxnId="{8489D098-A7B4-E846-B05F-2049AA96C6F9}">
      <dgm:prSet/>
      <dgm:spPr/>
      <dgm:t>
        <a:bodyPr/>
        <a:lstStyle/>
        <a:p>
          <a:endParaRPr lang="es-ES_tradnl" dirty="0">
            <a:solidFill>
              <a:schemeClr val="tx1"/>
            </a:solidFill>
          </a:endParaRPr>
        </a:p>
      </dgm:t>
    </dgm:pt>
    <dgm:pt modelId="{9E1EB6C3-B6B2-6F42-825D-C344241DC2D9}" type="sibTrans" cxnId="{8489D098-A7B4-E846-B05F-2049AA96C6F9}">
      <dgm:prSet/>
      <dgm:spPr/>
      <dgm:t>
        <a:bodyPr/>
        <a:lstStyle/>
        <a:p>
          <a:endParaRPr lang="es-ES_tradnl">
            <a:solidFill>
              <a:schemeClr val="tx1"/>
            </a:solidFill>
          </a:endParaRPr>
        </a:p>
      </dgm:t>
    </dgm:pt>
    <dgm:pt modelId="{449FD02F-B499-A14E-896A-C5F7EF15FB56}">
      <dgm:prSet phldrT="[Texto]"/>
      <dgm:spPr/>
      <dgm:t>
        <a:bodyPr/>
        <a:lstStyle/>
        <a:p>
          <a:r>
            <a:rPr lang="es-ES_tradnl" smtClean="0">
              <a:solidFill>
                <a:schemeClr val="tx1"/>
              </a:solidFill>
            </a:rPr>
            <a:t>Opciones de Compra/Venta de acciones</a:t>
          </a:r>
          <a:endParaRPr lang="es-ES_tradnl" dirty="0">
            <a:solidFill>
              <a:schemeClr val="tx1"/>
            </a:solidFill>
          </a:endParaRPr>
        </a:p>
      </dgm:t>
    </dgm:pt>
    <dgm:pt modelId="{446AC0E2-BC59-D947-AA38-E471744287C9}" type="parTrans" cxnId="{26AA01E1-EF98-E045-B861-3E58A8675A3E}">
      <dgm:prSet/>
      <dgm:spPr/>
      <dgm:t>
        <a:bodyPr/>
        <a:lstStyle/>
        <a:p>
          <a:endParaRPr lang="es-ES_tradnl" dirty="0">
            <a:solidFill>
              <a:schemeClr val="tx1"/>
            </a:solidFill>
          </a:endParaRPr>
        </a:p>
      </dgm:t>
    </dgm:pt>
    <dgm:pt modelId="{A3E24E75-DF5E-5D45-ADD1-1206686107C3}" type="sibTrans" cxnId="{26AA01E1-EF98-E045-B861-3E58A8675A3E}">
      <dgm:prSet/>
      <dgm:spPr/>
      <dgm:t>
        <a:bodyPr/>
        <a:lstStyle/>
        <a:p>
          <a:endParaRPr lang="es-ES_tradnl">
            <a:solidFill>
              <a:schemeClr val="tx1"/>
            </a:solidFill>
          </a:endParaRPr>
        </a:p>
      </dgm:t>
    </dgm:pt>
    <dgm:pt modelId="{91B8B20A-27AF-3F40-B05B-83A376C3C8E7}" type="pres">
      <dgm:prSet presAssocID="{3B887589-B8CC-E649-BE73-4B874D5DDA6C}" presName="hierChild1" presStyleCnt="0">
        <dgm:presLayoutVars>
          <dgm:orgChart val="1"/>
          <dgm:chPref val="1"/>
          <dgm:dir/>
          <dgm:animOne val="branch"/>
          <dgm:animLvl val="lvl"/>
          <dgm:resizeHandles/>
        </dgm:presLayoutVars>
      </dgm:prSet>
      <dgm:spPr/>
      <dgm:t>
        <a:bodyPr/>
        <a:lstStyle/>
        <a:p>
          <a:endParaRPr lang="es-ES_tradnl"/>
        </a:p>
      </dgm:t>
    </dgm:pt>
    <dgm:pt modelId="{8415E7F7-D616-6044-BEEF-A15795614D4C}" type="pres">
      <dgm:prSet presAssocID="{27143310-98FB-BD43-AE9F-F0F9F2E98FA5}" presName="hierRoot1" presStyleCnt="0">
        <dgm:presLayoutVars>
          <dgm:hierBranch val="init"/>
        </dgm:presLayoutVars>
      </dgm:prSet>
      <dgm:spPr/>
      <dgm:t>
        <a:bodyPr/>
        <a:lstStyle/>
        <a:p>
          <a:endParaRPr lang="es-ES_tradnl"/>
        </a:p>
      </dgm:t>
    </dgm:pt>
    <dgm:pt modelId="{2649B330-7C28-5D43-ADFF-510CD2AC072D}" type="pres">
      <dgm:prSet presAssocID="{27143310-98FB-BD43-AE9F-F0F9F2E98FA5}" presName="rootComposite1" presStyleCnt="0"/>
      <dgm:spPr/>
      <dgm:t>
        <a:bodyPr/>
        <a:lstStyle/>
        <a:p>
          <a:endParaRPr lang="es-ES_tradnl"/>
        </a:p>
      </dgm:t>
    </dgm:pt>
    <dgm:pt modelId="{6D2B4597-EA44-4E42-92D5-7E0FAEB4CD62}" type="pres">
      <dgm:prSet presAssocID="{27143310-98FB-BD43-AE9F-F0F9F2E98FA5}" presName="rootText1" presStyleLbl="node0" presStyleIdx="0" presStyleCnt="1">
        <dgm:presLayoutVars>
          <dgm:chPref val="3"/>
        </dgm:presLayoutVars>
      </dgm:prSet>
      <dgm:spPr/>
      <dgm:t>
        <a:bodyPr/>
        <a:lstStyle/>
        <a:p>
          <a:endParaRPr lang="es-ES_tradnl"/>
        </a:p>
      </dgm:t>
    </dgm:pt>
    <dgm:pt modelId="{39BC0C9E-A858-3742-868D-44D3D1D22E4F}" type="pres">
      <dgm:prSet presAssocID="{27143310-98FB-BD43-AE9F-F0F9F2E98FA5}" presName="rootConnector1" presStyleLbl="node1" presStyleIdx="0" presStyleCnt="0"/>
      <dgm:spPr/>
      <dgm:t>
        <a:bodyPr/>
        <a:lstStyle/>
        <a:p>
          <a:endParaRPr lang="es-ES_tradnl"/>
        </a:p>
      </dgm:t>
    </dgm:pt>
    <dgm:pt modelId="{C60D0410-1ABC-5240-9EBD-394F3639BC76}" type="pres">
      <dgm:prSet presAssocID="{27143310-98FB-BD43-AE9F-F0F9F2E98FA5}" presName="hierChild2" presStyleCnt="0"/>
      <dgm:spPr/>
      <dgm:t>
        <a:bodyPr/>
        <a:lstStyle/>
        <a:p>
          <a:endParaRPr lang="es-ES_tradnl"/>
        </a:p>
      </dgm:t>
    </dgm:pt>
    <dgm:pt modelId="{0D3F0C32-D6DA-E746-B35D-C22F6804957C}" type="pres">
      <dgm:prSet presAssocID="{48831948-F374-3D4F-BE96-0BAC1784A341}" presName="Name37" presStyleLbl="parChTrans1D2" presStyleIdx="0" presStyleCnt="4"/>
      <dgm:spPr/>
      <dgm:t>
        <a:bodyPr/>
        <a:lstStyle/>
        <a:p>
          <a:endParaRPr lang="es-ES_tradnl"/>
        </a:p>
      </dgm:t>
    </dgm:pt>
    <dgm:pt modelId="{48CCE71F-8B83-C546-A2EE-03A1DCEA4DD1}" type="pres">
      <dgm:prSet presAssocID="{61F523BE-2C3B-6246-8598-7F15F704BDDF}" presName="hierRoot2" presStyleCnt="0">
        <dgm:presLayoutVars>
          <dgm:hierBranch val="init"/>
        </dgm:presLayoutVars>
      </dgm:prSet>
      <dgm:spPr/>
      <dgm:t>
        <a:bodyPr/>
        <a:lstStyle/>
        <a:p>
          <a:endParaRPr lang="es-ES_tradnl"/>
        </a:p>
      </dgm:t>
    </dgm:pt>
    <dgm:pt modelId="{B5B1B5A5-CF2D-6D4D-9575-F4C461DB163D}" type="pres">
      <dgm:prSet presAssocID="{61F523BE-2C3B-6246-8598-7F15F704BDDF}" presName="rootComposite" presStyleCnt="0"/>
      <dgm:spPr/>
      <dgm:t>
        <a:bodyPr/>
        <a:lstStyle/>
        <a:p>
          <a:endParaRPr lang="es-ES_tradnl"/>
        </a:p>
      </dgm:t>
    </dgm:pt>
    <dgm:pt modelId="{2ABC23CF-BB52-ED4C-928F-58F85489C5E6}" type="pres">
      <dgm:prSet presAssocID="{61F523BE-2C3B-6246-8598-7F15F704BDDF}" presName="rootText" presStyleLbl="node2" presStyleIdx="0" presStyleCnt="4">
        <dgm:presLayoutVars>
          <dgm:chPref val="3"/>
        </dgm:presLayoutVars>
      </dgm:prSet>
      <dgm:spPr/>
      <dgm:t>
        <a:bodyPr/>
        <a:lstStyle/>
        <a:p>
          <a:endParaRPr lang="es-ES_tradnl"/>
        </a:p>
      </dgm:t>
    </dgm:pt>
    <dgm:pt modelId="{E3ADDB1C-0810-6F4B-BB56-776397F3C7AA}" type="pres">
      <dgm:prSet presAssocID="{61F523BE-2C3B-6246-8598-7F15F704BDDF}" presName="rootConnector" presStyleLbl="node2" presStyleIdx="0" presStyleCnt="4"/>
      <dgm:spPr/>
      <dgm:t>
        <a:bodyPr/>
        <a:lstStyle/>
        <a:p>
          <a:endParaRPr lang="es-ES_tradnl"/>
        </a:p>
      </dgm:t>
    </dgm:pt>
    <dgm:pt modelId="{32A6437B-A112-DD44-B893-99B102EA075D}" type="pres">
      <dgm:prSet presAssocID="{61F523BE-2C3B-6246-8598-7F15F704BDDF}" presName="hierChild4" presStyleCnt="0"/>
      <dgm:spPr/>
      <dgm:t>
        <a:bodyPr/>
        <a:lstStyle/>
        <a:p>
          <a:endParaRPr lang="es-ES_tradnl"/>
        </a:p>
      </dgm:t>
    </dgm:pt>
    <dgm:pt modelId="{2254C6E1-40E3-4D44-80AA-C6C4836643DA}" type="pres">
      <dgm:prSet presAssocID="{16B8E8D2-3B12-7E4E-87C4-3083DEA980C9}" presName="Name37" presStyleLbl="parChTrans1D3" presStyleIdx="0" presStyleCnt="5"/>
      <dgm:spPr/>
      <dgm:t>
        <a:bodyPr/>
        <a:lstStyle/>
        <a:p>
          <a:endParaRPr lang="es-ES_tradnl"/>
        </a:p>
      </dgm:t>
    </dgm:pt>
    <dgm:pt modelId="{AA3CE83A-5D11-1842-8902-81631433A2A0}" type="pres">
      <dgm:prSet presAssocID="{3D4BB55C-3AE1-9D4F-9DD8-8A2BFB66AA11}" presName="hierRoot2" presStyleCnt="0">
        <dgm:presLayoutVars>
          <dgm:hierBranch val="init"/>
        </dgm:presLayoutVars>
      </dgm:prSet>
      <dgm:spPr/>
      <dgm:t>
        <a:bodyPr/>
        <a:lstStyle/>
        <a:p>
          <a:endParaRPr lang="es-ES_tradnl"/>
        </a:p>
      </dgm:t>
    </dgm:pt>
    <dgm:pt modelId="{532B74B2-EEC9-FE40-BD8B-A93580333797}" type="pres">
      <dgm:prSet presAssocID="{3D4BB55C-3AE1-9D4F-9DD8-8A2BFB66AA11}" presName="rootComposite" presStyleCnt="0"/>
      <dgm:spPr/>
      <dgm:t>
        <a:bodyPr/>
        <a:lstStyle/>
        <a:p>
          <a:endParaRPr lang="es-ES_tradnl"/>
        </a:p>
      </dgm:t>
    </dgm:pt>
    <dgm:pt modelId="{781A571E-0C19-4E45-A062-71B2E764317B}" type="pres">
      <dgm:prSet presAssocID="{3D4BB55C-3AE1-9D4F-9DD8-8A2BFB66AA11}" presName="rootText" presStyleLbl="node3" presStyleIdx="0" presStyleCnt="5">
        <dgm:presLayoutVars>
          <dgm:chPref val="3"/>
        </dgm:presLayoutVars>
      </dgm:prSet>
      <dgm:spPr/>
      <dgm:t>
        <a:bodyPr/>
        <a:lstStyle/>
        <a:p>
          <a:endParaRPr lang="es-ES_tradnl"/>
        </a:p>
      </dgm:t>
    </dgm:pt>
    <dgm:pt modelId="{45F78DD9-C513-3548-B8CD-C94B27AB8EF1}" type="pres">
      <dgm:prSet presAssocID="{3D4BB55C-3AE1-9D4F-9DD8-8A2BFB66AA11}" presName="rootConnector" presStyleLbl="node3" presStyleIdx="0" presStyleCnt="5"/>
      <dgm:spPr/>
      <dgm:t>
        <a:bodyPr/>
        <a:lstStyle/>
        <a:p>
          <a:endParaRPr lang="es-ES_tradnl"/>
        </a:p>
      </dgm:t>
    </dgm:pt>
    <dgm:pt modelId="{A78C1C83-F176-A047-8850-A07A591BE7DD}" type="pres">
      <dgm:prSet presAssocID="{3D4BB55C-3AE1-9D4F-9DD8-8A2BFB66AA11}" presName="hierChild4" presStyleCnt="0"/>
      <dgm:spPr/>
      <dgm:t>
        <a:bodyPr/>
        <a:lstStyle/>
        <a:p>
          <a:endParaRPr lang="es-ES_tradnl"/>
        </a:p>
      </dgm:t>
    </dgm:pt>
    <dgm:pt modelId="{072C5F52-6C8B-0540-9D83-56CE564376E5}" type="pres">
      <dgm:prSet presAssocID="{D25F34FA-1D33-4143-8D6A-E5564D745DA0}" presName="Name37" presStyleLbl="parChTrans1D4" presStyleIdx="0" presStyleCnt="2"/>
      <dgm:spPr/>
      <dgm:t>
        <a:bodyPr/>
        <a:lstStyle/>
        <a:p>
          <a:endParaRPr lang="es-ES_tradnl"/>
        </a:p>
      </dgm:t>
    </dgm:pt>
    <dgm:pt modelId="{F2133F90-BC05-754B-ACAC-E82C9D471DBF}" type="pres">
      <dgm:prSet presAssocID="{6829972B-A55B-D148-A9AA-1270753B4E11}" presName="hierRoot2" presStyleCnt="0">
        <dgm:presLayoutVars>
          <dgm:hierBranch val="init"/>
        </dgm:presLayoutVars>
      </dgm:prSet>
      <dgm:spPr/>
      <dgm:t>
        <a:bodyPr/>
        <a:lstStyle/>
        <a:p>
          <a:endParaRPr lang="es-ES_tradnl"/>
        </a:p>
      </dgm:t>
    </dgm:pt>
    <dgm:pt modelId="{23E82CE3-62A4-5848-B941-19C3D656E867}" type="pres">
      <dgm:prSet presAssocID="{6829972B-A55B-D148-A9AA-1270753B4E11}" presName="rootComposite" presStyleCnt="0"/>
      <dgm:spPr/>
      <dgm:t>
        <a:bodyPr/>
        <a:lstStyle/>
        <a:p>
          <a:endParaRPr lang="es-ES_tradnl"/>
        </a:p>
      </dgm:t>
    </dgm:pt>
    <dgm:pt modelId="{F1EA2F4A-C6D8-7A40-8BAA-A838BD159AE5}" type="pres">
      <dgm:prSet presAssocID="{6829972B-A55B-D148-A9AA-1270753B4E11}" presName="rootText" presStyleLbl="node4" presStyleIdx="0" presStyleCnt="2">
        <dgm:presLayoutVars>
          <dgm:chPref val="3"/>
        </dgm:presLayoutVars>
      </dgm:prSet>
      <dgm:spPr/>
      <dgm:t>
        <a:bodyPr/>
        <a:lstStyle/>
        <a:p>
          <a:endParaRPr lang="es-ES_tradnl"/>
        </a:p>
      </dgm:t>
    </dgm:pt>
    <dgm:pt modelId="{1D65FBF9-3D3D-7244-A2DD-BF171B91031E}" type="pres">
      <dgm:prSet presAssocID="{6829972B-A55B-D148-A9AA-1270753B4E11}" presName="rootConnector" presStyleLbl="node4" presStyleIdx="0" presStyleCnt="2"/>
      <dgm:spPr/>
      <dgm:t>
        <a:bodyPr/>
        <a:lstStyle/>
        <a:p>
          <a:endParaRPr lang="es-ES_tradnl"/>
        </a:p>
      </dgm:t>
    </dgm:pt>
    <dgm:pt modelId="{A41C78E8-2846-4C46-A350-4758C80F811A}" type="pres">
      <dgm:prSet presAssocID="{6829972B-A55B-D148-A9AA-1270753B4E11}" presName="hierChild4" presStyleCnt="0"/>
      <dgm:spPr/>
      <dgm:t>
        <a:bodyPr/>
        <a:lstStyle/>
        <a:p>
          <a:endParaRPr lang="es-ES_tradnl"/>
        </a:p>
      </dgm:t>
    </dgm:pt>
    <dgm:pt modelId="{80B319B1-C70B-784C-BCC1-07400434B7F7}" type="pres">
      <dgm:prSet presAssocID="{82CCF86B-4B6C-2243-9270-70370161857D}" presName="Name37" presStyleLbl="parChTrans1D4" presStyleIdx="1" presStyleCnt="2"/>
      <dgm:spPr/>
      <dgm:t>
        <a:bodyPr/>
        <a:lstStyle/>
        <a:p>
          <a:endParaRPr lang="es-ES_tradnl"/>
        </a:p>
      </dgm:t>
    </dgm:pt>
    <dgm:pt modelId="{BAF992F3-6641-0E45-8518-C535B27440B3}" type="pres">
      <dgm:prSet presAssocID="{C5AD6BCF-2DA6-1745-BE7D-FB00EF818FAB}" presName="hierRoot2" presStyleCnt="0">
        <dgm:presLayoutVars>
          <dgm:hierBranch val="init"/>
        </dgm:presLayoutVars>
      </dgm:prSet>
      <dgm:spPr/>
      <dgm:t>
        <a:bodyPr/>
        <a:lstStyle/>
        <a:p>
          <a:endParaRPr lang="es-ES_tradnl"/>
        </a:p>
      </dgm:t>
    </dgm:pt>
    <dgm:pt modelId="{5E975824-CA98-E843-B637-1851BA8C2E67}" type="pres">
      <dgm:prSet presAssocID="{C5AD6BCF-2DA6-1745-BE7D-FB00EF818FAB}" presName="rootComposite" presStyleCnt="0"/>
      <dgm:spPr/>
      <dgm:t>
        <a:bodyPr/>
        <a:lstStyle/>
        <a:p>
          <a:endParaRPr lang="es-ES_tradnl"/>
        </a:p>
      </dgm:t>
    </dgm:pt>
    <dgm:pt modelId="{D7A2488C-243F-7D4A-AD04-00D5E6A3324F}" type="pres">
      <dgm:prSet presAssocID="{C5AD6BCF-2DA6-1745-BE7D-FB00EF818FAB}" presName="rootText" presStyleLbl="node4" presStyleIdx="1" presStyleCnt="2">
        <dgm:presLayoutVars>
          <dgm:chPref val="3"/>
        </dgm:presLayoutVars>
      </dgm:prSet>
      <dgm:spPr/>
      <dgm:t>
        <a:bodyPr/>
        <a:lstStyle/>
        <a:p>
          <a:endParaRPr lang="es-ES_tradnl"/>
        </a:p>
      </dgm:t>
    </dgm:pt>
    <dgm:pt modelId="{BF96039F-9233-6048-965E-98689D0C2296}" type="pres">
      <dgm:prSet presAssocID="{C5AD6BCF-2DA6-1745-BE7D-FB00EF818FAB}" presName="rootConnector" presStyleLbl="node4" presStyleIdx="1" presStyleCnt="2"/>
      <dgm:spPr/>
      <dgm:t>
        <a:bodyPr/>
        <a:lstStyle/>
        <a:p>
          <a:endParaRPr lang="es-ES_tradnl"/>
        </a:p>
      </dgm:t>
    </dgm:pt>
    <dgm:pt modelId="{3FA18C9C-2507-0244-952F-F8E11DC2AE20}" type="pres">
      <dgm:prSet presAssocID="{C5AD6BCF-2DA6-1745-BE7D-FB00EF818FAB}" presName="hierChild4" presStyleCnt="0"/>
      <dgm:spPr/>
      <dgm:t>
        <a:bodyPr/>
        <a:lstStyle/>
        <a:p>
          <a:endParaRPr lang="es-ES_tradnl"/>
        </a:p>
      </dgm:t>
    </dgm:pt>
    <dgm:pt modelId="{E26D8D27-23BF-9847-99E2-7C5B804BD904}" type="pres">
      <dgm:prSet presAssocID="{C5AD6BCF-2DA6-1745-BE7D-FB00EF818FAB}" presName="hierChild5" presStyleCnt="0"/>
      <dgm:spPr/>
      <dgm:t>
        <a:bodyPr/>
        <a:lstStyle/>
        <a:p>
          <a:endParaRPr lang="es-ES_tradnl"/>
        </a:p>
      </dgm:t>
    </dgm:pt>
    <dgm:pt modelId="{7CDCB10F-E1F8-2244-8755-FFDA4C20E5DE}" type="pres">
      <dgm:prSet presAssocID="{6829972B-A55B-D148-A9AA-1270753B4E11}" presName="hierChild5" presStyleCnt="0"/>
      <dgm:spPr/>
      <dgm:t>
        <a:bodyPr/>
        <a:lstStyle/>
        <a:p>
          <a:endParaRPr lang="es-ES_tradnl"/>
        </a:p>
      </dgm:t>
    </dgm:pt>
    <dgm:pt modelId="{76FE5983-E60B-1445-9FC8-642CA89FEB12}" type="pres">
      <dgm:prSet presAssocID="{3D4BB55C-3AE1-9D4F-9DD8-8A2BFB66AA11}" presName="hierChild5" presStyleCnt="0"/>
      <dgm:spPr/>
      <dgm:t>
        <a:bodyPr/>
        <a:lstStyle/>
        <a:p>
          <a:endParaRPr lang="es-ES_tradnl"/>
        </a:p>
      </dgm:t>
    </dgm:pt>
    <dgm:pt modelId="{09A65423-1523-1D4B-8C4E-33CECA2BC491}" type="pres">
      <dgm:prSet presAssocID="{61F523BE-2C3B-6246-8598-7F15F704BDDF}" presName="hierChild5" presStyleCnt="0"/>
      <dgm:spPr/>
      <dgm:t>
        <a:bodyPr/>
        <a:lstStyle/>
        <a:p>
          <a:endParaRPr lang="es-ES_tradnl"/>
        </a:p>
      </dgm:t>
    </dgm:pt>
    <dgm:pt modelId="{F072F8F9-D193-9E4F-846A-18784317C515}" type="pres">
      <dgm:prSet presAssocID="{CB7E1A96-46E1-EF46-9821-D168047C9001}" presName="Name37" presStyleLbl="parChTrans1D2" presStyleIdx="1" presStyleCnt="4"/>
      <dgm:spPr/>
      <dgm:t>
        <a:bodyPr/>
        <a:lstStyle/>
        <a:p>
          <a:endParaRPr lang="es-ES_tradnl"/>
        </a:p>
      </dgm:t>
    </dgm:pt>
    <dgm:pt modelId="{1018510F-8C51-CE45-B2C3-30F85E4EB1BC}" type="pres">
      <dgm:prSet presAssocID="{8FB14085-01D6-E54F-8A27-03C2A298F8DC}" presName="hierRoot2" presStyleCnt="0">
        <dgm:presLayoutVars>
          <dgm:hierBranch val="init"/>
        </dgm:presLayoutVars>
      </dgm:prSet>
      <dgm:spPr/>
      <dgm:t>
        <a:bodyPr/>
        <a:lstStyle/>
        <a:p>
          <a:endParaRPr lang="es-ES_tradnl"/>
        </a:p>
      </dgm:t>
    </dgm:pt>
    <dgm:pt modelId="{91538302-F6E4-0543-B215-74AA2036D28F}" type="pres">
      <dgm:prSet presAssocID="{8FB14085-01D6-E54F-8A27-03C2A298F8DC}" presName="rootComposite" presStyleCnt="0"/>
      <dgm:spPr/>
      <dgm:t>
        <a:bodyPr/>
        <a:lstStyle/>
        <a:p>
          <a:endParaRPr lang="es-ES_tradnl"/>
        </a:p>
      </dgm:t>
    </dgm:pt>
    <dgm:pt modelId="{C4248F1F-C5A5-734B-B06E-9E4C0A0ADFE4}" type="pres">
      <dgm:prSet presAssocID="{8FB14085-01D6-E54F-8A27-03C2A298F8DC}" presName="rootText" presStyleLbl="node2" presStyleIdx="1" presStyleCnt="4">
        <dgm:presLayoutVars>
          <dgm:chPref val="3"/>
        </dgm:presLayoutVars>
      </dgm:prSet>
      <dgm:spPr/>
      <dgm:t>
        <a:bodyPr/>
        <a:lstStyle/>
        <a:p>
          <a:endParaRPr lang="es-ES_tradnl"/>
        </a:p>
      </dgm:t>
    </dgm:pt>
    <dgm:pt modelId="{ACE2167B-44CE-304E-97A6-0656A85272A9}" type="pres">
      <dgm:prSet presAssocID="{8FB14085-01D6-E54F-8A27-03C2A298F8DC}" presName="rootConnector" presStyleLbl="node2" presStyleIdx="1" presStyleCnt="4"/>
      <dgm:spPr/>
      <dgm:t>
        <a:bodyPr/>
        <a:lstStyle/>
        <a:p>
          <a:endParaRPr lang="es-ES_tradnl"/>
        </a:p>
      </dgm:t>
    </dgm:pt>
    <dgm:pt modelId="{8E8D2EBC-0994-FF47-9EAE-C7B50F44C247}" type="pres">
      <dgm:prSet presAssocID="{8FB14085-01D6-E54F-8A27-03C2A298F8DC}" presName="hierChild4" presStyleCnt="0"/>
      <dgm:spPr/>
      <dgm:t>
        <a:bodyPr/>
        <a:lstStyle/>
        <a:p>
          <a:endParaRPr lang="es-ES_tradnl"/>
        </a:p>
      </dgm:t>
    </dgm:pt>
    <dgm:pt modelId="{D38A6218-E097-0544-916A-48099319C0DF}" type="pres">
      <dgm:prSet presAssocID="{E7FC9D56-EFB0-364C-B6F9-3F34A4E2FCD7}" presName="Name37" presStyleLbl="parChTrans1D3" presStyleIdx="1" presStyleCnt="5"/>
      <dgm:spPr/>
      <dgm:t>
        <a:bodyPr/>
        <a:lstStyle/>
        <a:p>
          <a:endParaRPr lang="es-ES_tradnl"/>
        </a:p>
      </dgm:t>
    </dgm:pt>
    <dgm:pt modelId="{BEBC31BA-11A8-5542-9807-5349A9BB1FB5}" type="pres">
      <dgm:prSet presAssocID="{02BBF4A9-B506-A149-82B4-7E031A743B66}" presName="hierRoot2" presStyleCnt="0">
        <dgm:presLayoutVars>
          <dgm:hierBranch val="init"/>
        </dgm:presLayoutVars>
      </dgm:prSet>
      <dgm:spPr/>
      <dgm:t>
        <a:bodyPr/>
        <a:lstStyle/>
        <a:p>
          <a:endParaRPr lang="es-ES_tradnl"/>
        </a:p>
      </dgm:t>
    </dgm:pt>
    <dgm:pt modelId="{2DB3ED14-6891-3E49-9FD4-11677F3EE541}" type="pres">
      <dgm:prSet presAssocID="{02BBF4A9-B506-A149-82B4-7E031A743B66}" presName="rootComposite" presStyleCnt="0"/>
      <dgm:spPr/>
      <dgm:t>
        <a:bodyPr/>
        <a:lstStyle/>
        <a:p>
          <a:endParaRPr lang="es-ES_tradnl"/>
        </a:p>
      </dgm:t>
    </dgm:pt>
    <dgm:pt modelId="{8755C1AA-EA3B-7845-8351-2BC114C1CBE3}" type="pres">
      <dgm:prSet presAssocID="{02BBF4A9-B506-A149-82B4-7E031A743B66}" presName="rootText" presStyleLbl="node3" presStyleIdx="1" presStyleCnt="5">
        <dgm:presLayoutVars>
          <dgm:chPref val="3"/>
        </dgm:presLayoutVars>
      </dgm:prSet>
      <dgm:spPr/>
      <dgm:t>
        <a:bodyPr/>
        <a:lstStyle/>
        <a:p>
          <a:endParaRPr lang="es-ES_tradnl"/>
        </a:p>
      </dgm:t>
    </dgm:pt>
    <dgm:pt modelId="{40A9E63A-273D-A444-912E-77A83A6C725A}" type="pres">
      <dgm:prSet presAssocID="{02BBF4A9-B506-A149-82B4-7E031A743B66}" presName="rootConnector" presStyleLbl="node3" presStyleIdx="1" presStyleCnt="5"/>
      <dgm:spPr/>
      <dgm:t>
        <a:bodyPr/>
        <a:lstStyle/>
        <a:p>
          <a:endParaRPr lang="es-ES_tradnl"/>
        </a:p>
      </dgm:t>
    </dgm:pt>
    <dgm:pt modelId="{B63458EB-B5D7-4D4F-8738-EFA54481EFA3}" type="pres">
      <dgm:prSet presAssocID="{02BBF4A9-B506-A149-82B4-7E031A743B66}" presName="hierChild4" presStyleCnt="0"/>
      <dgm:spPr/>
      <dgm:t>
        <a:bodyPr/>
        <a:lstStyle/>
        <a:p>
          <a:endParaRPr lang="es-ES_tradnl"/>
        </a:p>
      </dgm:t>
    </dgm:pt>
    <dgm:pt modelId="{180C1031-ED85-3243-A256-79D5885E0C86}" type="pres">
      <dgm:prSet presAssocID="{02BBF4A9-B506-A149-82B4-7E031A743B66}" presName="hierChild5" presStyleCnt="0"/>
      <dgm:spPr/>
      <dgm:t>
        <a:bodyPr/>
        <a:lstStyle/>
        <a:p>
          <a:endParaRPr lang="es-ES_tradnl"/>
        </a:p>
      </dgm:t>
    </dgm:pt>
    <dgm:pt modelId="{E37AA17F-4C2A-CB46-BFDB-E252DE9CD1E4}" type="pres">
      <dgm:prSet presAssocID="{85943FEE-1C99-2346-AD11-718511E35574}" presName="Name37" presStyleLbl="parChTrans1D3" presStyleIdx="2" presStyleCnt="5"/>
      <dgm:spPr/>
      <dgm:t>
        <a:bodyPr/>
        <a:lstStyle/>
        <a:p>
          <a:endParaRPr lang="es-ES_tradnl"/>
        </a:p>
      </dgm:t>
    </dgm:pt>
    <dgm:pt modelId="{ADCCB20E-30FF-FD40-A5C2-C1563EE46EF5}" type="pres">
      <dgm:prSet presAssocID="{456BB329-5F60-E146-909C-CF00F7719167}" presName="hierRoot2" presStyleCnt="0">
        <dgm:presLayoutVars>
          <dgm:hierBranch val="init"/>
        </dgm:presLayoutVars>
      </dgm:prSet>
      <dgm:spPr/>
      <dgm:t>
        <a:bodyPr/>
        <a:lstStyle/>
        <a:p>
          <a:endParaRPr lang="es-ES_tradnl"/>
        </a:p>
      </dgm:t>
    </dgm:pt>
    <dgm:pt modelId="{07229CF9-9ABD-7149-AE1D-C9B14305D9A0}" type="pres">
      <dgm:prSet presAssocID="{456BB329-5F60-E146-909C-CF00F7719167}" presName="rootComposite" presStyleCnt="0"/>
      <dgm:spPr/>
      <dgm:t>
        <a:bodyPr/>
        <a:lstStyle/>
        <a:p>
          <a:endParaRPr lang="es-ES_tradnl"/>
        </a:p>
      </dgm:t>
    </dgm:pt>
    <dgm:pt modelId="{7AE5F773-E2F9-4842-8930-A3EA554427E1}" type="pres">
      <dgm:prSet presAssocID="{456BB329-5F60-E146-909C-CF00F7719167}" presName="rootText" presStyleLbl="node3" presStyleIdx="2" presStyleCnt="5">
        <dgm:presLayoutVars>
          <dgm:chPref val="3"/>
        </dgm:presLayoutVars>
      </dgm:prSet>
      <dgm:spPr/>
      <dgm:t>
        <a:bodyPr/>
        <a:lstStyle/>
        <a:p>
          <a:endParaRPr lang="es-ES_tradnl"/>
        </a:p>
      </dgm:t>
    </dgm:pt>
    <dgm:pt modelId="{66EE55F7-C6C0-044B-8008-FAA18DD7C62D}" type="pres">
      <dgm:prSet presAssocID="{456BB329-5F60-E146-909C-CF00F7719167}" presName="rootConnector" presStyleLbl="node3" presStyleIdx="2" presStyleCnt="5"/>
      <dgm:spPr/>
      <dgm:t>
        <a:bodyPr/>
        <a:lstStyle/>
        <a:p>
          <a:endParaRPr lang="es-ES_tradnl"/>
        </a:p>
      </dgm:t>
    </dgm:pt>
    <dgm:pt modelId="{CFD05B0C-EF76-4B48-9FB8-9C532D8FD2D3}" type="pres">
      <dgm:prSet presAssocID="{456BB329-5F60-E146-909C-CF00F7719167}" presName="hierChild4" presStyleCnt="0"/>
      <dgm:spPr/>
      <dgm:t>
        <a:bodyPr/>
        <a:lstStyle/>
        <a:p>
          <a:endParaRPr lang="es-ES_tradnl"/>
        </a:p>
      </dgm:t>
    </dgm:pt>
    <dgm:pt modelId="{5D6C4B67-14BF-4845-9C29-C073829E1E27}" type="pres">
      <dgm:prSet presAssocID="{456BB329-5F60-E146-909C-CF00F7719167}" presName="hierChild5" presStyleCnt="0"/>
      <dgm:spPr/>
      <dgm:t>
        <a:bodyPr/>
        <a:lstStyle/>
        <a:p>
          <a:endParaRPr lang="es-ES_tradnl"/>
        </a:p>
      </dgm:t>
    </dgm:pt>
    <dgm:pt modelId="{AD5FA0CA-9019-4543-B60E-0617F359D65A}" type="pres">
      <dgm:prSet presAssocID="{8FB14085-01D6-E54F-8A27-03C2A298F8DC}" presName="hierChild5" presStyleCnt="0"/>
      <dgm:spPr/>
      <dgm:t>
        <a:bodyPr/>
        <a:lstStyle/>
        <a:p>
          <a:endParaRPr lang="es-ES_tradnl"/>
        </a:p>
      </dgm:t>
    </dgm:pt>
    <dgm:pt modelId="{F8655091-72D1-B246-BBEA-4C2D5A0149F2}" type="pres">
      <dgm:prSet presAssocID="{BA8BAA1A-638D-EA45-83D5-07A30D145723}" presName="Name37" presStyleLbl="parChTrans1D2" presStyleIdx="2" presStyleCnt="4"/>
      <dgm:spPr/>
      <dgm:t>
        <a:bodyPr/>
        <a:lstStyle/>
        <a:p>
          <a:endParaRPr lang="es-ES_tradnl"/>
        </a:p>
      </dgm:t>
    </dgm:pt>
    <dgm:pt modelId="{1E4F9F72-4D94-D241-9C11-7FE4172F1085}" type="pres">
      <dgm:prSet presAssocID="{5FB1BBF7-352E-3E49-8C15-34BCD66DDE11}" presName="hierRoot2" presStyleCnt="0">
        <dgm:presLayoutVars>
          <dgm:hierBranch val="init"/>
        </dgm:presLayoutVars>
      </dgm:prSet>
      <dgm:spPr/>
      <dgm:t>
        <a:bodyPr/>
        <a:lstStyle/>
        <a:p>
          <a:endParaRPr lang="es-ES_tradnl"/>
        </a:p>
      </dgm:t>
    </dgm:pt>
    <dgm:pt modelId="{7A2C77C4-0A04-C946-A1DA-58F6CAB8BE05}" type="pres">
      <dgm:prSet presAssocID="{5FB1BBF7-352E-3E49-8C15-34BCD66DDE11}" presName="rootComposite" presStyleCnt="0"/>
      <dgm:spPr/>
      <dgm:t>
        <a:bodyPr/>
        <a:lstStyle/>
        <a:p>
          <a:endParaRPr lang="es-ES_tradnl"/>
        </a:p>
      </dgm:t>
    </dgm:pt>
    <dgm:pt modelId="{E0CAAD68-0C25-0145-AAFB-C931E4CE813A}" type="pres">
      <dgm:prSet presAssocID="{5FB1BBF7-352E-3E49-8C15-34BCD66DDE11}" presName="rootText" presStyleLbl="node2" presStyleIdx="2" presStyleCnt="4">
        <dgm:presLayoutVars>
          <dgm:chPref val="3"/>
        </dgm:presLayoutVars>
      </dgm:prSet>
      <dgm:spPr/>
      <dgm:t>
        <a:bodyPr/>
        <a:lstStyle/>
        <a:p>
          <a:endParaRPr lang="es-ES_tradnl"/>
        </a:p>
      </dgm:t>
    </dgm:pt>
    <dgm:pt modelId="{91E3914B-B0F8-0344-813B-31BA6FF83452}" type="pres">
      <dgm:prSet presAssocID="{5FB1BBF7-352E-3E49-8C15-34BCD66DDE11}" presName="rootConnector" presStyleLbl="node2" presStyleIdx="2" presStyleCnt="4"/>
      <dgm:spPr/>
      <dgm:t>
        <a:bodyPr/>
        <a:lstStyle/>
        <a:p>
          <a:endParaRPr lang="es-ES_tradnl"/>
        </a:p>
      </dgm:t>
    </dgm:pt>
    <dgm:pt modelId="{18CB87CF-BC61-2A4F-AC6D-23605D247D5B}" type="pres">
      <dgm:prSet presAssocID="{5FB1BBF7-352E-3E49-8C15-34BCD66DDE11}" presName="hierChild4" presStyleCnt="0"/>
      <dgm:spPr/>
      <dgm:t>
        <a:bodyPr/>
        <a:lstStyle/>
        <a:p>
          <a:endParaRPr lang="es-ES_tradnl"/>
        </a:p>
      </dgm:t>
    </dgm:pt>
    <dgm:pt modelId="{EBB9069F-5238-4643-8F69-5E7F7587AAD8}" type="pres">
      <dgm:prSet presAssocID="{5FB1BBF7-352E-3E49-8C15-34BCD66DDE11}" presName="hierChild5" presStyleCnt="0"/>
      <dgm:spPr/>
      <dgm:t>
        <a:bodyPr/>
        <a:lstStyle/>
        <a:p>
          <a:endParaRPr lang="es-ES_tradnl"/>
        </a:p>
      </dgm:t>
    </dgm:pt>
    <dgm:pt modelId="{36EB61CF-BBA0-5446-B4B4-8F16C457E6B3}" type="pres">
      <dgm:prSet presAssocID="{71FE44EE-782D-B34B-9E8F-C5FB862EFA17}" presName="Name37" presStyleLbl="parChTrans1D2" presStyleIdx="3" presStyleCnt="4"/>
      <dgm:spPr/>
      <dgm:t>
        <a:bodyPr/>
        <a:lstStyle/>
        <a:p>
          <a:endParaRPr lang="es-ES_tradnl"/>
        </a:p>
      </dgm:t>
    </dgm:pt>
    <dgm:pt modelId="{E6E97A77-8F39-A448-9E25-C4390B6281B4}" type="pres">
      <dgm:prSet presAssocID="{F0EC7C97-B7BF-8344-864D-0CB2A7566566}" presName="hierRoot2" presStyleCnt="0">
        <dgm:presLayoutVars>
          <dgm:hierBranch val="init"/>
        </dgm:presLayoutVars>
      </dgm:prSet>
      <dgm:spPr/>
      <dgm:t>
        <a:bodyPr/>
        <a:lstStyle/>
        <a:p>
          <a:endParaRPr lang="es-ES_tradnl"/>
        </a:p>
      </dgm:t>
    </dgm:pt>
    <dgm:pt modelId="{38A12B51-92CB-9548-9811-91508F012F02}" type="pres">
      <dgm:prSet presAssocID="{F0EC7C97-B7BF-8344-864D-0CB2A7566566}" presName="rootComposite" presStyleCnt="0"/>
      <dgm:spPr/>
      <dgm:t>
        <a:bodyPr/>
        <a:lstStyle/>
        <a:p>
          <a:endParaRPr lang="es-ES_tradnl"/>
        </a:p>
      </dgm:t>
    </dgm:pt>
    <dgm:pt modelId="{B87FFB46-8C81-2945-8222-A6B1CDFD726E}" type="pres">
      <dgm:prSet presAssocID="{F0EC7C97-B7BF-8344-864D-0CB2A7566566}" presName="rootText" presStyleLbl="node2" presStyleIdx="3" presStyleCnt="4">
        <dgm:presLayoutVars>
          <dgm:chPref val="3"/>
        </dgm:presLayoutVars>
      </dgm:prSet>
      <dgm:spPr/>
      <dgm:t>
        <a:bodyPr/>
        <a:lstStyle/>
        <a:p>
          <a:endParaRPr lang="es-ES_tradnl"/>
        </a:p>
      </dgm:t>
    </dgm:pt>
    <dgm:pt modelId="{153D86FE-03CE-2040-83DF-A91072237B02}" type="pres">
      <dgm:prSet presAssocID="{F0EC7C97-B7BF-8344-864D-0CB2A7566566}" presName="rootConnector" presStyleLbl="node2" presStyleIdx="3" presStyleCnt="4"/>
      <dgm:spPr/>
      <dgm:t>
        <a:bodyPr/>
        <a:lstStyle/>
        <a:p>
          <a:endParaRPr lang="es-ES_tradnl"/>
        </a:p>
      </dgm:t>
    </dgm:pt>
    <dgm:pt modelId="{3B47575A-E9B2-7842-8357-A5B8D61485E2}" type="pres">
      <dgm:prSet presAssocID="{F0EC7C97-B7BF-8344-864D-0CB2A7566566}" presName="hierChild4" presStyleCnt="0"/>
      <dgm:spPr/>
      <dgm:t>
        <a:bodyPr/>
        <a:lstStyle/>
        <a:p>
          <a:endParaRPr lang="es-ES_tradnl"/>
        </a:p>
      </dgm:t>
    </dgm:pt>
    <dgm:pt modelId="{4E577AD9-C33A-064F-80F7-43382131AFFD}" type="pres">
      <dgm:prSet presAssocID="{4FE00C76-A315-4C4F-B6C0-6A0FB384C331}" presName="Name37" presStyleLbl="parChTrans1D3" presStyleIdx="3" presStyleCnt="5"/>
      <dgm:spPr/>
      <dgm:t>
        <a:bodyPr/>
        <a:lstStyle/>
        <a:p>
          <a:endParaRPr lang="es-ES_tradnl"/>
        </a:p>
      </dgm:t>
    </dgm:pt>
    <dgm:pt modelId="{D9B64787-ED5A-0A4A-BE4F-552B9C945944}" type="pres">
      <dgm:prSet presAssocID="{75BB21D1-5F1A-974F-A7B6-53DE883D1620}" presName="hierRoot2" presStyleCnt="0">
        <dgm:presLayoutVars>
          <dgm:hierBranch val="init"/>
        </dgm:presLayoutVars>
      </dgm:prSet>
      <dgm:spPr/>
      <dgm:t>
        <a:bodyPr/>
        <a:lstStyle/>
        <a:p>
          <a:endParaRPr lang="es-ES_tradnl"/>
        </a:p>
      </dgm:t>
    </dgm:pt>
    <dgm:pt modelId="{1178AF3A-4260-F94E-8707-69CACDB4DF58}" type="pres">
      <dgm:prSet presAssocID="{75BB21D1-5F1A-974F-A7B6-53DE883D1620}" presName="rootComposite" presStyleCnt="0"/>
      <dgm:spPr/>
      <dgm:t>
        <a:bodyPr/>
        <a:lstStyle/>
        <a:p>
          <a:endParaRPr lang="es-ES_tradnl"/>
        </a:p>
      </dgm:t>
    </dgm:pt>
    <dgm:pt modelId="{570E7933-0A26-E343-9829-F40FB0ED7F82}" type="pres">
      <dgm:prSet presAssocID="{75BB21D1-5F1A-974F-A7B6-53DE883D1620}" presName="rootText" presStyleLbl="node3" presStyleIdx="3" presStyleCnt="5">
        <dgm:presLayoutVars>
          <dgm:chPref val="3"/>
        </dgm:presLayoutVars>
      </dgm:prSet>
      <dgm:spPr/>
      <dgm:t>
        <a:bodyPr/>
        <a:lstStyle/>
        <a:p>
          <a:endParaRPr lang="es-ES_tradnl"/>
        </a:p>
      </dgm:t>
    </dgm:pt>
    <dgm:pt modelId="{A4B641AD-4B2E-0E45-88F0-01619A6C6099}" type="pres">
      <dgm:prSet presAssocID="{75BB21D1-5F1A-974F-A7B6-53DE883D1620}" presName="rootConnector" presStyleLbl="node3" presStyleIdx="3" presStyleCnt="5"/>
      <dgm:spPr/>
      <dgm:t>
        <a:bodyPr/>
        <a:lstStyle/>
        <a:p>
          <a:endParaRPr lang="es-ES_tradnl"/>
        </a:p>
      </dgm:t>
    </dgm:pt>
    <dgm:pt modelId="{5E1AE47F-05B5-F549-A02C-05148323CFE4}" type="pres">
      <dgm:prSet presAssocID="{75BB21D1-5F1A-974F-A7B6-53DE883D1620}" presName="hierChild4" presStyleCnt="0"/>
      <dgm:spPr/>
      <dgm:t>
        <a:bodyPr/>
        <a:lstStyle/>
        <a:p>
          <a:endParaRPr lang="es-ES_tradnl"/>
        </a:p>
      </dgm:t>
    </dgm:pt>
    <dgm:pt modelId="{C3337F98-4C9B-CE46-A179-05127BAA57BD}" type="pres">
      <dgm:prSet presAssocID="{75BB21D1-5F1A-974F-A7B6-53DE883D1620}" presName="hierChild5" presStyleCnt="0"/>
      <dgm:spPr/>
      <dgm:t>
        <a:bodyPr/>
        <a:lstStyle/>
        <a:p>
          <a:endParaRPr lang="es-ES_tradnl"/>
        </a:p>
      </dgm:t>
    </dgm:pt>
    <dgm:pt modelId="{BD4BD9A7-A1B1-0240-AC50-3D240C448439}" type="pres">
      <dgm:prSet presAssocID="{446AC0E2-BC59-D947-AA38-E471744287C9}" presName="Name37" presStyleLbl="parChTrans1D3" presStyleIdx="4" presStyleCnt="5"/>
      <dgm:spPr/>
      <dgm:t>
        <a:bodyPr/>
        <a:lstStyle/>
        <a:p>
          <a:endParaRPr lang="es-ES_tradnl"/>
        </a:p>
      </dgm:t>
    </dgm:pt>
    <dgm:pt modelId="{063FBE24-9560-D644-A2B4-B1E24ADF59C0}" type="pres">
      <dgm:prSet presAssocID="{449FD02F-B499-A14E-896A-C5F7EF15FB56}" presName="hierRoot2" presStyleCnt="0">
        <dgm:presLayoutVars>
          <dgm:hierBranch val="init"/>
        </dgm:presLayoutVars>
      </dgm:prSet>
      <dgm:spPr/>
      <dgm:t>
        <a:bodyPr/>
        <a:lstStyle/>
        <a:p>
          <a:endParaRPr lang="es-ES_tradnl"/>
        </a:p>
      </dgm:t>
    </dgm:pt>
    <dgm:pt modelId="{C5518AA2-96F0-9E4D-9E09-DD87D8F2AA76}" type="pres">
      <dgm:prSet presAssocID="{449FD02F-B499-A14E-896A-C5F7EF15FB56}" presName="rootComposite" presStyleCnt="0"/>
      <dgm:spPr/>
      <dgm:t>
        <a:bodyPr/>
        <a:lstStyle/>
        <a:p>
          <a:endParaRPr lang="es-ES_tradnl"/>
        </a:p>
      </dgm:t>
    </dgm:pt>
    <dgm:pt modelId="{4CA94B3E-560A-2E4A-B7F5-828D285DAF3F}" type="pres">
      <dgm:prSet presAssocID="{449FD02F-B499-A14E-896A-C5F7EF15FB56}" presName="rootText" presStyleLbl="node3" presStyleIdx="4" presStyleCnt="5">
        <dgm:presLayoutVars>
          <dgm:chPref val="3"/>
        </dgm:presLayoutVars>
      </dgm:prSet>
      <dgm:spPr/>
      <dgm:t>
        <a:bodyPr/>
        <a:lstStyle/>
        <a:p>
          <a:endParaRPr lang="es-ES_tradnl"/>
        </a:p>
      </dgm:t>
    </dgm:pt>
    <dgm:pt modelId="{295FAC04-4F14-C045-87D4-5A71BF3ECD55}" type="pres">
      <dgm:prSet presAssocID="{449FD02F-B499-A14E-896A-C5F7EF15FB56}" presName="rootConnector" presStyleLbl="node3" presStyleIdx="4" presStyleCnt="5"/>
      <dgm:spPr/>
      <dgm:t>
        <a:bodyPr/>
        <a:lstStyle/>
        <a:p>
          <a:endParaRPr lang="es-ES_tradnl"/>
        </a:p>
      </dgm:t>
    </dgm:pt>
    <dgm:pt modelId="{F23342F5-A129-7D46-835B-189551B0AFAC}" type="pres">
      <dgm:prSet presAssocID="{449FD02F-B499-A14E-896A-C5F7EF15FB56}" presName="hierChild4" presStyleCnt="0"/>
      <dgm:spPr/>
      <dgm:t>
        <a:bodyPr/>
        <a:lstStyle/>
        <a:p>
          <a:endParaRPr lang="es-ES_tradnl"/>
        </a:p>
      </dgm:t>
    </dgm:pt>
    <dgm:pt modelId="{CF68B4D5-5523-1041-9BA7-55D5A8A24B81}" type="pres">
      <dgm:prSet presAssocID="{449FD02F-B499-A14E-896A-C5F7EF15FB56}" presName="hierChild5" presStyleCnt="0"/>
      <dgm:spPr/>
      <dgm:t>
        <a:bodyPr/>
        <a:lstStyle/>
        <a:p>
          <a:endParaRPr lang="es-ES_tradnl"/>
        </a:p>
      </dgm:t>
    </dgm:pt>
    <dgm:pt modelId="{24BADF40-35FB-9546-AD23-C49F4D233274}" type="pres">
      <dgm:prSet presAssocID="{F0EC7C97-B7BF-8344-864D-0CB2A7566566}" presName="hierChild5" presStyleCnt="0"/>
      <dgm:spPr/>
      <dgm:t>
        <a:bodyPr/>
        <a:lstStyle/>
        <a:p>
          <a:endParaRPr lang="es-ES_tradnl"/>
        </a:p>
      </dgm:t>
    </dgm:pt>
    <dgm:pt modelId="{06B0A722-91C3-B745-AFAA-1D33EE9D6F9D}" type="pres">
      <dgm:prSet presAssocID="{27143310-98FB-BD43-AE9F-F0F9F2E98FA5}" presName="hierChild3" presStyleCnt="0"/>
      <dgm:spPr/>
      <dgm:t>
        <a:bodyPr/>
        <a:lstStyle/>
        <a:p>
          <a:endParaRPr lang="es-ES_tradnl"/>
        </a:p>
      </dgm:t>
    </dgm:pt>
  </dgm:ptLst>
  <dgm:cxnLst>
    <dgm:cxn modelId="{FC827073-424F-2445-9DC7-479AC1EB7AF5}" type="presOf" srcId="{E7FC9D56-EFB0-364C-B6F9-3F34A4E2FCD7}" destId="{D38A6218-E097-0544-916A-48099319C0DF}" srcOrd="0" destOrd="0" presId="urn:microsoft.com/office/officeart/2005/8/layout/orgChart1"/>
    <dgm:cxn modelId="{C3F10CA2-CCE5-364F-9322-97AD31518647}" type="presOf" srcId="{16B8E8D2-3B12-7E4E-87C4-3083DEA980C9}" destId="{2254C6E1-40E3-4D44-80AA-C6C4836643DA}" srcOrd="0" destOrd="0" presId="urn:microsoft.com/office/officeart/2005/8/layout/orgChart1"/>
    <dgm:cxn modelId="{A545ED7B-8779-9C46-8C04-3AC1E066031D}" type="presOf" srcId="{71FE44EE-782D-B34B-9E8F-C5FB862EFA17}" destId="{36EB61CF-BBA0-5446-B4B4-8F16C457E6B3}" srcOrd="0" destOrd="0" presId="urn:microsoft.com/office/officeart/2005/8/layout/orgChart1"/>
    <dgm:cxn modelId="{01E6EC8F-6AE8-2A4C-A198-2D8673417925}" type="presOf" srcId="{48831948-F374-3D4F-BE96-0BAC1784A341}" destId="{0D3F0C32-D6DA-E746-B35D-C22F6804957C}" srcOrd="0" destOrd="0" presId="urn:microsoft.com/office/officeart/2005/8/layout/orgChart1"/>
    <dgm:cxn modelId="{597FF39C-F4C2-7F49-81F2-355684248B2F}" type="presOf" srcId="{3B887589-B8CC-E649-BE73-4B874D5DDA6C}" destId="{91B8B20A-27AF-3F40-B05B-83A376C3C8E7}" srcOrd="0" destOrd="0" presId="urn:microsoft.com/office/officeart/2005/8/layout/orgChart1"/>
    <dgm:cxn modelId="{C088A8EC-EDD6-9241-B6C2-2F15B6D213EB}" type="presOf" srcId="{61F523BE-2C3B-6246-8598-7F15F704BDDF}" destId="{E3ADDB1C-0810-6F4B-BB56-776397F3C7AA}" srcOrd="1" destOrd="0" presId="urn:microsoft.com/office/officeart/2005/8/layout/orgChart1"/>
    <dgm:cxn modelId="{9BD946C6-6B64-0743-B663-0C2667F79142}" type="presOf" srcId="{02BBF4A9-B506-A149-82B4-7E031A743B66}" destId="{40A9E63A-273D-A444-912E-77A83A6C725A}" srcOrd="1" destOrd="0" presId="urn:microsoft.com/office/officeart/2005/8/layout/orgChart1"/>
    <dgm:cxn modelId="{A777E35C-6A1C-D94A-9D6D-351A03C70061}" type="presOf" srcId="{82CCF86B-4B6C-2243-9270-70370161857D}" destId="{80B319B1-C70B-784C-BCC1-07400434B7F7}" srcOrd="0" destOrd="0" presId="urn:microsoft.com/office/officeart/2005/8/layout/orgChart1"/>
    <dgm:cxn modelId="{D3967BF5-C62B-DC40-B6B3-CFC489CAEB4C}" srcId="{3B887589-B8CC-E649-BE73-4B874D5DDA6C}" destId="{27143310-98FB-BD43-AE9F-F0F9F2E98FA5}" srcOrd="0" destOrd="0" parTransId="{7E1CEE24-4312-8342-8F9C-2A982B1DC0F5}" sibTransId="{D2ABA140-D74A-B749-B1CD-4AD188AE22F3}"/>
    <dgm:cxn modelId="{09E18480-9425-3B4A-9DB0-AECD7138D1D3}" srcId="{27143310-98FB-BD43-AE9F-F0F9F2E98FA5}" destId="{61F523BE-2C3B-6246-8598-7F15F704BDDF}" srcOrd="0" destOrd="0" parTransId="{48831948-F374-3D4F-BE96-0BAC1784A341}" sibTransId="{18A0E668-C098-C149-94F6-83B9C081388D}"/>
    <dgm:cxn modelId="{8489D098-A7B4-E846-B05F-2049AA96C6F9}" srcId="{F0EC7C97-B7BF-8344-864D-0CB2A7566566}" destId="{75BB21D1-5F1A-974F-A7B6-53DE883D1620}" srcOrd="0" destOrd="0" parTransId="{4FE00C76-A315-4C4F-B6C0-6A0FB384C331}" sibTransId="{9E1EB6C3-B6B2-6F42-825D-C344241DC2D9}"/>
    <dgm:cxn modelId="{E8FDFF42-6F36-2F4F-906B-2BA96CD7FBFA}" type="presOf" srcId="{6829972B-A55B-D148-A9AA-1270753B4E11}" destId="{F1EA2F4A-C6D8-7A40-8BAA-A838BD159AE5}" srcOrd="0" destOrd="0" presId="urn:microsoft.com/office/officeart/2005/8/layout/orgChart1"/>
    <dgm:cxn modelId="{D3CA5A7A-CD89-8F47-A533-30F33DF4EA32}" type="presOf" srcId="{6829972B-A55B-D148-A9AA-1270753B4E11}" destId="{1D65FBF9-3D3D-7244-A2DD-BF171B91031E}" srcOrd="1" destOrd="0" presId="urn:microsoft.com/office/officeart/2005/8/layout/orgChart1"/>
    <dgm:cxn modelId="{90347BB8-7431-4642-9CE4-D631E349128E}" type="presOf" srcId="{02BBF4A9-B506-A149-82B4-7E031A743B66}" destId="{8755C1AA-EA3B-7845-8351-2BC114C1CBE3}" srcOrd="0" destOrd="0" presId="urn:microsoft.com/office/officeart/2005/8/layout/orgChart1"/>
    <dgm:cxn modelId="{E4E0679D-6DB1-F84B-9A52-6C8EB2E0EF9F}" type="presOf" srcId="{8FB14085-01D6-E54F-8A27-03C2A298F8DC}" destId="{ACE2167B-44CE-304E-97A6-0656A85272A9}" srcOrd="1" destOrd="0" presId="urn:microsoft.com/office/officeart/2005/8/layout/orgChart1"/>
    <dgm:cxn modelId="{326E729F-5989-6643-946E-05856B22ED8C}" type="presOf" srcId="{CB7E1A96-46E1-EF46-9821-D168047C9001}" destId="{F072F8F9-D193-9E4F-846A-18784317C515}" srcOrd="0" destOrd="0" presId="urn:microsoft.com/office/officeart/2005/8/layout/orgChart1"/>
    <dgm:cxn modelId="{F70D9EA8-94EB-9C4D-9B7E-34C3E7B49859}" srcId="{61F523BE-2C3B-6246-8598-7F15F704BDDF}" destId="{3D4BB55C-3AE1-9D4F-9DD8-8A2BFB66AA11}" srcOrd="0" destOrd="0" parTransId="{16B8E8D2-3B12-7E4E-87C4-3083DEA980C9}" sibTransId="{933850C4-B347-724E-9D4D-45B8300EBAE3}"/>
    <dgm:cxn modelId="{18E57501-031E-AD45-ACBB-BF52D67767B3}" srcId="{8FB14085-01D6-E54F-8A27-03C2A298F8DC}" destId="{02BBF4A9-B506-A149-82B4-7E031A743B66}" srcOrd="0" destOrd="0" parTransId="{E7FC9D56-EFB0-364C-B6F9-3F34A4E2FCD7}" sibTransId="{D759F445-5B12-924A-8FE3-19DE4AF001DE}"/>
    <dgm:cxn modelId="{5C515894-240E-4F42-95E2-10E8A3ABBAFE}" type="presOf" srcId="{456BB329-5F60-E146-909C-CF00F7719167}" destId="{66EE55F7-C6C0-044B-8008-FAA18DD7C62D}" srcOrd="1" destOrd="0" presId="urn:microsoft.com/office/officeart/2005/8/layout/orgChart1"/>
    <dgm:cxn modelId="{B2C7E596-A448-A64B-BC10-DBA9CBA93137}" type="presOf" srcId="{3D4BB55C-3AE1-9D4F-9DD8-8A2BFB66AA11}" destId="{45F78DD9-C513-3548-B8CD-C94B27AB8EF1}" srcOrd="1" destOrd="0" presId="urn:microsoft.com/office/officeart/2005/8/layout/orgChart1"/>
    <dgm:cxn modelId="{8677EF5C-1B99-EA48-BF6A-CE684B7BDBD5}" type="presOf" srcId="{D25F34FA-1D33-4143-8D6A-E5564D745DA0}" destId="{072C5F52-6C8B-0540-9D83-56CE564376E5}" srcOrd="0" destOrd="0" presId="urn:microsoft.com/office/officeart/2005/8/layout/orgChart1"/>
    <dgm:cxn modelId="{1AA0194F-5E48-DA4E-BA8F-1B35F9708C29}" type="presOf" srcId="{85943FEE-1C99-2346-AD11-718511E35574}" destId="{E37AA17F-4C2A-CB46-BFDB-E252DE9CD1E4}" srcOrd="0" destOrd="0" presId="urn:microsoft.com/office/officeart/2005/8/layout/orgChart1"/>
    <dgm:cxn modelId="{F4BE700F-93F8-A04C-9048-D2CB9C06C215}" type="presOf" srcId="{5FB1BBF7-352E-3E49-8C15-34BCD66DDE11}" destId="{91E3914B-B0F8-0344-813B-31BA6FF83452}" srcOrd="1" destOrd="0" presId="urn:microsoft.com/office/officeart/2005/8/layout/orgChart1"/>
    <dgm:cxn modelId="{665A3342-C77F-B547-ABDD-880AE06A2480}" srcId="{27143310-98FB-BD43-AE9F-F0F9F2E98FA5}" destId="{5FB1BBF7-352E-3E49-8C15-34BCD66DDE11}" srcOrd="2" destOrd="0" parTransId="{BA8BAA1A-638D-EA45-83D5-07A30D145723}" sibTransId="{DACFB007-7DF8-B043-9E9E-F2185512D0B0}"/>
    <dgm:cxn modelId="{2EDA9E0B-FFD8-6840-AF46-9E88DF4E0F29}" type="presOf" srcId="{449FD02F-B499-A14E-896A-C5F7EF15FB56}" destId="{295FAC04-4F14-C045-87D4-5A71BF3ECD55}" srcOrd="1" destOrd="0" presId="urn:microsoft.com/office/officeart/2005/8/layout/orgChart1"/>
    <dgm:cxn modelId="{1DDFB9E9-5280-974B-832D-50C9C461DDEF}" type="presOf" srcId="{3D4BB55C-3AE1-9D4F-9DD8-8A2BFB66AA11}" destId="{781A571E-0C19-4E45-A062-71B2E764317B}" srcOrd="0" destOrd="0" presId="urn:microsoft.com/office/officeart/2005/8/layout/orgChart1"/>
    <dgm:cxn modelId="{08E0571A-6AE8-A642-9F30-583A90DD2CAE}" type="presOf" srcId="{61F523BE-2C3B-6246-8598-7F15F704BDDF}" destId="{2ABC23CF-BB52-ED4C-928F-58F85489C5E6}" srcOrd="0" destOrd="0" presId="urn:microsoft.com/office/officeart/2005/8/layout/orgChart1"/>
    <dgm:cxn modelId="{9DF4AFB4-92EA-B244-BD13-45E3715C40CA}" type="presOf" srcId="{456BB329-5F60-E146-909C-CF00F7719167}" destId="{7AE5F773-E2F9-4842-8930-A3EA554427E1}" srcOrd="0" destOrd="0" presId="urn:microsoft.com/office/officeart/2005/8/layout/orgChart1"/>
    <dgm:cxn modelId="{BDD70D3F-EB5F-B84E-9C1A-CEAECD6D73EE}" type="presOf" srcId="{C5AD6BCF-2DA6-1745-BE7D-FB00EF818FAB}" destId="{D7A2488C-243F-7D4A-AD04-00D5E6A3324F}" srcOrd="0" destOrd="0" presId="urn:microsoft.com/office/officeart/2005/8/layout/orgChart1"/>
    <dgm:cxn modelId="{6146DBE8-27D5-F543-9627-1B7165BA9305}" srcId="{27143310-98FB-BD43-AE9F-F0F9F2E98FA5}" destId="{8FB14085-01D6-E54F-8A27-03C2A298F8DC}" srcOrd="1" destOrd="0" parTransId="{CB7E1A96-46E1-EF46-9821-D168047C9001}" sibTransId="{9AA0047E-55F3-0142-893A-011D9E6156A6}"/>
    <dgm:cxn modelId="{FFABAB3D-B9AC-8C48-B297-AF6232BF6BC3}" type="presOf" srcId="{27143310-98FB-BD43-AE9F-F0F9F2E98FA5}" destId="{39BC0C9E-A858-3742-868D-44D3D1D22E4F}" srcOrd="1" destOrd="0" presId="urn:microsoft.com/office/officeart/2005/8/layout/orgChart1"/>
    <dgm:cxn modelId="{6D79D589-CEA8-0C46-924F-45AE07E18F1B}" srcId="{27143310-98FB-BD43-AE9F-F0F9F2E98FA5}" destId="{F0EC7C97-B7BF-8344-864D-0CB2A7566566}" srcOrd="3" destOrd="0" parTransId="{71FE44EE-782D-B34B-9E8F-C5FB862EFA17}" sibTransId="{81F40046-6C0A-7249-8FB3-F7B546A7ED01}"/>
    <dgm:cxn modelId="{3CAD70C8-36B6-D94E-91BD-846E8336144E}" type="presOf" srcId="{BA8BAA1A-638D-EA45-83D5-07A30D145723}" destId="{F8655091-72D1-B246-BBEA-4C2D5A0149F2}" srcOrd="0" destOrd="0" presId="urn:microsoft.com/office/officeart/2005/8/layout/orgChart1"/>
    <dgm:cxn modelId="{FE960475-2937-7843-B063-4D6BEC2C3002}" type="presOf" srcId="{75BB21D1-5F1A-974F-A7B6-53DE883D1620}" destId="{570E7933-0A26-E343-9829-F40FB0ED7F82}" srcOrd="0" destOrd="0" presId="urn:microsoft.com/office/officeart/2005/8/layout/orgChart1"/>
    <dgm:cxn modelId="{848674AA-C7D3-604E-B8F2-515CFC4C2AF3}" type="presOf" srcId="{F0EC7C97-B7BF-8344-864D-0CB2A7566566}" destId="{B87FFB46-8C81-2945-8222-A6B1CDFD726E}" srcOrd="0" destOrd="0" presId="urn:microsoft.com/office/officeart/2005/8/layout/orgChart1"/>
    <dgm:cxn modelId="{D46652B5-00D0-2D48-ACC1-89EA000274D0}" type="presOf" srcId="{F0EC7C97-B7BF-8344-864D-0CB2A7566566}" destId="{153D86FE-03CE-2040-83DF-A91072237B02}" srcOrd="1" destOrd="0" presId="urn:microsoft.com/office/officeart/2005/8/layout/orgChart1"/>
    <dgm:cxn modelId="{0565148F-9CAC-5B41-A10D-27167BF4F6F2}" type="presOf" srcId="{C5AD6BCF-2DA6-1745-BE7D-FB00EF818FAB}" destId="{BF96039F-9233-6048-965E-98689D0C2296}" srcOrd="1" destOrd="0" presId="urn:microsoft.com/office/officeart/2005/8/layout/orgChart1"/>
    <dgm:cxn modelId="{26AA01E1-EF98-E045-B861-3E58A8675A3E}" srcId="{F0EC7C97-B7BF-8344-864D-0CB2A7566566}" destId="{449FD02F-B499-A14E-896A-C5F7EF15FB56}" srcOrd="1" destOrd="0" parTransId="{446AC0E2-BC59-D947-AA38-E471744287C9}" sibTransId="{A3E24E75-DF5E-5D45-ADD1-1206686107C3}"/>
    <dgm:cxn modelId="{0D816F08-4E3F-DF42-BE8E-182B534C970E}" type="presOf" srcId="{8FB14085-01D6-E54F-8A27-03C2A298F8DC}" destId="{C4248F1F-C5A5-734B-B06E-9E4C0A0ADFE4}" srcOrd="0" destOrd="0" presId="urn:microsoft.com/office/officeart/2005/8/layout/orgChart1"/>
    <dgm:cxn modelId="{06098243-DDAD-8641-87AA-41F2BADA30A3}" type="presOf" srcId="{446AC0E2-BC59-D947-AA38-E471744287C9}" destId="{BD4BD9A7-A1B1-0240-AC50-3D240C448439}" srcOrd="0" destOrd="0" presId="urn:microsoft.com/office/officeart/2005/8/layout/orgChart1"/>
    <dgm:cxn modelId="{007E99CC-F207-A148-952D-3FF07D52082C}" type="presOf" srcId="{5FB1BBF7-352E-3E49-8C15-34BCD66DDE11}" destId="{E0CAAD68-0C25-0145-AAFB-C931E4CE813A}" srcOrd="0" destOrd="0" presId="urn:microsoft.com/office/officeart/2005/8/layout/orgChart1"/>
    <dgm:cxn modelId="{A4571094-5970-CD4E-AC4A-EDDAF562AFE8}" type="presOf" srcId="{449FD02F-B499-A14E-896A-C5F7EF15FB56}" destId="{4CA94B3E-560A-2E4A-B7F5-828D285DAF3F}" srcOrd="0" destOrd="0" presId="urn:microsoft.com/office/officeart/2005/8/layout/orgChart1"/>
    <dgm:cxn modelId="{971A26C6-F9F4-7A41-AF84-62A4D1AC7213}" type="presOf" srcId="{4FE00C76-A315-4C4F-B6C0-6A0FB384C331}" destId="{4E577AD9-C33A-064F-80F7-43382131AFFD}" srcOrd="0" destOrd="0" presId="urn:microsoft.com/office/officeart/2005/8/layout/orgChart1"/>
    <dgm:cxn modelId="{5771418C-0CEE-7243-A8A1-B275FBE930B8}" srcId="{3D4BB55C-3AE1-9D4F-9DD8-8A2BFB66AA11}" destId="{6829972B-A55B-D148-A9AA-1270753B4E11}" srcOrd="0" destOrd="0" parTransId="{D25F34FA-1D33-4143-8D6A-E5564D745DA0}" sibTransId="{1E949650-6B00-CB48-94F8-83AAE73578A5}"/>
    <dgm:cxn modelId="{E7417726-9CDE-3B48-9CD2-3AC025000742}" srcId="{6829972B-A55B-D148-A9AA-1270753B4E11}" destId="{C5AD6BCF-2DA6-1745-BE7D-FB00EF818FAB}" srcOrd="0" destOrd="0" parTransId="{82CCF86B-4B6C-2243-9270-70370161857D}" sibTransId="{E48EC216-46A4-884F-8B79-16487E054E81}"/>
    <dgm:cxn modelId="{26F1343A-9820-5B49-94F7-B85502F263C2}" type="presOf" srcId="{75BB21D1-5F1A-974F-A7B6-53DE883D1620}" destId="{A4B641AD-4B2E-0E45-88F0-01619A6C6099}" srcOrd="1" destOrd="0" presId="urn:microsoft.com/office/officeart/2005/8/layout/orgChart1"/>
    <dgm:cxn modelId="{536A1388-78DB-0245-82FE-99F02EBA5E29}" type="presOf" srcId="{27143310-98FB-BD43-AE9F-F0F9F2E98FA5}" destId="{6D2B4597-EA44-4E42-92D5-7E0FAEB4CD62}" srcOrd="0" destOrd="0" presId="urn:microsoft.com/office/officeart/2005/8/layout/orgChart1"/>
    <dgm:cxn modelId="{CB29E8FA-8BDB-EF44-B5A1-0E1488C97D0F}" srcId="{8FB14085-01D6-E54F-8A27-03C2A298F8DC}" destId="{456BB329-5F60-E146-909C-CF00F7719167}" srcOrd="1" destOrd="0" parTransId="{85943FEE-1C99-2346-AD11-718511E35574}" sibTransId="{BBAEDE35-8ADA-8F4B-BDBC-3F6503112142}"/>
    <dgm:cxn modelId="{58C2DFAD-840A-CD4E-9C91-BA3CF8EB4BE3}" type="presParOf" srcId="{91B8B20A-27AF-3F40-B05B-83A376C3C8E7}" destId="{8415E7F7-D616-6044-BEEF-A15795614D4C}" srcOrd="0" destOrd="0" presId="urn:microsoft.com/office/officeart/2005/8/layout/orgChart1"/>
    <dgm:cxn modelId="{830DA0B3-DF37-6B4D-A8DA-417BEBBF01A1}" type="presParOf" srcId="{8415E7F7-D616-6044-BEEF-A15795614D4C}" destId="{2649B330-7C28-5D43-ADFF-510CD2AC072D}" srcOrd="0" destOrd="0" presId="urn:microsoft.com/office/officeart/2005/8/layout/orgChart1"/>
    <dgm:cxn modelId="{7D63DFD8-821A-6442-BEA1-35B7A7D8C7DF}" type="presParOf" srcId="{2649B330-7C28-5D43-ADFF-510CD2AC072D}" destId="{6D2B4597-EA44-4E42-92D5-7E0FAEB4CD62}" srcOrd="0" destOrd="0" presId="urn:microsoft.com/office/officeart/2005/8/layout/orgChart1"/>
    <dgm:cxn modelId="{2376BC53-65B6-1249-A953-5B9C2F58C905}" type="presParOf" srcId="{2649B330-7C28-5D43-ADFF-510CD2AC072D}" destId="{39BC0C9E-A858-3742-868D-44D3D1D22E4F}" srcOrd="1" destOrd="0" presId="urn:microsoft.com/office/officeart/2005/8/layout/orgChart1"/>
    <dgm:cxn modelId="{B56652AF-C8F9-FC46-A0A2-7150BF764DF9}" type="presParOf" srcId="{8415E7F7-D616-6044-BEEF-A15795614D4C}" destId="{C60D0410-1ABC-5240-9EBD-394F3639BC76}" srcOrd="1" destOrd="0" presId="urn:microsoft.com/office/officeart/2005/8/layout/orgChart1"/>
    <dgm:cxn modelId="{1DEA7ADF-C5FC-A744-8B7A-EC1060B12DFD}" type="presParOf" srcId="{C60D0410-1ABC-5240-9EBD-394F3639BC76}" destId="{0D3F0C32-D6DA-E746-B35D-C22F6804957C}" srcOrd="0" destOrd="0" presId="urn:microsoft.com/office/officeart/2005/8/layout/orgChart1"/>
    <dgm:cxn modelId="{230444BE-1761-9C4E-AE04-62B77A553191}" type="presParOf" srcId="{C60D0410-1ABC-5240-9EBD-394F3639BC76}" destId="{48CCE71F-8B83-C546-A2EE-03A1DCEA4DD1}" srcOrd="1" destOrd="0" presId="urn:microsoft.com/office/officeart/2005/8/layout/orgChart1"/>
    <dgm:cxn modelId="{3D05CFDC-F9DE-B745-A2DB-9DC1B0208964}" type="presParOf" srcId="{48CCE71F-8B83-C546-A2EE-03A1DCEA4DD1}" destId="{B5B1B5A5-CF2D-6D4D-9575-F4C461DB163D}" srcOrd="0" destOrd="0" presId="urn:microsoft.com/office/officeart/2005/8/layout/orgChart1"/>
    <dgm:cxn modelId="{AD3A2028-B64B-7646-BAA3-0D088DD742D6}" type="presParOf" srcId="{B5B1B5A5-CF2D-6D4D-9575-F4C461DB163D}" destId="{2ABC23CF-BB52-ED4C-928F-58F85489C5E6}" srcOrd="0" destOrd="0" presId="urn:microsoft.com/office/officeart/2005/8/layout/orgChart1"/>
    <dgm:cxn modelId="{1989BEB8-8352-B74D-A097-A573B040A573}" type="presParOf" srcId="{B5B1B5A5-CF2D-6D4D-9575-F4C461DB163D}" destId="{E3ADDB1C-0810-6F4B-BB56-776397F3C7AA}" srcOrd="1" destOrd="0" presId="urn:microsoft.com/office/officeart/2005/8/layout/orgChart1"/>
    <dgm:cxn modelId="{F4C2771C-348A-9044-A30C-EA9847F76ADE}" type="presParOf" srcId="{48CCE71F-8B83-C546-A2EE-03A1DCEA4DD1}" destId="{32A6437B-A112-DD44-B893-99B102EA075D}" srcOrd="1" destOrd="0" presId="urn:microsoft.com/office/officeart/2005/8/layout/orgChart1"/>
    <dgm:cxn modelId="{A2FC0DBC-D404-FB46-8A00-8FF2CE174E7E}" type="presParOf" srcId="{32A6437B-A112-DD44-B893-99B102EA075D}" destId="{2254C6E1-40E3-4D44-80AA-C6C4836643DA}" srcOrd="0" destOrd="0" presId="urn:microsoft.com/office/officeart/2005/8/layout/orgChart1"/>
    <dgm:cxn modelId="{A8879226-952A-574B-830C-DD104088B49E}" type="presParOf" srcId="{32A6437B-A112-DD44-B893-99B102EA075D}" destId="{AA3CE83A-5D11-1842-8902-81631433A2A0}" srcOrd="1" destOrd="0" presId="urn:microsoft.com/office/officeart/2005/8/layout/orgChart1"/>
    <dgm:cxn modelId="{64C3465E-CA2D-CF4A-B666-C6156137CDC5}" type="presParOf" srcId="{AA3CE83A-5D11-1842-8902-81631433A2A0}" destId="{532B74B2-EEC9-FE40-BD8B-A93580333797}" srcOrd="0" destOrd="0" presId="urn:microsoft.com/office/officeart/2005/8/layout/orgChart1"/>
    <dgm:cxn modelId="{4186FC6E-AB9F-C242-BFE3-F43C4A48E758}" type="presParOf" srcId="{532B74B2-EEC9-FE40-BD8B-A93580333797}" destId="{781A571E-0C19-4E45-A062-71B2E764317B}" srcOrd="0" destOrd="0" presId="urn:microsoft.com/office/officeart/2005/8/layout/orgChart1"/>
    <dgm:cxn modelId="{3E94304B-2015-7F43-9D3F-67A5D68DDC01}" type="presParOf" srcId="{532B74B2-EEC9-FE40-BD8B-A93580333797}" destId="{45F78DD9-C513-3548-B8CD-C94B27AB8EF1}" srcOrd="1" destOrd="0" presId="urn:microsoft.com/office/officeart/2005/8/layout/orgChart1"/>
    <dgm:cxn modelId="{EC27DA37-1138-5448-BBA6-405E98652CB9}" type="presParOf" srcId="{AA3CE83A-5D11-1842-8902-81631433A2A0}" destId="{A78C1C83-F176-A047-8850-A07A591BE7DD}" srcOrd="1" destOrd="0" presId="urn:microsoft.com/office/officeart/2005/8/layout/orgChart1"/>
    <dgm:cxn modelId="{B06C69CF-1F0E-E245-8A4A-9B8AC1FEF1DC}" type="presParOf" srcId="{A78C1C83-F176-A047-8850-A07A591BE7DD}" destId="{072C5F52-6C8B-0540-9D83-56CE564376E5}" srcOrd="0" destOrd="0" presId="urn:microsoft.com/office/officeart/2005/8/layout/orgChart1"/>
    <dgm:cxn modelId="{00D7F933-88DF-0B4E-9F63-8F615542E73B}" type="presParOf" srcId="{A78C1C83-F176-A047-8850-A07A591BE7DD}" destId="{F2133F90-BC05-754B-ACAC-E82C9D471DBF}" srcOrd="1" destOrd="0" presId="urn:microsoft.com/office/officeart/2005/8/layout/orgChart1"/>
    <dgm:cxn modelId="{CAF857D5-71B4-7543-8419-5A2670B51DBE}" type="presParOf" srcId="{F2133F90-BC05-754B-ACAC-E82C9D471DBF}" destId="{23E82CE3-62A4-5848-B941-19C3D656E867}" srcOrd="0" destOrd="0" presId="urn:microsoft.com/office/officeart/2005/8/layout/orgChart1"/>
    <dgm:cxn modelId="{33CC93ED-9B5E-984D-B327-75112449B5D8}" type="presParOf" srcId="{23E82CE3-62A4-5848-B941-19C3D656E867}" destId="{F1EA2F4A-C6D8-7A40-8BAA-A838BD159AE5}" srcOrd="0" destOrd="0" presId="urn:microsoft.com/office/officeart/2005/8/layout/orgChart1"/>
    <dgm:cxn modelId="{DB8EE98F-22F4-A649-8EB2-9D7B4848186B}" type="presParOf" srcId="{23E82CE3-62A4-5848-B941-19C3D656E867}" destId="{1D65FBF9-3D3D-7244-A2DD-BF171B91031E}" srcOrd="1" destOrd="0" presId="urn:microsoft.com/office/officeart/2005/8/layout/orgChart1"/>
    <dgm:cxn modelId="{1CEFF531-B742-1741-85A9-69D684824621}" type="presParOf" srcId="{F2133F90-BC05-754B-ACAC-E82C9D471DBF}" destId="{A41C78E8-2846-4C46-A350-4758C80F811A}" srcOrd="1" destOrd="0" presId="urn:microsoft.com/office/officeart/2005/8/layout/orgChart1"/>
    <dgm:cxn modelId="{D1088F5A-2EE2-C248-9769-C1B351E93BEB}" type="presParOf" srcId="{A41C78E8-2846-4C46-A350-4758C80F811A}" destId="{80B319B1-C70B-784C-BCC1-07400434B7F7}" srcOrd="0" destOrd="0" presId="urn:microsoft.com/office/officeart/2005/8/layout/orgChart1"/>
    <dgm:cxn modelId="{8DCF7180-8769-044E-B875-45E5B8F4626A}" type="presParOf" srcId="{A41C78E8-2846-4C46-A350-4758C80F811A}" destId="{BAF992F3-6641-0E45-8518-C535B27440B3}" srcOrd="1" destOrd="0" presId="urn:microsoft.com/office/officeart/2005/8/layout/orgChart1"/>
    <dgm:cxn modelId="{C94A03E2-E27B-5A43-9896-18323D2D4502}" type="presParOf" srcId="{BAF992F3-6641-0E45-8518-C535B27440B3}" destId="{5E975824-CA98-E843-B637-1851BA8C2E67}" srcOrd="0" destOrd="0" presId="urn:microsoft.com/office/officeart/2005/8/layout/orgChart1"/>
    <dgm:cxn modelId="{7E0CA6B4-0243-C840-9217-9BB8F56A1675}" type="presParOf" srcId="{5E975824-CA98-E843-B637-1851BA8C2E67}" destId="{D7A2488C-243F-7D4A-AD04-00D5E6A3324F}" srcOrd="0" destOrd="0" presId="urn:microsoft.com/office/officeart/2005/8/layout/orgChart1"/>
    <dgm:cxn modelId="{2403592F-6BA3-D147-9551-55547AE5AB84}" type="presParOf" srcId="{5E975824-CA98-E843-B637-1851BA8C2E67}" destId="{BF96039F-9233-6048-965E-98689D0C2296}" srcOrd="1" destOrd="0" presId="urn:microsoft.com/office/officeart/2005/8/layout/orgChart1"/>
    <dgm:cxn modelId="{02D071E1-303E-FA4C-84E5-4A03387AB02F}" type="presParOf" srcId="{BAF992F3-6641-0E45-8518-C535B27440B3}" destId="{3FA18C9C-2507-0244-952F-F8E11DC2AE20}" srcOrd="1" destOrd="0" presId="urn:microsoft.com/office/officeart/2005/8/layout/orgChart1"/>
    <dgm:cxn modelId="{23483949-3F78-9F47-BA94-69319A3FAC5B}" type="presParOf" srcId="{BAF992F3-6641-0E45-8518-C535B27440B3}" destId="{E26D8D27-23BF-9847-99E2-7C5B804BD904}" srcOrd="2" destOrd="0" presId="urn:microsoft.com/office/officeart/2005/8/layout/orgChart1"/>
    <dgm:cxn modelId="{A76FCD48-488A-1E4E-9684-917CBC3D1AB2}" type="presParOf" srcId="{F2133F90-BC05-754B-ACAC-E82C9D471DBF}" destId="{7CDCB10F-E1F8-2244-8755-FFDA4C20E5DE}" srcOrd="2" destOrd="0" presId="urn:microsoft.com/office/officeart/2005/8/layout/orgChart1"/>
    <dgm:cxn modelId="{39A88DC3-F72E-3C48-B25A-FC8DB5428C1B}" type="presParOf" srcId="{AA3CE83A-5D11-1842-8902-81631433A2A0}" destId="{76FE5983-E60B-1445-9FC8-642CA89FEB12}" srcOrd="2" destOrd="0" presId="urn:microsoft.com/office/officeart/2005/8/layout/orgChart1"/>
    <dgm:cxn modelId="{7D052393-EECD-6644-BF3A-32C34A05BD97}" type="presParOf" srcId="{48CCE71F-8B83-C546-A2EE-03A1DCEA4DD1}" destId="{09A65423-1523-1D4B-8C4E-33CECA2BC491}" srcOrd="2" destOrd="0" presId="urn:microsoft.com/office/officeart/2005/8/layout/orgChart1"/>
    <dgm:cxn modelId="{9D66818B-BFF6-9F49-A020-28945F1BBD05}" type="presParOf" srcId="{C60D0410-1ABC-5240-9EBD-394F3639BC76}" destId="{F072F8F9-D193-9E4F-846A-18784317C515}" srcOrd="2" destOrd="0" presId="urn:microsoft.com/office/officeart/2005/8/layout/orgChart1"/>
    <dgm:cxn modelId="{BE68D958-1C7D-9C4D-BF83-63F51F053703}" type="presParOf" srcId="{C60D0410-1ABC-5240-9EBD-394F3639BC76}" destId="{1018510F-8C51-CE45-B2C3-30F85E4EB1BC}" srcOrd="3" destOrd="0" presId="urn:microsoft.com/office/officeart/2005/8/layout/orgChart1"/>
    <dgm:cxn modelId="{8E2B2695-4833-FA4D-832E-DABC04D838A3}" type="presParOf" srcId="{1018510F-8C51-CE45-B2C3-30F85E4EB1BC}" destId="{91538302-F6E4-0543-B215-74AA2036D28F}" srcOrd="0" destOrd="0" presId="urn:microsoft.com/office/officeart/2005/8/layout/orgChart1"/>
    <dgm:cxn modelId="{615062D0-6FF9-7348-87B5-5C4DBA01BFAB}" type="presParOf" srcId="{91538302-F6E4-0543-B215-74AA2036D28F}" destId="{C4248F1F-C5A5-734B-B06E-9E4C0A0ADFE4}" srcOrd="0" destOrd="0" presId="urn:microsoft.com/office/officeart/2005/8/layout/orgChart1"/>
    <dgm:cxn modelId="{148907BF-8385-2E4F-A99B-D42C79AE2B9E}" type="presParOf" srcId="{91538302-F6E4-0543-B215-74AA2036D28F}" destId="{ACE2167B-44CE-304E-97A6-0656A85272A9}" srcOrd="1" destOrd="0" presId="urn:microsoft.com/office/officeart/2005/8/layout/orgChart1"/>
    <dgm:cxn modelId="{9CA51328-9AF8-2E41-936C-2B235C97B065}" type="presParOf" srcId="{1018510F-8C51-CE45-B2C3-30F85E4EB1BC}" destId="{8E8D2EBC-0994-FF47-9EAE-C7B50F44C247}" srcOrd="1" destOrd="0" presId="urn:microsoft.com/office/officeart/2005/8/layout/orgChart1"/>
    <dgm:cxn modelId="{9933CC34-EE66-4349-B42E-82187C03A2D4}" type="presParOf" srcId="{8E8D2EBC-0994-FF47-9EAE-C7B50F44C247}" destId="{D38A6218-E097-0544-916A-48099319C0DF}" srcOrd="0" destOrd="0" presId="urn:microsoft.com/office/officeart/2005/8/layout/orgChart1"/>
    <dgm:cxn modelId="{022DC6EF-BADA-1746-8DE2-CEA4FA28469F}" type="presParOf" srcId="{8E8D2EBC-0994-FF47-9EAE-C7B50F44C247}" destId="{BEBC31BA-11A8-5542-9807-5349A9BB1FB5}" srcOrd="1" destOrd="0" presId="urn:microsoft.com/office/officeart/2005/8/layout/orgChart1"/>
    <dgm:cxn modelId="{1C3E2376-0B0F-6242-9B30-5BF050B5F930}" type="presParOf" srcId="{BEBC31BA-11A8-5542-9807-5349A9BB1FB5}" destId="{2DB3ED14-6891-3E49-9FD4-11677F3EE541}" srcOrd="0" destOrd="0" presId="urn:microsoft.com/office/officeart/2005/8/layout/orgChart1"/>
    <dgm:cxn modelId="{24A84AA8-D47D-854E-946E-E55DB1BE7DB0}" type="presParOf" srcId="{2DB3ED14-6891-3E49-9FD4-11677F3EE541}" destId="{8755C1AA-EA3B-7845-8351-2BC114C1CBE3}" srcOrd="0" destOrd="0" presId="urn:microsoft.com/office/officeart/2005/8/layout/orgChart1"/>
    <dgm:cxn modelId="{2D8ECA57-B6B7-064C-9A01-DBB6581F8E98}" type="presParOf" srcId="{2DB3ED14-6891-3E49-9FD4-11677F3EE541}" destId="{40A9E63A-273D-A444-912E-77A83A6C725A}" srcOrd="1" destOrd="0" presId="urn:microsoft.com/office/officeart/2005/8/layout/orgChart1"/>
    <dgm:cxn modelId="{2CD5C4C7-0863-4E48-AB14-08066AABFCB5}" type="presParOf" srcId="{BEBC31BA-11A8-5542-9807-5349A9BB1FB5}" destId="{B63458EB-B5D7-4D4F-8738-EFA54481EFA3}" srcOrd="1" destOrd="0" presId="urn:microsoft.com/office/officeart/2005/8/layout/orgChart1"/>
    <dgm:cxn modelId="{E33CA902-060B-2446-B3D0-DCF81FFE7990}" type="presParOf" srcId="{BEBC31BA-11A8-5542-9807-5349A9BB1FB5}" destId="{180C1031-ED85-3243-A256-79D5885E0C86}" srcOrd="2" destOrd="0" presId="urn:microsoft.com/office/officeart/2005/8/layout/orgChart1"/>
    <dgm:cxn modelId="{BD6A3724-E770-CD4E-8F2E-852E97F06072}" type="presParOf" srcId="{8E8D2EBC-0994-FF47-9EAE-C7B50F44C247}" destId="{E37AA17F-4C2A-CB46-BFDB-E252DE9CD1E4}" srcOrd="2" destOrd="0" presId="urn:microsoft.com/office/officeart/2005/8/layout/orgChart1"/>
    <dgm:cxn modelId="{7FFB2E77-99A4-444C-884C-F2144F616F98}" type="presParOf" srcId="{8E8D2EBC-0994-FF47-9EAE-C7B50F44C247}" destId="{ADCCB20E-30FF-FD40-A5C2-C1563EE46EF5}" srcOrd="3" destOrd="0" presId="urn:microsoft.com/office/officeart/2005/8/layout/orgChart1"/>
    <dgm:cxn modelId="{CAC62F79-E975-1E4D-B448-88B0EC9A7091}" type="presParOf" srcId="{ADCCB20E-30FF-FD40-A5C2-C1563EE46EF5}" destId="{07229CF9-9ABD-7149-AE1D-C9B14305D9A0}" srcOrd="0" destOrd="0" presId="urn:microsoft.com/office/officeart/2005/8/layout/orgChart1"/>
    <dgm:cxn modelId="{39D9B236-15A7-674D-AB28-5BC92D8F313C}" type="presParOf" srcId="{07229CF9-9ABD-7149-AE1D-C9B14305D9A0}" destId="{7AE5F773-E2F9-4842-8930-A3EA554427E1}" srcOrd="0" destOrd="0" presId="urn:microsoft.com/office/officeart/2005/8/layout/orgChart1"/>
    <dgm:cxn modelId="{A43C1265-54FA-E641-8196-703DD1A1B96B}" type="presParOf" srcId="{07229CF9-9ABD-7149-AE1D-C9B14305D9A0}" destId="{66EE55F7-C6C0-044B-8008-FAA18DD7C62D}" srcOrd="1" destOrd="0" presId="urn:microsoft.com/office/officeart/2005/8/layout/orgChart1"/>
    <dgm:cxn modelId="{1DB5F23D-8A01-084C-9A1D-A4DABFA172C3}" type="presParOf" srcId="{ADCCB20E-30FF-FD40-A5C2-C1563EE46EF5}" destId="{CFD05B0C-EF76-4B48-9FB8-9C532D8FD2D3}" srcOrd="1" destOrd="0" presId="urn:microsoft.com/office/officeart/2005/8/layout/orgChart1"/>
    <dgm:cxn modelId="{D1E1DCAF-EA6C-D844-B874-2A917F2B7643}" type="presParOf" srcId="{ADCCB20E-30FF-FD40-A5C2-C1563EE46EF5}" destId="{5D6C4B67-14BF-4845-9C29-C073829E1E27}" srcOrd="2" destOrd="0" presId="urn:microsoft.com/office/officeart/2005/8/layout/orgChart1"/>
    <dgm:cxn modelId="{B6841D52-AD21-F844-A213-4E20E1F0CB55}" type="presParOf" srcId="{1018510F-8C51-CE45-B2C3-30F85E4EB1BC}" destId="{AD5FA0CA-9019-4543-B60E-0617F359D65A}" srcOrd="2" destOrd="0" presId="urn:microsoft.com/office/officeart/2005/8/layout/orgChart1"/>
    <dgm:cxn modelId="{10DEF1CA-B292-204E-9890-CFE4606C0DD8}" type="presParOf" srcId="{C60D0410-1ABC-5240-9EBD-394F3639BC76}" destId="{F8655091-72D1-B246-BBEA-4C2D5A0149F2}" srcOrd="4" destOrd="0" presId="urn:microsoft.com/office/officeart/2005/8/layout/orgChart1"/>
    <dgm:cxn modelId="{05E435A0-FADA-4C47-BF0C-C662A0815C4D}" type="presParOf" srcId="{C60D0410-1ABC-5240-9EBD-394F3639BC76}" destId="{1E4F9F72-4D94-D241-9C11-7FE4172F1085}" srcOrd="5" destOrd="0" presId="urn:microsoft.com/office/officeart/2005/8/layout/orgChart1"/>
    <dgm:cxn modelId="{BE12669B-6C04-2543-B5AA-08B26810591E}" type="presParOf" srcId="{1E4F9F72-4D94-D241-9C11-7FE4172F1085}" destId="{7A2C77C4-0A04-C946-A1DA-58F6CAB8BE05}" srcOrd="0" destOrd="0" presId="urn:microsoft.com/office/officeart/2005/8/layout/orgChart1"/>
    <dgm:cxn modelId="{CADFF4B7-BD81-C246-B96F-42B5F7598335}" type="presParOf" srcId="{7A2C77C4-0A04-C946-A1DA-58F6CAB8BE05}" destId="{E0CAAD68-0C25-0145-AAFB-C931E4CE813A}" srcOrd="0" destOrd="0" presId="urn:microsoft.com/office/officeart/2005/8/layout/orgChart1"/>
    <dgm:cxn modelId="{2BBD082D-DC75-3545-A407-302A88B501DB}" type="presParOf" srcId="{7A2C77C4-0A04-C946-A1DA-58F6CAB8BE05}" destId="{91E3914B-B0F8-0344-813B-31BA6FF83452}" srcOrd="1" destOrd="0" presId="urn:microsoft.com/office/officeart/2005/8/layout/orgChart1"/>
    <dgm:cxn modelId="{BE393749-7A12-474E-A3A8-C460689B2F22}" type="presParOf" srcId="{1E4F9F72-4D94-D241-9C11-7FE4172F1085}" destId="{18CB87CF-BC61-2A4F-AC6D-23605D247D5B}" srcOrd="1" destOrd="0" presId="urn:microsoft.com/office/officeart/2005/8/layout/orgChart1"/>
    <dgm:cxn modelId="{4AF12F80-0D20-2742-B1FD-1F4A2FB98F57}" type="presParOf" srcId="{1E4F9F72-4D94-D241-9C11-7FE4172F1085}" destId="{EBB9069F-5238-4643-8F69-5E7F7587AAD8}" srcOrd="2" destOrd="0" presId="urn:microsoft.com/office/officeart/2005/8/layout/orgChart1"/>
    <dgm:cxn modelId="{10D72298-F550-3F45-9021-B638EFA7EB69}" type="presParOf" srcId="{C60D0410-1ABC-5240-9EBD-394F3639BC76}" destId="{36EB61CF-BBA0-5446-B4B4-8F16C457E6B3}" srcOrd="6" destOrd="0" presId="urn:microsoft.com/office/officeart/2005/8/layout/orgChart1"/>
    <dgm:cxn modelId="{EE033F20-9ECB-7F4F-BCC2-671B175325EE}" type="presParOf" srcId="{C60D0410-1ABC-5240-9EBD-394F3639BC76}" destId="{E6E97A77-8F39-A448-9E25-C4390B6281B4}" srcOrd="7" destOrd="0" presId="urn:microsoft.com/office/officeart/2005/8/layout/orgChart1"/>
    <dgm:cxn modelId="{2F873348-A5F7-2640-8160-38EA7A024B0B}" type="presParOf" srcId="{E6E97A77-8F39-A448-9E25-C4390B6281B4}" destId="{38A12B51-92CB-9548-9811-91508F012F02}" srcOrd="0" destOrd="0" presId="urn:microsoft.com/office/officeart/2005/8/layout/orgChart1"/>
    <dgm:cxn modelId="{69BA171D-74CD-ED45-8F50-A775DFE7DCE6}" type="presParOf" srcId="{38A12B51-92CB-9548-9811-91508F012F02}" destId="{B87FFB46-8C81-2945-8222-A6B1CDFD726E}" srcOrd="0" destOrd="0" presId="urn:microsoft.com/office/officeart/2005/8/layout/orgChart1"/>
    <dgm:cxn modelId="{5276520D-CF8A-8D40-9E66-BB703C0F6606}" type="presParOf" srcId="{38A12B51-92CB-9548-9811-91508F012F02}" destId="{153D86FE-03CE-2040-83DF-A91072237B02}" srcOrd="1" destOrd="0" presId="urn:microsoft.com/office/officeart/2005/8/layout/orgChart1"/>
    <dgm:cxn modelId="{3BB15E52-F099-0447-9370-DB4AFA6A32E7}" type="presParOf" srcId="{E6E97A77-8F39-A448-9E25-C4390B6281B4}" destId="{3B47575A-E9B2-7842-8357-A5B8D61485E2}" srcOrd="1" destOrd="0" presId="urn:microsoft.com/office/officeart/2005/8/layout/orgChart1"/>
    <dgm:cxn modelId="{7D3712B9-AE43-B541-81BC-8108958FD099}" type="presParOf" srcId="{3B47575A-E9B2-7842-8357-A5B8D61485E2}" destId="{4E577AD9-C33A-064F-80F7-43382131AFFD}" srcOrd="0" destOrd="0" presId="urn:microsoft.com/office/officeart/2005/8/layout/orgChart1"/>
    <dgm:cxn modelId="{FEF822F6-42F3-A34F-AD21-BCDFAA3432A1}" type="presParOf" srcId="{3B47575A-E9B2-7842-8357-A5B8D61485E2}" destId="{D9B64787-ED5A-0A4A-BE4F-552B9C945944}" srcOrd="1" destOrd="0" presId="urn:microsoft.com/office/officeart/2005/8/layout/orgChart1"/>
    <dgm:cxn modelId="{AAA4CE67-6BFE-D944-B649-D4BA9FEF7366}" type="presParOf" srcId="{D9B64787-ED5A-0A4A-BE4F-552B9C945944}" destId="{1178AF3A-4260-F94E-8707-69CACDB4DF58}" srcOrd="0" destOrd="0" presId="urn:microsoft.com/office/officeart/2005/8/layout/orgChart1"/>
    <dgm:cxn modelId="{7024844F-4EED-D148-AA8C-56F4B1554B3E}" type="presParOf" srcId="{1178AF3A-4260-F94E-8707-69CACDB4DF58}" destId="{570E7933-0A26-E343-9829-F40FB0ED7F82}" srcOrd="0" destOrd="0" presId="urn:microsoft.com/office/officeart/2005/8/layout/orgChart1"/>
    <dgm:cxn modelId="{CCA8F325-AA51-C74A-AA8F-0E2525171089}" type="presParOf" srcId="{1178AF3A-4260-F94E-8707-69CACDB4DF58}" destId="{A4B641AD-4B2E-0E45-88F0-01619A6C6099}" srcOrd="1" destOrd="0" presId="urn:microsoft.com/office/officeart/2005/8/layout/orgChart1"/>
    <dgm:cxn modelId="{B418E432-8827-6A4E-8CE3-A4E53B840D44}" type="presParOf" srcId="{D9B64787-ED5A-0A4A-BE4F-552B9C945944}" destId="{5E1AE47F-05B5-F549-A02C-05148323CFE4}" srcOrd="1" destOrd="0" presId="urn:microsoft.com/office/officeart/2005/8/layout/orgChart1"/>
    <dgm:cxn modelId="{C4E131D1-5F60-0C46-808C-E67DAA572274}" type="presParOf" srcId="{D9B64787-ED5A-0A4A-BE4F-552B9C945944}" destId="{C3337F98-4C9B-CE46-A179-05127BAA57BD}" srcOrd="2" destOrd="0" presId="urn:microsoft.com/office/officeart/2005/8/layout/orgChart1"/>
    <dgm:cxn modelId="{ABBCEFC3-8326-AB40-89D6-912BFD25DCE7}" type="presParOf" srcId="{3B47575A-E9B2-7842-8357-A5B8D61485E2}" destId="{BD4BD9A7-A1B1-0240-AC50-3D240C448439}" srcOrd="2" destOrd="0" presId="urn:microsoft.com/office/officeart/2005/8/layout/orgChart1"/>
    <dgm:cxn modelId="{C8FD911E-8575-D347-8D01-DDA24CA30468}" type="presParOf" srcId="{3B47575A-E9B2-7842-8357-A5B8D61485E2}" destId="{063FBE24-9560-D644-A2B4-B1E24ADF59C0}" srcOrd="3" destOrd="0" presId="urn:microsoft.com/office/officeart/2005/8/layout/orgChart1"/>
    <dgm:cxn modelId="{D5D60EDB-E8AF-7B42-8D37-F16B54729C5D}" type="presParOf" srcId="{063FBE24-9560-D644-A2B4-B1E24ADF59C0}" destId="{C5518AA2-96F0-9E4D-9E09-DD87D8F2AA76}" srcOrd="0" destOrd="0" presId="urn:microsoft.com/office/officeart/2005/8/layout/orgChart1"/>
    <dgm:cxn modelId="{37E95D04-2E28-E742-942B-601436025BA2}" type="presParOf" srcId="{C5518AA2-96F0-9E4D-9E09-DD87D8F2AA76}" destId="{4CA94B3E-560A-2E4A-B7F5-828D285DAF3F}" srcOrd="0" destOrd="0" presId="urn:microsoft.com/office/officeart/2005/8/layout/orgChart1"/>
    <dgm:cxn modelId="{7049EC8E-1060-9044-95EE-3FD0F7F36CB6}" type="presParOf" srcId="{C5518AA2-96F0-9E4D-9E09-DD87D8F2AA76}" destId="{295FAC04-4F14-C045-87D4-5A71BF3ECD55}" srcOrd="1" destOrd="0" presId="urn:microsoft.com/office/officeart/2005/8/layout/orgChart1"/>
    <dgm:cxn modelId="{012CA0C5-0285-274D-884C-501E88E62E58}" type="presParOf" srcId="{063FBE24-9560-D644-A2B4-B1E24ADF59C0}" destId="{F23342F5-A129-7D46-835B-189551B0AFAC}" srcOrd="1" destOrd="0" presId="urn:microsoft.com/office/officeart/2005/8/layout/orgChart1"/>
    <dgm:cxn modelId="{2BFD5BCB-0205-F948-8E78-167973E9D8D9}" type="presParOf" srcId="{063FBE24-9560-D644-A2B4-B1E24ADF59C0}" destId="{CF68B4D5-5523-1041-9BA7-55D5A8A24B81}" srcOrd="2" destOrd="0" presId="urn:microsoft.com/office/officeart/2005/8/layout/orgChart1"/>
    <dgm:cxn modelId="{A8237C37-D05C-524B-99BE-3967D810A847}" type="presParOf" srcId="{E6E97A77-8F39-A448-9E25-C4390B6281B4}" destId="{24BADF40-35FB-9546-AD23-C49F4D233274}" srcOrd="2" destOrd="0" presId="urn:microsoft.com/office/officeart/2005/8/layout/orgChart1"/>
    <dgm:cxn modelId="{97CFEB25-D012-2748-9EBA-F2E7A73BB324}" type="presParOf" srcId="{8415E7F7-D616-6044-BEEF-A15795614D4C}" destId="{06B0A722-91C3-B745-AFAA-1D33EE9D6F9D}"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9BA7B9D-04C4-ED48-B0B6-1E9281157681}" type="doc">
      <dgm:prSet loTypeId="urn:microsoft.com/office/officeart/2005/8/layout/vList6" loCatId="process" qsTypeId="urn:microsoft.com/office/officeart/2005/8/quickstyle/simple4" qsCatId="simple" csTypeId="urn:microsoft.com/office/officeart/2005/8/colors/colorful4" csCatId="colorful" phldr="1"/>
      <dgm:spPr/>
      <dgm:t>
        <a:bodyPr/>
        <a:lstStyle/>
        <a:p>
          <a:endParaRPr lang="es-ES_tradnl"/>
        </a:p>
      </dgm:t>
    </dgm:pt>
    <dgm:pt modelId="{BCFE9A9F-0B2E-D744-9CF9-0FE7EBB8B3FC}">
      <dgm:prSet phldrT="[Texto]"/>
      <dgm:spPr/>
      <dgm:t>
        <a:bodyPr/>
        <a:lstStyle/>
        <a:p>
          <a:r>
            <a:rPr lang="es-ES_tradnl" dirty="0" smtClean="0"/>
            <a:t>Aportaciones para futuros aumentos de capital</a:t>
          </a:r>
          <a:endParaRPr lang="es-ES_tradnl" dirty="0"/>
        </a:p>
      </dgm:t>
    </dgm:pt>
    <dgm:pt modelId="{20A06D04-5AD6-3F4C-97DE-4E842B4A8923}" type="parTrans" cxnId="{F25696A6-E2D8-EA43-BB1F-D4CBB9F27E4C}">
      <dgm:prSet/>
      <dgm:spPr/>
      <dgm:t>
        <a:bodyPr/>
        <a:lstStyle/>
        <a:p>
          <a:endParaRPr lang="es-ES_tradnl"/>
        </a:p>
      </dgm:t>
    </dgm:pt>
    <dgm:pt modelId="{D8A728A1-40D1-AE4B-AED7-7ABDCB65788E}" type="sibTrans" cxnId="{F25696A6-E2D8-EA43-BB1F-D4CBB9F27E4C}">
      <dgm:prSet/>
      <dgm:spPr/>
      <dgm:t>
        <a:bodyPr/>
        <a:lstStyle/>
        <a:p>
          <a:endParaRPr lang="es-ES_tradnl"/>
        </a:p>
      </dgm:t>
    </dgm:pt>
    <dgm:pt modelId="{1C96DEC0-116D-7847-9566-097E581D72D6}">
      <dgm:prSet phldrT="[Texto]"/>
      <dgm:spPr/>
      <dgm:t>
        <a:bodyPr/>
        <a:lstStyle/>
        <a:p>
          <a:r>
            <a:rPr lang="es-ES_tradnl" dirty="0" smtClean="0"/>
            <a:t>Existe un compromiso establecido en Asamblea de socios o propietarios</a:t>
          </a:r>
          <a:endParaRPr lang="es-ES_tradnl" dirty="0"/>
        </a:p>
      </dgm:t>
    </dgm:pt>
    <dgm:pt modelId="{B6F1C370-B095-0945-A503-5D7A049958E6}" type="parTrans" cxnId="{5286447F-FEC3-694D-A9A1-0B700EF01A81}">
      <dgm:prSet/>
      <dgm:spPr/>
      <dgm:t>
        <a:bodyPr/>
        <a:lstStyle/>
        <a:p>
          <a:endParaRPr lang="es-ES_tradnl"/>
        </a:p>
      </dgm:t>
    </dgm:pt>
    <dgm:pt modelId="{D6266311-95E1-004B-8030-8C510C922688}" type="sibTrans" cxnId="{5286447F-FEC3-694D-A9A1-0B700EF01A81}">
      <dgm:prSet/>
      <dgm:spPr/>
      <dgm:t>
        <a:bodyPr/>
        <a:lstStyle/>
        <a:p>
          <a:endParaRPr lang="es-ES_tradnl"/>
        </a:p>
      </dgm:t>
    </dgm:pt>
    <dgm:pt modelId="{78DF380A-ABC7-DB41-A313-7DDD0CA24E49}">
      <dgm:prSet phldrT="[Texto]"/>
      <dgm:spPr/>
      <dgm:t>
        <a:bodyPr/>
        <a:lstStyle/>
        <a:p>
          <a:r>
            <a:rPr lang="es-ES_tradnl" dirty="0" smtClean="0"/>
            <a:t>No tienen rendimiento fijo en tanto se capitalizan</a:t>
          </a:r>
          <a:endParaRPr lang="es-ES_tradnl" dirty="0"/>
        </a:p>
      </dgm:t>
    </dgm:pt>
    <dgm:pt modelId="{26083682-0193-184E-81C3-A38FF9DABC10}" type="parTrans" cxnId="{C30B8942-4570-9B4F-ABDC-31998E138AE5}">
      <dgm:prSet/>
      <dgm:spPr/>
      <dgm:t>
        <a:bodyPr/>
        <a:lstStyle/>
        <a:p>
          <a:endParaRPr lang="es-ES_tradnl"/>
        </a:p>
      </dgm:t>
    </dgm:pt>
    <dgm:pt modelId="{4A09EE0E-D08F-A84B-94A4-164E733135A8}" type="sibTrans" cxnId="{C30B8942-4570-9B4F-ABDC-31998E138AE5}">
      <dgm:prSet/>
      <dgm:spPr/>
      <dgm:t>
        <a:bodyPr/>
        <a:lstStyle/>
        <a:p>
          <a:endParaRPr lang="es-ES_tradnl"/>
        </a:p>
      </dgm:t>
    </dgm:pt>
    <dgm:pt modelId="{D73E80AA-DE1A-C744-9D96-E11AE5B31A20}">
      <dgm:prSet phldrT="[Texto]"/>
      <dgm:spPr/>
      <dgm:t>
        <a:bodyPr/>
        <a:lstStyle/>
        <a:p>
          <a:r>
            <a:rPr lang="es-ES_tradnl" dirty="0" smtClean="0"/>
            <a:t>No está permitida su devolución antes de su capitalización</a:t>
          </a:r>
          <a:endParaRPr lang="es-ES_tradnl" dirty="0"/>
        </a:p>
      </dgm:t>
    </dgm:pt>
    <dgm:pt modelId="{D2662533-7298-5047-8F54-0F699BF0BAB9}" type="parTrans" cxnId="{6719D062-44B5-014F-8449-2D4C5DCAB51A}">
      <dgm:prSet/>
      <dgm:spPr/>
      <dgm:t>
        <a:bodyPr/>
        <a:lstStyle/>
        <a:p>
          <a:endParaRPr lang="es-ES_tradnl"/>
        </a:p>
      </dgm:t>
    </dgm:pt>
    <dgm:pt modelId="{D8F5F8C1-A0F3-A342-9A60-1925550FA9D4}" type="sibTrans" cxnId="{6719D062-44B5-014F-8449-2D4C5DCAB51A}">
      <dgm:prSet/>
      <dgm:spPr/>
      <dgm:t>
        <a:bodyPr/>
        <a:lstStyle/>
        <a:p>
          <a:endParaRPr lang="es-ES_tradnl"/>
        </a:p>
      </dgm:t>
    </dgm:pt>
    <dgm:pt modelId="{ACD45691-BF0F-634A-83CA-58826BA12FAD}">
      <dgm:prSet phldrT="[Texto]"/>
      <dgm:spPr/>
      <dgm:t>
        <a:bodyPr/>
        <a:lstStyle/>
        <a:p>
          <a:r>
            <a:rPr lang="es-ES_tradnl" dirty="0" smtClean="0"/>
            <a:t>Se especifica un número fijo de acciones para el intercambio de un monto fijo aportado </a:t>
          </a:r>
          <a:endParaRPr lang="es-ES_tradnl" dirty="0"/>
        </a:p>
      </dgm:t>
    </dgm:pt>
    <dgm:pt modelId="{AD5F5D23-66D9-3C45-8F8E-6F849EC49F57}" type="parTrans" cxnId="{F0E1E53B-93A4-1B42-BD19-5DA5B6931248}">
      <dgm:prSet/>
      <dgm:spPr/>
      <dgm:t>
        <a:bodyPr/>
        <a:lstStyle/>
        <a:p>
          <a:endParaRPr lang="es-ES_tradnl"/>
        </a:p>
      </dgm:t>
    </dgm:pt>
    <dgm:pt modelId="{74836B03-EA65-4A4C-B880-A86FEBE50495}" type="sibTrans" cxnId="{F0E1E53B-93A4-1B42-BD19-5DA5B6931248}">
      <dgm:prSet/>
      <dgm:spPr/>
      <dgm:t>
        <a:bodyPr/>
        <a:lstStyle/>
        <a:p>
          <a:endParaRPr lang="es-ES_tradnl"/>
        </a:p>
      </dgm:t>
    </dgm:pt>
    <dgm:pt modelId="{6C040565-AC86-B846-A30C-B59ADD3469EA}" type="pres">
      <dgm:prSet presAssocID="{F9BA7B9D-04C4-ED48-B0B6-1E9281157681}" presName="Name0" presStyleCnt="0">
        <dgm:presLayoutVars>
          <dgm:dir/>
          <dgm:animLvl val="lvl"/>
          <dgm:resizeHandles/>
        </dgm:presLayoutVars>
      </dgm:prSet>
      <dgm:spPr/>
      <dgm:t>
        <a:bodyPr/>
        <a:lstStyle/>
        <a:p>
          <a:endParaRPr lang="es-ES_tradnl"/>
        </a:p>
      </dgm:t>
    </dgm:pt>
    <dgm:pt modelId="{22C4D501-BE85-4148-B465-32FFD4C28983}" type="pres">
      <dgm:prSet presAssocID="{BCFE9A9F-0B2E-D744-9CF9-0FE7EBB8B3FC}" presName="linNode" presStyleCnt="0"/>
      <dgm:spPr/>
      <dgm:t>
        <a:bodyPr/>
        <a:lstStyle/>
        <a:p>
          <a:endParaRPr lang="es-ES_tradnl"/>
        </a:p>
      </dgm:t>
    </dgm:pt>
    <dgm:pt modelId="{07CC495D-2496-AD4A-88AC-47D0E39553B3}" type="pres">
      <dgm:prSet presAssocID="{BCFE9A9F-0B2E-D744-9CF9-0FE7EBB8B3FC}" presName="parentShp" presStyleLbl="node1" presStyleIdx="0" presStyleCnt="1" custScaleX="76698" custScaleY="34259">
        <dgm:presLayoutVars>
          <dgm:bulletEnabled val="1"/>
        </dgm:presLayoutVars>
      </dgm:prSet>
      <dgm:spPr/>
      <dgm:t>
        <a:bodyPr/>
        <a:lstStyle/>
        <a:p>
          <a:endParaRPr lang="es-ES_tradnl"/>
        </a:p>
      </dgm:t>
    </dgm:pt>
    <dgm:pt modelId="{B415DC31-3FAF-E942-AE3C-F10BEEED24B5}" type="pres">
      <dgm:prSet presAssocID="{BCFE9A9F-0B2E-D744-9CF9-0FE7EBB8B3FC}" presName="childShp" presStyleLbl="bgAccFollowNode1" presStyleIdx="0" presStyleCnt="1" custScaleX="115535">
        <dgm:presLayoutVars>
          <dgm:bulletEnabled val="1"/>
        </dgm:presLayoutVars>
      </dgm:prSet>
      <dgm:spPr/>
      <dgm:t>
        <a:bodyPr/>
        <a:lstStyle/>
        <a:p>
          <a:endParaRPr lang="es-ES_tradnl"/>
        </a:p>
      </dgm:t>
    </dgm:pt>
  </dgm:ptLst>
  <dgm:cxnLst>
    <dgm:cxn modelId="{5286447F-FEC3-694D-A9A1-0B700EF01A81}" srcId="{BCFE9A9F-0B2E-D744-9CF9-0FE7EBB8B3FC}" destId="{1C96DEC0-116D-7847-9566-097E581D72D6}" srcOrd="0" destOrd="0" parTransId="{B6F1C370-B095-0945-A503-5D7A049958E6}" sibTransId="{D6266311-95E1-004B-8030-8C510C922688}"/>
    <dgm:cxn modelId="{6719D062-44B5-014F-8449-2D4C5DCAB51A}" srcId="{BCFE9A9F-0B2E-D744-9CF9-0FE7EBB8B3FC}" destId="{D73E80AA-DE1A-C744-9D96-E11AE5B31A20}" srcOrd="1" destOrd="0" parTransId="{D2662533-7298-5047-8F54-0F699BF0BAB9}" sibTransId="{D8F5F8C1-A0F3-A342-9A60-1925550FA9D4}"/>
    <dgm:cxn modelId="{281BFFC0-47F3-2949-898B-A16828E9C3EF}" type="presOf" srcId="{BCFE9A9F-0B2E-D744-9CF9-0FE7EBB8B3FC}" destId="{07CC495D-2496-AD4A-88AC-47D0E39553B3}" srcOrd="0" destOrd="0" presId="urn:microsoft.com/office/officeart/2005/8/layout/vList6"/>
    <dgm:cxn modelId="{13DCE9EE-3F3F-8A4E-AB56-3417F084CA02}" type="presOf" srcId="{F9BA7B9D-04C4-ED48-B0B6-1E9281157681}" destId="{6C040565-AC86-B846-A30C-B59ADD3469EA}" srcOrd="0" destOrd="0" presId="urn:microsoft.com/office/officeart/2005/8/layout/vList6"/>
    <dgm:cxn modelId="{F0E1E53B-93A4-1B42-BD19-5DA5B6931248}" srcId="{BCFE9A9F-0B2E-D744-9CF9-0FE7EBB8B3FC}" destId="{ACD45691-BF0F-634A-83CA-58826BA12FAD}" srcOrd="2" destOrd="0" parTransId="{AD5F5D23-66D9-3C45-8F8E-6F849EC49F57}" sibTransId="{74836B03-EA65-4A4C-B880-A86FEBE50495}"/>
    <dgm:cxn modelId="{77A509E2-6B48-5647-B879-4B83FEE6B2A1}" type="presOf" srcId="{1C96DEC0-116D-7847-9566-097E581D72D6}" destId="{B415DC31-3FAF-E942-AE3C-F10BEEED24B5}" srcOrd="0" destOrd="0" presId="urn:microsoft.com/office/officeart/2005/8/layout/vList6"/>
    <dgm:cxn modelId="{EA8B8CB7-5D79-1648-9097-845F31EB17DD}" type="presOf" srcId="{78DF380A-ABC7-DB41-A313-7DDD0CA24E49}" destId="{B415DC31-3FAF-E942-AE3C-F10BEEED24B5}" srcOrd="0" destOrd="3" presId="urn:microsoft.com/office/officeart/2005/8/layout/vList6"/>
    <dgm:cxn modelId="{F25696A6-E2D8-EA43-BB1F-D4CBB9F27E4C}" srcId="{F9BA7B9D-04C4-ED48-B0B6-1E9281157681}" destId="{BCFE9A9F-0B2E-D744-9CF9-0FE7EBB8B3FC}" srcOrd="0" destOrd="0" parTransId="{20A06D04-5AD6-3F4C-97DE-4E842B4A8923}" sibTransId="{D8A728A1-40D1-AE4B-AED7-7ABDCB65788E}"/>
    <dgm:cxn modelId="{400C65B1-B1BC-4E40-9388-B592C85D3904}" type="presOf" srcId="{ACD45691-BF0F-634A-83CA-58826BA12FAD}" destId="{B415DC31-3FAF-E942-AE3C-F10BEEED24B5}" srcOrd="0" destOrd="2" presId="urn:microsoft.com/office/officeart/2005/8/layout/vList6"/>
    <dgm:cxn modelId="{EABDDB3A-59AA-264C-AC71-450E46DC9593}" type="presOf" srcId="{D73E80AA-DE1A-C744-9D96-E11AE5B31A20}" destId="{B415DC31-3FAF-E942-AE3C-F10BEEED24B5}" srcOrd="0" destOrd="1" presId="urn:microsoft.com/office/officeart/2005/8/layout/vList6"/>
    <dgm:cxn modelId="{C30B8942-4570-9B4F-ABDC-31998E138AE5}" srcId="{BCFE9A9F-0B2E-D744-9CF9-0FE7EBB8B3FC}" destId="{78DF380A-ABC7-DB41-A313-7DDD0CA24E49}" srcOrd="3" destOrd="0" parTransId="{26083682-0193-184E-81C3-A38FF9DABC10}" sibTransId="{4A09EE0E-D08F-A84B-94A4-164E733135A8}"/>
    <dgm:cxn modelId="{AE691A43-68D0-DB4F-88C8-76210D33C6B9}" type="presParOf" srcId="{6C040565-AC86-B846-A30C-B59ADD3469EA}" destId="{22C4D501-BE85-4148-B465-32FFD4C28983}" srcOrd="0" destOrd="0" presId="urn:microsoft.com/office/officeart/2005/8/layout/vList6"/>
    <dgm:cxn modelId="{E65FBCE1-80E5-4845-BBF6-D3D1DB007DB1}" type="presParOf" srcId="{22C4D501-BE85-4148-B465-32FFD4C28983}" destId="{07CC495D-2496-AD4A-88AC-47D0E39553B3}" srcOrd="0" destOrd="0" presId="urn:microsoft.com/office/officeart/2005/8/layout/vList6"/>
    <dgm:cxn modelId="{377F929B-5AEA-C145-9C42-9E035576A88F}" type="presParOf" srcId="{22C4D501-BE85-4148-B465-32FFD4C28983}" destId="{B415DC31-3FAF-E942-AE3C-F10BEEED24B5}" srcOrd="1" destOrd="0" presId="urn:microsoft.com/office/officeart/2005/8/layout/vList6"/>
  </dgm:cxnLst>
  <dgm:bg>
    <a:noFill/>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7700AAA-8439-D142-8B5A-3FECE71238AB}" type="doc">
      <dgm:prSet loTypeId="urn:microsoft.com/office/officeart/2005/8/layout/vList5" loCatId="list" qsTypeId="urn:microsoft.com/office/officeart/2005/8/quickstyle/simple4" qsCatId="simple" csTypeId="urn:microsoft.com/office/officeart/2005/8/colors/colorful3" csCatId="colorful" phldr="1"/>
      <dgm:spPr/>
      <dgm:t>
        <a:bodyPr/>
        <a:lstStyle/>
        <a:p>
          <a:endParaRPr lang="es-ES_tradnl"/>
        </a:p>
      </dgm:t>
    </dgm:pt>
    <dgm:pt modelId="{B0E27AC3-3122-9F4B-9E7E-21A02736D5AF}">
      <dgm:prSet phldrT="[Texto]"/>
      <dgm:spPr/>
      <dgm:t>
        <a:bodyPr/>
        <a:lstStyle/>
        <a:p>
          <a:r>
            <a:rPr lang="es-ES_tradnl" smtClean="0"/>
            <a:t>Reembolsos de Capital</a:t>
          </a:r>
          <a:endParaRPr lang="es-ES_tradnl" dirty="0"/>
        </a:p>
      </dgm:t>
    </dgm:pt>
    <dgm:pt modelId="{6A9DC7B5-7023-A84F-B978-E68D425796FF}" type="parTrans" cxnId="{D46AEEB4-0D53-6B43-BACE-8A71125783C9}">
      <dgm:prSet/>
      <dgm:spPr/>
      <dgm:t>
        <a:bodyPr/>
        <a:lstStyle/>
        <a:p>
          <a:endParaRPr lang="es-ES_tradnl"/>
        </a:p>
      </dgm:t>
    </dgm:pt>
    <dgm:pt modelId="{738E476C-FA4B-0642-9AB4-82A9430A1569}" type="sibTrans" cxnId="{D46AEEB4-0D53-6B43-BACE-8A71125783C9}">
      <dgm:prSet/>
      <dgm:spPr/>
      <dgm:t>
        <a:bodyPr/>
        <a:lstStyle/>
        <a:p>
          <a:endParaRPr lang="es-ES_tradnl"/>
        </a:p>
      </dgm:t>
    </dgm:pt>
    <dgm:pt modelId="{0EED4FC4-7BBD-6646-AB0E-4748AB6A9A59}">
      <dgm:prSet phldrT="[Texto]"/>
      <dgm:spPr/>
      <dgm:t>
        <a:bodyPr/>
        <a:lstStyle/>
        <a:p>
          <a:r>
            <a:rPr lang="es-ES_tradnl" dirty="0" smtClean="0"/>
            <a:t>Entregar a los tenedores de acciones un monto para redimir sus acciones</a:t>
          </a:r>
          <a:endParaRPr lang="es-ES_tradnl" dirty="0"/>
        </a:p>
      </dgm:t>
    </dgm:pt>
    <dgm:pt modelId="{A6E7A578-A548-514A-9DF6-17F265690093}" type="parTrans" cxnId="{A0ABEC73-6494-0D4B-AF52-B10E2650F51A}">
      <dgm:prSet/>
      <dgm:spPr/>
      <dgm:t>
        <a:bodyPr/>
        <a:lstStyle/>
        <a:p>
          <a:endParaRPr lang="es-ES_tradnl"/>
        </a:p>
      </dgm:t>
    </dgm:pt>
    <dgm:pt modelId="{90A95E3A-5D67-6041-9E03-1AC7299F63D4}" type="sibTrans" cxnId="{A0ABEC73-6494-0D4B-AF52-B10E2650F51A}">
      <dgm:prSet/>
      <dgm:spPr/>
      <dgm:t>
        <a:bodyPr/>
        <a:lstStyle/>
        <a:p>
          <a:endParaRPr lang="es-ES_tradnl"/>
        </a:p>
      </dgm:t>
    </dgm:pt>
    <dgm:pt modelId="{3B8F6681-5B71-4641-9992-33D3AED80FBD}">
      <dgm:prSet phldrT="[Texto]"/>
      <dgm:spPr/>
      <dgm:t>
        <a:bodyPr/>
        <a:lstStyle/>
        <a:p>
          <a:r>
            <a:rPr lang="es-ES_tradnl" dirty="0" smtClean="0"/>
            <a:t>Disminución de capital contribuido</a:t>
          </a:r>
          <a:endParaRPr lang="es-ES_tradnl" dirty="0"/>
        </a:p>
      </dgm:t>
    </dgm:pt>
    <dgm:pt modelId="{FABD55A4-3B6E-8345-9936-D7B4895AA5CD}" type="parTrans" cxnId="{51E24E16-8FB3-0C4D-8F9F-82C9E458A8F3}">
      <dgm:prSet/>
      <dgm:spPr/>
      <dgm:t>
        <a:bodyPr/>
        <a:lstStyle/>
        <a:p>
          <a:endParaRPr lang="es-ES_tradnl"/>
        </a:p>
      </dgm:t>
    </dgm:pt>
    <dgm:pt modelId="{AF47BE64-529D-D244-BAC0-B66FAD1A8E76}" type="sibTrans" cxnId="{51E24E16-8FB3-0C4D-8F9F-82C9E458A8F3}">
      <dgm:prSet/>
      <dgm:spPr/>
      <dgm:t>
        <a:bodyPr/>
        <a:lstStyle/>
        <a:p>
          <a:endParaRPr lang="es-ES_tradnl"/>
        </a:p>
      </dgm:t>
    </dgm:pt>
    <dgm:pt modelId="{8BF3D7E9-092B-D74C-AA15-615A9AC0C9F9}">
      <dgm:prSet phldrT="[Texto]"/>
      <dgm:spPr/>
      <dgm:t>
        <a:bodyPr/>
        <a:lstStyle/>
        <a:p>
          <a:r>
            <a:rPr lang="es-ES_tradnl" smtClean="0"/>
            <a:t>Amortización de acciones</a:t>
          </a:r>
          <a:endParaRPr lang="es-ES_tradnl" dirty="0"/>
        </a:p>
      </dgm:t>
    </dgm:pt>
    <dgm:pt modelId="{76442833-23B1-6A44-9003-D73BF2FDC670}" type="parTrans" cxnId="{7043B633-9837-EB41-9E54-6885E9BC1C96}">
      <dgm:prSet/>
      <dgm:spPr/>
      <dgm:t>
        <a:bodyPr/>
        <a:lstStyle/>
        <a:p>
          <a:endParaRPr lang="es-ES_tradnl"/>
        </a:p>
      </dgm:t>
    </dgm:pt>
    <dgm:pt modelId="{4AEB4877-AF4E-624A-B140-B2E5543740CC}" type="sibTrans" cxnId="{7043B633-9837-EB41-9E54-6885E9BC1C96}">
      <dgm:prSet/>
      <dgm:spPr/>
      <dgm:t>
        <a:bodyPr/>
        <a:lstStyle/>
        <a:p>
          <a:endParaRPr lang="es-ES_tradnl"/>
        </a:p>
      </dgm:t>
    </dgm:pt>
    <dgm:pt modelId="{49F9BFAA-05E7-E340-A348-D4AB660FAB03}">
      <dgm:prSet phldrT="[Texto]"/>
      <dgm:spPr/>
      <dgm:t>
        <a:bodyPr/>
        <a:lstStyle/>
        <a:p>
          <a:r>
            <a:rPr lang="es-ES_tradnl" dirty="0" smtClean="0"/>
            <a:t>Reducción del capital ganado</a:t>
          </a:r>
          <a:endParaRPr lang="es-ES_tradnl" dirty="0"/>
        </a:p>
      </dgm:t>
    </dgm:pt>
    <dgm:pt modelId="{DAA29B23-4120-B34C-ADCE-66D2B26394C3}" type="parTrans" cxnId="{C0C0533D-997B-1A4B-8F3C-739AA2354086}">
      <dgm:prSet/>
      <dgm:spPr/>
      <dgm:t>
        <a:bodyPr/>
        <a:lstStyle/>
        <a:p>
          <a:endParaRPr lang="es-ES_tradnl"/>
        </a:p>
      </dgm:t>
    </dgm:pt>
    <dgm:pt modelId="{97617CBC-8AC6-9241-BAAC-79D2FC4EB45E}" type="sibTrans" cxnId="{C0C0533D-997B-1A4B-8F3C-739AA2354086}">
      <dgm:prSet/>
      <dgm:spPr/>
      <dgm:t>
        <a:bodyPr/>
        <a:lstStyle/>
        <a:p>
          <a:endParaRPr lang="es-ES_tradnl"/>
        </a:p>
      </dgm:t>
    </dgm:pt>
    <dgm:pt modelId="{D48E7685-A878-EF4E-82EF-C68E26045A14}">
      <dgm:prSet phldrT="[Texto]"/>
      <dgm:spPr/>
      <dgm:t>
        <a:bodyPr/>
        <a:lstStyle/>
        <a:p>
          <a:r>
            <a:rPr lang="es-ES_tradnl" smtClean="0"/>
            <a:t>Splits y splits inversos</a:t>
          </a:r>
          <a:endParaRPr lang="es-ES_tradnl" dirty="0"/>
        </a:p>
      </dgm:t>
    </dgm:pt>
    <dgm:pt modelId="{24BCD4E0-EDF3-F149-A551-D35C16B51B58}" type="parTrans" cxnId="{2AFA2677-3FDA-7F4F-85E6-C22212804404}">
      <dgm:prSet/>
      <dgm:spPr/>
      <dgm:t>
        <a:bodyPr/>
        <a:lstStyle/>
        <a:p>
          <a:endParaRPr lang="es-ES_tradnl"/>
        </a:p>
      </dgm:t>
    </dgm:pt>
    <dgm:pt modelId="{06B0ADC5-E89F-184F-A465-59DB175A374D}" type="sibTrans" cxnId="{2AFA2677-3FDA-7F4F-85E6-C22212804404}">
      <dgm:prSet/>
      <dgm:spPr/>
      <dgm:t>
        <a:bodyPr/>
        <a:lstStyle/>
        <a:p>
          <a:endParaRPr lang="es-ES_tradnl"/>
        </a:p>
      </dgm:t>
    </dgm:pt>
    <dgm:pt modelId="{442836D4-44FC-0C4D-ACBF-170869CA8BFE}">
      <dgm:prSet phldrT="[Texto]"/>
      <dgm:spPr/>
      <dgm:t>
        <a:bodyPr/>
        <a:lstStyle/>
        <a:p>
          <a:r>
            <a:rPr lang="es-ES_tradnl" dirty="0" smtClean="0"/>
            <a:t>Aumentos o disminuciones en el número de acciones en circulación</a:t>
          </a:r>
          <a:endParaRPr lang="es-ES_tradnl" dirty="0"/>
        </a:p>
      </dgm:t>
    </dgm:pt>
    <dgm:pt modelId="{6FB21119-DDB5-4044-A3A4-887A81AF4F84}" type="parTrans" cxnId="{7C712317-9AB0-CE46-BF11-4090B51B5010}">
      <dgm:prSet/>
      <dgm:spPr/>
      <dgm:t>
        <a:bodyPr/>
        <a:lstStyle/>
        <a:p>
          <a:endParaRPr lang="es-ES_tradnl"/>
        </a:p>
      </dgm:t>
    </dgm:pt>
    <dgm:pt modelId="{718ECB2B-E6DB-5F4D-8299-25B086CAE0E3}" type="sibTrans" cxnId="{7C712317-9AB0-CE46-BF11-4090B51B5010}">
      <dgm:prSet/>
      <dgm:spPr/>
      <dgm:t>
        <a:bodyPr/>
        <a:lstStyle/>
        <a:p>
          <a:endParaRPr lang="es-ES_tradnl"/>
        </a:p>
      </dgm:t>
    </dgm:pt>
    <dgm:pt modelId="{56972462-ABD6-3340-AA9B-97399AF4E2DF}">
      <dgm:prSet phldrT="[Texto]"/>
      <dgm:spPr/>
      <dgm:t>
        <a:bodyPr/>
        <a:lstStyle/>
        <a:p>
          <a:r>
            <a:rPr lang="es-ES_tradnl" dirty="0" smtClean="0"/>
            <a:t>No representan cambio en participación ni en valor de la inversión</a:t>
          </a:r>
          <a:endParaRPr lang="es-ES_tradnl" dirty="0"/>
        </a:p>
      </dgm:t>
    </dgm:pt>
    <dgm:pt modelId="{43EEBB6D-FF9C-6C49-AA13-5C02F81D5796}" type="parTrans" cxnId="{E0731D1B-4808-604C-9F54-24373BB9D4F6}">
      <dgm:prSet/>
      <dgm:spPr/>
      <dgm:t>
        <a:bodyPr/>
        <a:lstStyle/>
        <a:p>
          <a:endParaRPr lang="es-ES_tradnl"/>
        </a:p>
      </dgm:t>
    </dgm:pt>
    <dgm:pt modelId="{24B26AAC-DB4B-AD4B-8C2D-28E2CD53C606}" type="sibTrans" cxnId="{E0731D1B-4808-604C-9F54-24373BB9D4F6}">
      <dgm:prSet/>
      <dgm:spPr/>
      <dgm:t>
        <a:bodyPr/>
        <a:lstStyle/>
        <a:p>
          <a:endParaRPr lang="es-ES_tradnl"/>
        </a:p>
      </dgm:t>
    </dgm:pt>
    <dgm:pt modelId="{69643AC7-A4E2-8842-88F4-B2352304470D}" type="pres">
      <dgm:prSet presAssocID="{47700AAA-8439-D142-8B5A-3FECE71238AB}" presName="Name0" presStyleCnt="0">
        <dgm:presLayoutVars>
          <dgm:dir/>
          <dgm:animLvl val="lvl"/>
          <dgm:resizeHandles val="exact"/>
        </dgm:presLayoutVars>
      </dgm:prSet>
      <dgm:spPr/>
      <dgm:t>
        <a:bodyPr/>
        <a:lstStyle/>
        <a:p>
          <a:endParaRPr lang="es-ES_tradnl"/>
        </a:p>
      </dgm:t>
    </dgm:pt>
    <dgm:pt modelId="{D63E2149-A71D-D149-8B0F-1FEAE117282F}" type="pres">
      <dgm:prSet presAssocID="{B0E27AC3-3122-9F4B-9E7E-21A02736D5AF}" presName="linNode" presStyleCnt="0"/>
      <dgm:spPr/>
      <dgm:t>
        <a:bodyPr/>
        <a:lstStyle/>
        <a:p>
          <a:endParaRPr lang="es-ES_tradnl"/>
        </a:p>
      </dgm:t>
    </dgm:pt>
    <dgm:pt modelId="{8A22C810-31C8-324C-BDF0-59F1D1841734}" type="pres">
      <dgm:prSet presAssocID="{B0E27AC3-3122-9F4B-9E7E-21A02736D5AF}" presName="parentText" presStyleLbl="node1" presStyleIdx="0" presStyleCnt="3">
        <dgm:presLayoutVars>
          <dgm:chMax val="1"/>
          <dgm:bulletEnabled val="1"/>
        </dgm:presLayoutVars>
      </dgm:prSet>
      <dgm:spPr/>
      <dgm:t>
        <a:bodyPr/>
        <a:lstStyle/>
        <a:p>
          <a:endParaRPr lang="es-ES_tradnl"/>
        </a:p>
      </dgm:t>
    </dgm:pt>
    <dgm:pt modelId="{4AA845C4-9549-6D49-BBB8-11FB494267DD}" type="pres">
      <dgm:prSet presAssocID="{B0E27AC3-3122-9F4B-9E7E-21A02736D5AF}" presName="descendantText" presStyleLbl="alignAccFollowNode1" presStyleIdx="0" presStyleCnt="3">
        <dgm:presLayoutVars>
          <dgm:bulletEnabled val="1"/>
        </dgm:presLayoutVars>
      </dgm:prSet>
      <dgm:spPr/>
      <dgm:t>
        <a:bodyPr/>
        <a:lstStyle/>
        <a:p>
          <a:endParaRPr lang="es-ES_tradnl"/>
        </a:p>
      </dgm:t>
    </dgm:pt>
    <dgm:pt modelId="{1E891691-2692-1349-B4F0-7AC45ECA639A}" type="pres">
      <dgm:prSet presAssocID="{738E476C-FA4B-0642-9AB4-82A9430A1569}" presName="sp" presStyleCnt="0"/>
      <dgm:spPr/>
      <dgm:t>
        <a:bodyPr/>
        <a:lstStyle/>
        <a:p>
          <a:endParaRPr lang="es-ES_tradnl"/>
        </a:p>
      </dgm:t>
    </dgm:pt>
    <dgm:pt modelId="{F9952E9B-67E6-1947-8D2B-31994FD23E26}" type="pres">
      <dgm:prSet presAssocID="{8BF3D7E9-092B-D74C-AA15-615A9AC0C9F9}" presName="linNode" presStyleCnt="0"/>
      <dgm:spPr/>
      <dgm:t>
        <a:bodyPr/>
        <a:lstStyle/>
        <a:p>
          <a:endParaRPr lang="es-ES_tradnl"/>
        </a:p>
      </dgm:t>
    </dgm:pt>
    <dgm:pt modelId="{21601649-D4A2-B24F-BEF9-1883C52DADF5}" type="pres">
      <dgm:prSet presAssocID="{8BF3D7E9-092B-D74C-AA15-615A9AC0C9F9}" presName="parentText" presStyleLbl="node1" presStyleIdx="1" presStyleCnt="3">
        <dgm:presLayoutVars>
          <dgm:chMax val="1"/>
          <dgm:bulletEnabled val="1"/>
        </dgm:presLayoutVars>
      </dgm:prSet>
      <dgm:spPr/>
      <dgm:t>
        <a:bodyPr/>
        <a:lstStyle/>
        <a:p>
          <a:endParaRPr lang="es-ES_tradnl"/>
        </a:p>
      </dgm:t>
    </dgm:pt>
    <dgm:pt modelId="{C2F76123-3B7F-1B46-9CFF-BB4FD3650FAD}" type="pres">
      <dgm:prSet presAssocID="{8BF3D7E9-092B-D74C-AA15-615A9AC0C9F9}" presName="descendantText" presStyleLbl="alignAccFollowNode1" presStyleIdx="1" presStyleCnt="3" custLinFactNeighborY="0">
        <dgm:presLayoutVars>
          <dgm:bulletEnabled val="1"/>
        </dgm:presLayoutVars>
      </dgm:prSet>
      <dgm:spPr/>
      <dgm:t>
        <a:bodyPr/>
        <a:lstStyle/>
        <a:p>
          <a:endParaRPr lang="es-ES_tradnl"/>
        </a:p>
      </dgm:t>
    </dgm:pt>
    <dgm:pt modelId="{8C638AD8-F981-9145-B536-7D756015CCA6}" type="pres">
      <dgm:prSet presAssocID="{4AEB4877-AF4E-624A-B140-B2E5543740CC}" presName="sp" presStyleCnt="0"/>
      <dgm:spPr/>
      <dgm:t>
        <a:bodyPr/>
        <a:lstStyle/>
        <a:p>
          <a:endParaRPr lang="es-ES_tradnl"/>
        </a:p>
      </dgm:t>
    </dgm:pt>
    <dgm:pt modelId="{1E701ECB-E25A-2946-8FB9-D7F4AF5F5DB7}" type="pres">
      <dgm:prSet presAssocID="{D48E7685-A878-EF4E-82EF-C68E26045A14}" presName="linNode" presStyleCnt="0"/>
      <dgm:spPr/>
      <dgm:t>
        <a:bodyPr/>
        <a:lstStyle/>
        <a:p>
          <a:endParaRPr lang="es-ES_tradnl"/>
        </a:p>
      </dgm:t>
    </dgm:pt>
    <dgm:pt modelId="{CAF55585-7BDD-4C4E-9946-3D862C5525D9}" type="pres">
      <dgm:prSet presAssocID="{D48E7685-A878-EF4E-82EF-C68E26045A14}" presName="parentText" presStyleLbl="node1" presStyleIdx="2" presStyleCnt="3">
        <dgm:presLayoutVars>
          <dgm:chMax val="1"/>
          <dgm:bulletEnabled val="1"/>
        </dgm:presLayoutVars>
      </dgm:prSet>
      <dgm:spPr/>
      <dgm:t>
        <a:bodyPr/>
        <a:lstStyle/>
        <a:p>
          <a:endParaRPr lang="es-ES_tradnl"/>
        </a:p>
      </dgm:t>
    </dgm:pt>
    <dgm:pt modelId="{137038C4-30D7-E44B-8144-60AD24CF38FA}" type="pres">
      <dgm:prSet presAssocID="{D48E7685-A878-EF4E-82EF-C68E26045A14}" presName="descendantText" presStyleLbl="alignAccFollowNode1" presStyleIdx="2" presStyleCnt="3">
        <dgm:presLayoutVars>
          <dgm:bulletEnabled val="1"/>
        </dgm:presLayoutVars>
      </dgm:prSet>
      <dgm:spPr/>
      <dgm:t>
        <a:bodyPr/>
        <a:lstStyle/>
        <a:p>
          <a:endParaRPr lang="es-ES_tradnl"/>
        </a:p>
      </dgm:t>
    </dgm:pt>
  </dgm:ptLst>
  <dgm:cxnLst>
    <dgm:cxn modelId="{C0C0533D-997B-1A4B-8F3C-739AA2354086}" srcId="{8BF3D7E9-092B-D74C-AA15-615A9AC0C9F9}" destId="{49F9BFAA-05E7-E340-A348-D4AB660FAB03}" srcOrd="0" destOrd="0" parTransId="{DAA29B23-4120-B34C-ADCE-66D2B26394C3}" sibTransId="{97617CBC-8AC6-9241-BAAC-79D2FC4EB45E}"/>
    <dgm:cxn modelId="{CF3975AC-C72E-0343-BE82-C710E1A60C94}" type="presOf" srcId="{442836D4-44FC-0C4D-ACBF-170869CA8BFE}" destId="{137038C4-30D7-E44B-8144-60AD24CF38FA}" srcOrd="0" destOrd="0" presId="urn:microsoft.com/office/officeart/2005/8/layout/vList5"/>
    <dgm:cxn modelId="{B53DA1E1-4B0A-1A4F-88F3-A6E8A1B0C7A7}" type="presOf" srcId="{56972462-ABD6-3340-AA9B-97399AF4E2DF}" destId="{137038C4-30D7-E44B-8144-60AD24CF38FA}" srcOrd="0" destOrd="1" presId="urn:microsoft.com/office/officeart/2005/8/layout/vList5"/>
    <dgm:cxn modelId="{69DB932E-39BF-B048-B1EA-13D3F8C34240}" type="presOf" srcId="{47700AAA-8439-D142-8B5A-3FECE71238AB}" destId="{69643AC7-A4E2-8842-88F4-B2352304470D}" srcOrd="0" destOrd="0" presId="urn:microsoft.com/office/officeart/2005/8/layout/vList5"/>
    <dgm:cxn modelId="{F9263F6E-9DF3-5341-900A-9F517393EF95}" type="presOf" srcId="{3B8F6681-5B71-4641-9992-33D3AED80FBD}" destId="{4AA845C4-9549-6D49-BBB8-11FB494267DD}" srcOrd="0" destOrd="1" presId="urn:microsoft.com/office/officeart/2005/8/layout/vList5"/>
    <dgm:cxn modelId="{D46AEEB4-0D53-6B43-BACE-8A71125783C9}" srcId="{47700AAA-8439-D142-8B5A-3FECE71238AB}" destId="{B0E27AC3-3122-9F4B-9E7E-21A02736D5AF}" srcOrd="0" destOrd="0" parTransId="{6A9DC7B5-7023-A84F-B978-E68D425796FF}" sibTransId="{738E476C-FA4B-0642-9AB4-82A9430A1569}"/>
    <dgm:cxn modelId="{2AFA2677-3FDA-7F4F-85E6-C22212804404}" srcId="{47700AAA-8439-D142-8B5A-3FECE71238AB}" destId="{D48E7685-A878-EF4E-82EF-C68E26045A14}" srcOrd="2" destOrd="0" parTransId="{24BCD4E0-EDF3-F149-A551-D35C16B51B58}" sibTransId="{06B0ADC5-E89F-184F-A465-59DB175A374D}"/>
    <dgm:cxn modelId="{7C712317-9AB0-CE46-BF11-4090B51B5010}" srcId="{D48E7685-A878-EF4E-82EF-C68E26045A14}" destId="{442836D4-44FC-0C4D-ACBF-170869CA8BFE}" srcOrd="0" destOrd="0" parTransId="{6FB21119-DDB5-4044-A3A4-887A81AF4F84}" sibTransId="{718ECB2B-E6DB-5F4D-8299-25B086CAE0E3}"/>
    <dgm:cxn modelId="{E303DFF7-D48A-5A45-BAD8-32602D3D560A}" type="presOf" srcId="{8BF3D7E9-092B-D74C-AA15-615A9AC0C9F9}" destId="{21601649-D4A2-B24F-BEF9-1883C52DADF5}" srcOrd="0" destOrd="0" presId="urn:microsoft.com/office/officeart/2005/8/layout/vList5"/>
    <dgm:cxn modelId="{A0ABEC73-6494-0D4B-AF52-B10E2650F51A}" srcId="{B0E27AC3-3122-9F4B-9E7E-21A02736D5AF}" destId="{0EED4FC4-7BBD-6646-AB0E-4748AB6A9A59}" srcOrd="0" destOrd="0" parTransId="{A6E7A578-A548-514A-9DF6-17F265690093}" sibTransId="{90A95E3A-5D67-6041-9E03-1AC7299F63D4}"/>
    <dgm:cxn modelId="{2227D667-D5BC-6F41-9546-C785F574D01D}" type="presOf" srcId="{B0E27AC3-3122-9F4B-9E7E-21A02736D5AF}" destId="{8A22C810-31C8-324C-BDF0-59F1D1841734}" srcOrd="0" destOrd="0" presId="urn:microsoft.com/office/officeart/2005/8/layout/vList5"/>
    <dgm:cxn modelId="{CB9EF077-6733-934A-A84E-83F4499BADA3}" type="presOf" srcId="{49F9BFAA-05E7-E340-A348-D4AB660FAB03}" destId="{C2F76123-3B7F-1B46-9CFF-BB4FD3650FAD}" srcOrd="0" destOrd="0" presId="urn:microsoft.com/office/officeart/2005/8/layout/vList5"/>
    <dgm:cxn modelId="{7043B633-9837-EB41-9E54-6885E9BC1C96}" srcId="{47700AAA-8439-D142-8B5A-3FECE71238AB}" destId="{8BF3D7E9-092B-D74C-AA15-615A9AC0C9F9}" srcOrd="1" destOrd="0" parTransId="{76442833-23B1-6A44-9003-D73BF2FDC670}" sibTransId="{4AEB4877-AF4E-624A-B140-B2E5543740CC}"/>
    <dgm:cxn modelId="{51E24E16-8FB3-0C4D-8F9F-82C9E458A8F3}" srcId="{B0E27AC3-3122-9F4B-9E7E-21A02736D5AF}" destId="{3B8F6681-5B71-4641-9992-33D3AED80FBD}" srcOrd="1" destOrd="0" parTransId="{FABD55A4-3B6E-8345-9936-D7B4895AA5CD}" sibTransId="{AF47BE64-529D-D244-BAC0-B66FAD1A8E76}"/>
    <dgm:cxn modelId="{907BF22F-E675-1841-B7A6-5B74FF5DDF78}" type="presOf" srcId="{0EED4FC4-7BBD-6646-AB0E-4748AB6A9A59}" destId="{4AA845C4-9549-6D49-BBB8-11FB494267DD}" srcOrd="0" destOrd="0" presId="urn:microsoft.com/office/officeart/2005/8/layout/vList5"/>
    <dgm:cxn modelId="{F798790F-7BB1-5A41-B40F-6975499171B1}" type="presOf" srcId="{D48E7685-A878-EF4E-82EF-C68E26045A14}" destId="{CAF55585-7BDD-4C4E-9946-3D862C5525D9}" srcOrd="0" destOrd="0" presId="urn:microsoft.com/office/officeart/2005/8/layout/vList5"/>
    <dgm:cxn modelId="{E0731D1B-4808-604C-9F54-24373BB9D4F6}" srcId="{D48E7685-A878-EF4E-82EF-C68E26045A14}" destId="{56972462-ABD6-3340-AA9B-97399AF4E2DF}" srcOrd="1" destOrd="0" parTransId="{43EEBB6D-FF9C-6C49-AA13-5C02F81D5796}" sibTransId="{24B26AAC-DB4B-AD4B-8C2D-28E2CD53C606}"/>
    <dgm:cxn modelId="{BE768DB8-CF0E-ED47-B1BE-8207A4A625F5}" type="presParOf" srcId="{69643AC7-A4E2-8842-88F4-B2352304470D}" destId="{D63E2149-A71D-D149-8B0F-1FEAE117282F}" srcOrd="0" destOrd="0" presId="urn:microsoft.com/office/officeart/2005/8/layout/vList5"/>
    <dgm:cxn modelId="{6B4573DE-9698-DA4A-AB1D-5745F08B000F}" type="presParOf" srcId="{D63E2149-A71D-D149-8B0F-1FEAE117282F}" destId="{8A22C810-31C8-324C-BDF0-59F1D1841734}" srcOrd="0" destOrd="0" presId="urn:microsoft.com/office/officeart/2005/8/layout/vList5"/>
    <dgm:cxn modelId="{ECA7D06E-B416-A444-B517-ECF4BEE5D36C}" type="presParOf" srcId="{D63E2149-A71D-D149-8B0F-1FEAE117282F}" destId="{4AA845C4-9549-6D49-BBB8-11FB494267DD}" srcOrd="1" destOrd="0" presId="urn:microsoft.com/office/officeart/2005/8/layout/vList5"/>
    <dgm:cxn modelId="{1253A450-F832-C24A-A759-6890E34B1EAF}" type="presParOf" srcId="{69643AC7-A4E2-8842-88F4-B2352304470D}" destId="{1E891691-2692-1349-B4F0-7AC45ECA639A}" srcOrd="1" destOrd="0" presId="urn:microsoft.com/office/officeart/2005/8/layout/vList5"/>
    <dgm:cxn modelId="{7BD5416A-990B-F843-967F-F63E67CC2657}" type="presParOf" srcId="{69643AC7-A4E2-8842-88F4-B2352304470D}" destId="{F9952E9B-67E6-1947-8D2B-31994FD23E26}" srcOrd="2" destOrd="0" presId="urn:microsoft.com/office/officeart/2005/8/layout/vList5"/>
    <dgm:cxn modelId="{37F3C3E7-445B-2F44-BD28-4C4FEFAB6CCB}" type="presParOf" srcId="{F9952E9B-67E6-1947-8D2B-31994FD23E26}" destId="{21601649-D4A2-B24F-BEF9-1883C52DADF5}" srcOrd="0" destOrd="0" presId="urn:microsoft.com/office/officeart/2005/8/layout/vList5"/>
    <dgm:cxn modelId="{5FA0E786-5740-8045-A0A4-FEF5A0ED3373}" type="presParOf" srcId="{F9952E9B-67E6-1947-8D2B-31994FD23E26}" destId="{C2F76123-3B7F-1B46-9CFF-BB4FD3650FAD}" srcOrd="1" destOrd="0" presId="urn:microsoft.com/office/officeart/2005/8/layout/vList5"/>
    <dgm:cxn modelId="{A8859F88-63B8-4240-908B-2660764F5334}" type="presParOf" srcId="{69643AC7-A4E2-8842-88F4-B2352304470D}" destId="{8C638AD8-F981-9145-B536-7D756015CCA6}" srcOrd="3" destOrd="0" presId="urn:microsoft.com/office/officeart/2005/8/layout/vList5"/>
    <dgm:cxn modelId="{C9549076-1CBB-E240-A7D2-2B308D1B5A37}" type="presParOf" srcId="{69643AC7-A4E2-8842-88F4-B2352304470D}" destId="{1E701ECB-E25A-2946-8FB9-D7F4AF5F5DB7}" srcOrd="4" destOrd="0" presId="urn:microsoft.com/office/officeart/2005/8/layout/vList5"/>
    <dgm:cxn modelId="{D063B933-748F-8843-B34A-F18A4B6B9E4E}" type="presParOf" srcId="{1E701ECB-E25A-2946-8FB9-D7F4AF5F5DB7}" destId="{CAF55585-7BDD-4C4E-9946-3D862C5525D9}" srcOrd="0" destOrd="0" presId="urn:microsoft.com/office/officeart/2005/8/layout/vList5"/>
    <dgm:cxn modelId="{BF526899-3840-814A-8EF8-484467E4C01F}" type="presParOf" srcId="{1E701ECB-E25A-2946-8FB9-D7F4AF5F5DB7}" destId="{137038C4-30D7-E44B-8144-60AD24CF38FA}" srcOrd="1" destOrd="0" presId="urn:microsoft.com/office/officeart/2005/8/layout/vList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AD2D242-30E4-7548-82CE-57A2199143F1}" type="doc">
      <dgm:prSet loTypeId="urn:microsoft.com/office/officeart/2005/8/layout/hList3" loCatId="list" qsTypeId="urn:microsoft.com/office/officeart/2005/8/quickstyle/simple4" qsCatId="simple" csTypeId="urn:microsoft.com/office/officeart/2005/8/colors/colorful1" csCatId="colorful" phldr="1"/>
      <dgm:spPr/>
      <dgm:t>
        <a:bodyPr/>
        <a:lstStyle/>
        <a:p>
          <a:endParaRPr lang="es-ES_tradnl"/>
        </a:p>
      </dgm:t>
    </dgm:pt>
    <dgm:pt modelId="{12A4752C-0A1D-F34A-9B0D-54A89D327D35}">
      <dgm:prSet phldrT="[Texto]"/>
      <dgm:spPr/>
      <dgm:t>
        <a:bodyPr/>
        <a:lstStyle/>
        <a:p>
          <a:r>
            <a:rPr lang="es-ES_tradnl" dirty="0" smtClean="0"/>
            <a:t>Capital Ganado</a:t>
          </a:r>
          <a:endParaRPr lang="es-ES_tradnl" dirty="0"/>
        </a:p>
      </dgm:t>
    </dgm:pt>
    <dgm:pt modelId="{E8C08C76-E92F-3144-81B7-882F920E14A9}" type="parTrans" cxnId="{2C71656D-FA97-214D-A502-872B8E959EC3}">
      <dgm:prSet/>
      <dgm:spPr/>
      <dgm:t>
        <a:bodyPr/>
        <a:lstStyle/>
        <a:p>
          <a:endParaRPr lang="es-ES_tradnl"/>
        </a:p>
      </dgm:t>
    </dgm:pt>
    <dgm:pt modelId="{7EFC4704-C010-394D-BF1F-4F441F69806D}" type="sibTrans" cxnId="{2C71656D-FA97-214D-A502-872B8E959EC3}">
      <dgm:prSet/>
      <dgm:spPr/>
      <dgm:t>
        <a:bodyPr/>
        <a:lstStyle/>
        <a:p>
          <a:endParaRPr lang="es-ES_tradnl"/>
        </a:p>
      </dgm:t>
    </dgm:pt>
    <dgm:pt modelId="{422AF8EE-EDC6-BF46-AE10-AC027A89261D}">
      <dgm:prSet phldrT="[Texto]"/>
      <dgm:spPr/>
      <dgm:t>
        <a:bodyPr/>
        <a:lstStyle/>
        <a:p>
          <a:r>
            <a:rPr lang="es-ES_tradnl" dirty="0" smtClean="0">
              <a:solidFill>
                <a:srgbClr val="000000"/>
              </a:solidFill>
            </a:rPr>
            <a:t>Utilidades / P</a:t>
          </a:r>
          <a:r>
            <a:rPr lang="es-ES_tradnl" dirty="0" smtClean="0">
              <a:solidFill>
                <a:srgbClr val="000000"/>
              </a:solidFill>
            </a:rPr>
            <a:t>érdidas</a:t>
          </a:r>
          <a:r>
            <a:rPr lang="es-ES_tradnl" dirty="0" smtClean="0">
              <a:solidFill>
                <a:srgbClr val="000000"/>
              </a:solidFill>
            </a:rPr>
            <a:t> acumuladas</a:t>
          </a:r>
          <a:endParaRPr lang="es-ES_tradnl" dirty="0">
            <a:solidFill>
              <a:srgbClr val="000000"/>
            </a:solidFill>
          </a:endParaRPr>
        </a:p>
      </dgm:t>
    </dgm:pt>
    <dgm:pt modelId="{081EDDA9-191E-C44F-ACDE-7294E038CC6C}" type="parTrans" cxnId="{CE784BAF-FB24-B445-99EC-CD4D2B4223F9}">
      <dgm:prSet/>
      <dgm:spPr/>
      <dgm:t>
        <a:bodyPr/>
        <a:lstStyle/>
        <a:p>
          <a:endParaRPr lang="es-ES_tradnl"/>
        </a:p>
      </dgm:t>
    </dgm:pt>
    <dgm:pt modelId="{625C8311-188F-EC4F-BA72-4F7244E81E48}" type="sibTrans" cxnId="{CE784BAF-FB24-B445-99EC-CD4D2B4223F9}">
      <dgm:prSet/>
      <dgm:spPr/>
      <dgm:t>
        <a:bodyPr/>
        <a:lstStyle/>
        <a:p>
          <a:endParaRPr lang="es-ES_tradnl"/>
        </a:p>
      </dgm:t>
    </dgm:pt>
    <dgm:pt modelId="{9CCA638B-4402-774A-9728-28D52B5D1DCC}">
      <dgm:prSet phldrT="[Texto]"/>
      <dgm:spPr/>
      <dgm:t>
        <a:bodyPr/>
        <a:lstStyle/>
        <a:p>
          <a:r>
            <a:rPr lang="es-ES_tradnl" smtClean="0">
              <a:solidFill>
                <a:srgbClr val="000000"/>
              </a:solidFill>
            </a:rPr>
            <a:t>Reservas de capital</a:t>
          </a:r>
          <a:endParaRPr lang="es-ES_tradnl" dirty="0">
            <a:solidFill>
              <a:srgbClr val="000000"/>
            </a:solidFill>
          </a:endParaRPr>
        </a:p>
      </dgm:t>
    </dgm:pt>
    <dgm:pt modelId="{BAAA32EF-F6CB-0446-AF8B-0C675A3E4048}" type="parTrans" cxnId="{8CCD6D6F-A33E-2B49-804F-FB654B4EF977}">
      <dgm:prSet/>
      <dgm:spPr/>
      <dgm:t>
        <a:bodyPr/>
        <a:lstStyle/>
        <a:p>
          <a:endParaRPr lang="es-ES_tradnl"/>
        </a:p>
      </dgm:t>
    </dgm:pt>
    <dgm:pt modelId="{005E25E0-5C43-7E42-A994-7F7AAB61314C}" type="sibTrans" cxnId="{8CCD6D6F-A33E-2B49-804F-FB654B4EF977}">
      <dgm:prSet/>
      <dgm:spPr/>
      <dgm:t>
        <a:bodyPr/>
        <a:lstStyle/>
        <a:p>
          <a:endParaRPr lang="es-ES_tradnl"/>
        </a:p>
      </dgm:t>
    </dgm:pt>
    <dgm:pt modelId="{7223DAAB-D9A9-4A4B-A305-5ED8F7D17C8D}">
      <dgm:prSet phldrT="[Texto]"/>
      <dgm:spPr/>
      <dgm:t>
        <a:bodyPr/>
        <a:lstStyle/>
        <a:p>
          <a:r>
            <a:rPr lang="es-ES_tradnl" smtClean="0">
              <a:solidFill>
                <a:srgbClr val="000000"/>
              </a:solidFill>
            </a:rPr>
            <a:t>Otros resultados integrales acumulados</a:t>
          </a:r>
          <a:endParaRPr lang="es-ES_tradnl" dirty="0">
            <a:solidFill>
              <a:srgbClr val="000000"/>
            </a:solidFill>
          </a:endParaRPr>
        </a:p>
      </dgm:t>
    </dgm:pt>
    <dgm:pt modelId="{B51A0B4D-E828-B740-8116-085562255AB6}" type="parTrans" cxnId="{A2D625C2-F9D8-0F45-A892-04FFFE2BD31C}">
      <dgm:prSet/>
      <dgm:spPr/>
      <dgm:t>
        <a:bodyPr/>
        <a:lstStyle/>
        <a:p>
          <a:endParaRPr lang="es-ES_tradnl"/>
        </a:p>
      </dgm:t>
    </dgm:pt>
    <dgm:pt modelId="{2B724EFD-845A-F942-8E16-E63F1AF62336}" type="sibTrans" cxnId="{A2D625C2-F9D8-0F45-A892-04FFFE2BD31C}">
      <dgm:prSet/>
      <dgm:spPr/>
      <dgm:t>
        <a:bodyPr/>
        <a:lstStyle/>
        <a:p>
          <a:endParaRPr lang="es-ES_tradnl"/>
        </a:p>
      </dgm:t>
    </dgm:pt>
    <dgm:pt modelId="{CCCB030E-E54C-0441-B523-1C2993C2F57C}" type="pres">
      <dgm:prSet presAssocID="{0AD2D242-30E4-7548-82CE-57A2199143F1}" presName="composite" presStyleCnt="0">
        <dgm:presLayoutVars>
          <dgm:chMax val="1"/>
          <dgm:dir/>
          <dgm:resizeHandles val="exact"/>
        </dgm:presLayoutVars>
      </dgm:prSet>
      <dgm:spPr/>
    </dgm:pt>
    <dgm:pt modelId="{A825C80C-FDED-9344-BBC7-65E1D16691A2}" type="pres">
      <dgm:prSet presAssocID="{12A4752C-0A1D-F34A-9B0D-54A89D327D35}" presName="roof" presStyleLbl="dkBgShp" presStyleIdx="0" presStyleCnt="2" custLinFactNeighborX="2483"/>
      <dgm:spPr/>
      <dgm:t>
        <a:bodyPr/>
        <a:lstStyle/>
        <a:p>
          <a:endParaRPr lang="es-ES_tradnl"/>
        </a:p>
      </dgm:t>
    </dgm:pt>
    <dgm:pt modelId="{51746287-0BBC-1C4E-9534-24C19A87F152}" type="pres">
      <dgm:prSet presAssocID="{12A4752C-0A1D-F34A-9B0D-54A89D327D35}" presName="pillars" presStyleCnt="0"/>
      <dgm:spPr/>
    </dgm:pt>
    <dgm:pt modelId="{2F9762A1-1DA0-5840-AFEA-7676BCD84340}" type="pres">
      <dgm:prSet presAssocID="{12A4752C-0A1D-F34A-9B0D-54A89D327D35}" presName="pillar1" presStyleLbl="node1" presStyleIdx="0" presStyleCnt="3">
        <dgm:presLayoutVars>
          <dgm:bulletEnabled val="1"/>
        </dgm:presLayoutVars>
      </dgm:prSet>
      <dgm:spPr/>
      <dgm:t>
        <a:bodyPr/>
        <a:lstStyle/>
        <a:p>
          <a:endParaRPr lang="es-ES_tradnl"/>
        </a:p>
      </dgm:t>
    </dgm:pt>
    <dgm:pt modelId="{005ED400-C9E9-AB47-A735-4B1E50BBE112}" type="pres">
      <dgm:prSet presAssocID="{9CCA638B-4402-774A-9728-28D52B5D1DCC}" presName="pillarX" presStyleLbl="node1" presStyleIdx="1" presStyleCnt="3">
        <dgm:presLayoutVars>
          <dgm:bulletEnabled val="1"/>
        </dgm:presLayoutVars>
      </dgm:prSet>
      <dgm:spPr/>
      <dgm:t>
        <a:bodyPr/>
        <a:lstStyle/>
        <a:p>
          <a:endParaRPr lang="es-ES_tradnl"/>
        </a:p>
      </dgm:t>
    </dgm:pt>
    <dgm:pt modelId="{4AF000CD-49FA-1A44-825D-3A74D0B155BA}" type="pres">
      <dgm:prSet presAssocID="{7223DAAB-D9A9-4A4B-A305-5ED8F7D17C8D}" presName="pillarX" presStyleLbl="node1" presStyleIdx="2" presStyleCnt="3">
        <dgm:presLayoutVars>
          <dgm:bulletEnabled val="1"/>
        </dgm:presLayoutVars>
      </dgm:prSet>
      <dgm:spPr/>
      <dgm:t>
        <a:bodyPr/>
        <a:lstStyle/>
        <a:p>
          <a:endParaRPr lang="es-ES_tradnl"/>
        </a:p>
      </dgm:t>
    </dgm:pt>
    <dgm:pt modelId="{01CB18D4-C0D3-4248-AA0D-77055A1B59CA}" type="pres">
      <dgm:prSet presAssocID="{12A4752C-0A1D-F34A-9B0D-54A89D327D35}" presName="base" presStyleLbl="dkBgShp" presStyleIdx="1" presStyleCnt="2" custLinFactNeighborY="50000"/>
      <dgm:spPr/>
      <dgm:t>
        <a:bodyPr/>
        <a:lstStyle/>
        <a:p>
          <a:endParaRPr lang="es-ES_tradnl"/>
        </a:p>
      </dgm:t>
    </dgm:pt>
  </dgm:ptLst>
  <dgm:cxnLst>
    <dgm:cxn modelId="{A0534C58-B098-D34D-8F92-AB3BFDBEB7E8}" type="presOf" srcId="{12A4752C-0A1D-F34A-9B0D-54A89D327D35}" destId="{A825C80C-FDED-9344-BBC7-65E1D16691A2}" srcOrd="0" destOrd="0" presId="urn:microsoft.com/office/officeart/2005/8/layout/hList3"/>
    <dgm:cxn modelId="{9F962B8E-62FC-8F4C-991E-C423667C529C}" type="presOf" srcId="{7223DAAB-D9A9-4A4B-A305-5ED8F7D17C8D}" destId="{4AF000CD-49FA-1A44-825D-3A74D0B155BA}" srcOrd="0" destOrd="0" presId="urn:microsoft.com/office/officeart/2005/8/layout/hList3"/>
    <dgm:cxn modelId="{CE784BAF-FB24-B445-99EC-CD4D2B4223F9}" srcId="{12A4752C-0A1D-F34A-9B0D-54A89D327D35}" destId="{422AF8EE-EDC6-BF46-AE10-AC027A89261D}" srcOrd="0" destOrd="0" parTransId="{081EDDA9-191E-C44F-ACDE-7294E038CC6C}" sibTransId="{625C8311-188F-EC4F-BA72-4F7244E81E48}"/>
    <dgm:cxn modelId="{A2D625C2-F9D8-0F45-A892-04FFFE2BD31C}" srcId="{12A4752C-0A1D-F34A-9B0D-54A89D327D35}" destId="{7223DAAB-D9A9-4A4B-A305-5ED8F7D17C8D}" srcOrd="2" destOrd="0" parTransId="{B51A0B4D-E828-B740-8116-085562255AB6}" sibTransId="{2B724EFD-845A-F942-8E16-E63F1AF62336}"/>
    <dgm:cxn modelId="{86BCF2B6-198B-6F4E-8593-EF3512464935}" type="presOf" srcId="{0AD2D242-30E4-7548-82CE-57A2199143F1}" destId="{CCCB030E-E54C-0441-B523-1C2993C2F57C}" srcOrd="0" destOrd="0" presId="urn:microsoft.com/office/officeart/2005/8/layout/hList3"/>
    <dgm:cxn modelId="{8CCD6D6F-A33E-2B49-804F-FB654B4EF977}" srcId="{12A4752C-0A1D-F34A-9B0D-54A89D327D35}" destId="{9CCA638B-4402-774A-9728-28D52B5D1DCC}" srcOrd="1" destOrd="0" parTransId="{BAAA32EF-F6CB-0446-AF8B-0C675A3E4048}" sibTransId="{005E25E0-5C43-7E42-A994-7F7AAB61314C}"/>
    <dgm:cxn modelId="{2C71656D-FA97-214D-A502-872B8E959EC3}" srcId="{0AD2D242-30E4-7548-82CE-57A2199143F1}" destId="{12A4752C-0A1D-F34A-9B0D-54A89D327D35}" srcOrd="0" destOrd="0" parTransId="{E8C08C76-E92F-3144-81B7-882F920E14A9}" sibTransId="{7EFC4704-C010-394D-BF1F-4F441F69806D}"/>
    <dgm:cxn modelId="{58E254E8-D403-3448-9C05-4CE2E280B0D5}" type="presOf" srcId="{9CCA638B-4402-774A-9728-28D52B5D1DCC}" destId="{005ED400-C9E9-AB47-A735-4B1E50BBE112}" srcOrd="0" destOrd="0" presId="urn:microsoft.com/office/officeart/2005/8/layout/hList3"/>
    <dgm:cxn modelId="{36C25EEF-C9ED-C64E-A5C1-F3EC1C2A5AA7}" type="presOf" srcId="{422AF8EE-EDC6-BF46-AE10-AC027A89261D}" destId="{2F9762A1-1DA0-5840-AFEA-7676BCD84340}" srcOrd="0" destOrd="0" presId="urn:microsoft.com/office/officeart/2005/8/layout/hList3"/>
    <dgm:cxn modelId="{2607BEFD-865B-1C4A-9F06-306AFB545B8D}" type="presParOf" srcId="{CCCB030E-E54C-0441-B523-1C2993C2F57C}" destId="{A825C80C-FDED-9344-BBC7-65E1D16691A2}" srcOrd="0" destOrd="0" presId="urn:microsoft.com/office/officeart/2005/8/layout/hList3"/>
    <dgm:cxn modelId="{A03F26C8-F91D-1F48-A968-00BBEA7B8521}" type="presParOf" srcId="{CCCB030E-E54C-0441-B523-1C2993C2F57C}" destId="{51746287-0BBC-1C4E-9534-24C19A87F152}" srcOrd="1" destOrd="0" presId="urn:microsoft.com/office/officeart/2005/8/layout/hList3"/>
    <dgm:cxn modelId="{2B17F4B3-BB50-2546-8F0F-0CFD5460D88A}" type="presParOf" srcId="{51746287-0BBC-1C4E-9534-24C19A87F152}" destId="{2F9762A1-1DA0-5840-AFEA-7676BCD84340}" srcOrd="0" destOrd="0" presId="urn:microsoft.com/office/officeart/2005/8/layout/hList3"/>
    <dgm:cxn modelId="{43C03498-9E08-2048-90A4-265A9EED9DF3}" type="presParOf" srcId="{51746287-0BBC-1C4E-9534-24C19A87F152}" destId="{005ED400-C9E9-AB47-A735-4B1E50BBE112}" srcOrd="1" destOrd="0" presId="urn:microsoft.com/office/officeart/2005/8/layout/hList3"/>
    <dgm:cxn modelId="{886977FB-CB74-FA4A-A22E-81BEDEF7202C}" type="presParOf" srcId="{51746287-0BBC-1C4E-9534-24C19A87F152}" destId="{4AF000CD-49FA-1A44-825D-3A74D0B155BA}" srcOrd="2" destOrd="0" presId="urn:microsoft.com/office/officeart/2005/8/layout/hList3"/>
    <dgm:cxn modelId="{0051FB21-430F-A744-80AC-0B7694F01DF3}" type="presParOf" srcId="{CCCB030E-E54C-0441-B523-1C2993C2F57C}" destId="{01CB18D4-C0D3-4248-AA0D-77055A1B59CA}" srcOrd="2" destOrd="0" presId="urn:microsoft.com/office/officeart/2005/8/layout/hList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147FBE8-89F5-3341-A1D1-66625EA19997}">
      <dsp:nvSpPr>
        <dsp:cNvPr id="0" name=""/>
        <dsp:cNvSpPr/>
      </dsp:nvSpPr>
      <dsp:spPr>
        <a:xfrm>
          <a:off x="3407" y="1715282"/>
          <a:ext cx="2925003" cy="1740658"/>
        </a:xfrm>
        <a:prstGeom prst="roundRect">
          <a:avLst>
            <a:gd name="adj" fmla="val 10000"/>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114300" numCol="1" spcCol="1270" anchor="t" anchorCtr="0">
          <a:noAutofit/>
        </a:bodyPr>
        <a:lstStyle/>
        <a:p>
          <a:pPr lvl="0" algn="l" defTabSz="1333500">
            <a:lnSpc>
              <a:spcPct val="90000"/>
            </a:lnSpc>
            <a:spcBef>
              <a:spcPct val="0"/>
            </a:spcBef>
            <a:spcAft>
              <a:spcPct val="35000"/>
            </a:spcAft>
          </a:pPr>
          <a:r>
            <a:rPr lang="es-ES_tradnl" sz="3000" kern="1200" smtClean="0"/>
            <a:t>Entidades Lucrativas</a:t>
          </a:r>
          <a:endParaRPr lang="es-ES_tradnl" sz="3000" kern="1200" dirty="0"/>
        </a:p>
      </dsp:txBody>
      <dsp:txXfrm>
        <a:off x="3407" y="1715282"/>
        <a:ext cx="2925003" cy="1160439"/>
      </dsp:txXfrm>
    </dsp:sp>
    <dsp:sp modelId="{763C5BA6-827E-174D-B20C-77DFCDBD8734}">
      <dsp:nvSpPr>
        <dsp:cNvPr id="0" name=""/>
        <dsp:cNvSpPr/>
      </dsp:nvSpPr>
      <dsp:spPr>
        <a:xfrm>
          <a:off x="602504" y="2875721"/>
          <a:ext cx="2925003" cy="1728000"/>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3360" tIns="213360" rIns="213360" bIns="213360" numCol="1" spcCol="1270" anchor="t" anchorCtr="0">
          <a:noAutofit/>
        </a:bodyPr>
        <a:lstStyle/>
        <a:p>
          <a:pPr marL="285750" lvl="1" indent="-285750" algn="l" defTabSz="1333500">
            <a:lnSpc>
              <a:spcPct val="90000"/>
            </a:lnSpc>
            <a:spcBef>
              <a:spcPct val="0"/>
            </a:spcBef>
            <a:spcAft>
              <a:spcPct val="15000"/>
            </a:spcAft>
            <a:buChar char="••"/>
          </a:pPr>
          <a:r>
            <a:rPr lang="es-ES_tradnl" sz="3000" kern="1200" smtClean="0"/>
            <a:t>Capital Contable</a:t>
          </a:r>
          <a:endParaRPr lang="es-ES_tradnl" sz="3000" kern="1200" dirty="0"/>
        </a:p>
      </dsp:txBody>
      <dsp:txXfrm>
        <a:off x="602504" y="2875721"/>
        <a:ext cx="2925003" cy="1728000"/>
      </dsp:txXfrm>
    </dsp:sp>
    <dsp:sp modelId="{81619AE2-39BA-B14D-9755-BF3518D8D550}">
      <dsp:nvSpPr>
        <dsp:cNvPr id="0" name=""/>
        <dsp:cNvSpPr/>
      </dsp:nvSpPr>
      <dsp:spPr>
        <a:xfrm>
          <a:off x="3371831" y="1931381"/>
          <a:ext cx="940050" cy="728241"/>
        </a:xfrm>
        <a:prstGeom prst="rightArrow">
          <a:avLst>
            <a:gd name="adj1" fmla="val 60000"/>
            <a:gd name="adj2" fmla="val 50000"/>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1066800">
            <a:lnSpc>
              <a:spcPct val="90000"/>
            </a:lnSpc>
            <a:spcBef>
              <a:spcPct val="0"/>
            </a:spcBef>
            <a:spcAft>
              <a:spcPct val="35000"/>
            </a:spcAft>
          </a:pPr>
          <a:endParaRPr lang="es-ES_tradnl" sz="2400" kern="1200" dirty="0">
            <a:solidFill>
              <a:srgbClr val="000000"/>
            </a:solidFill>
          </a:endParaRPr>
        </a:p>
      </dsp:txBody>
      <dsp:txXfrm>
        <a:off x="3371831" y="1931381"/>
        <a:ext cx="940050" cy="728241"/>
      </dsp:txXfrm>
    </dsp:sp>
    <dsp:sp modelId="{95EC19A2-194B-6A4B-B96B-4BC30C51713C}">
      <dsp:nvSpPr>
        <dsp:cNvPr id="0" name=""/>
        <dsp:cNvSpPr/>
      </dsp:nvSpPr>
      <dsp:spPr>
        <a:xfrm>
          <a:off x="4702091" y="1715282"/>
          <a:ext cx="2925003" cy="1740658"/>
        </a:xfrm>
        <a:prstGeom prst="roundRect">
          <a:avLst>
            <a:gd name="adj" fmla="val 10000"/>
          </a:avLst>
        </a:prstGeom>
        <a:gradFill rotWithShape="0">
          <a:gsLst>
            <a:gs pos="0">
              <a:schemeClr val="accent3">
                <a:hueOff val="-16826440"/>
                <a:satOff val="-8652"/>
                <a:lumOff val="-3725"/>
                <a:alphaOff val="0"/>
                <a:shade val="40000"/>
                <a:alpha val="100000"/>
                <a:satMod val="150000"/>
                <a:lumMod val="100000"/>
              </a:schemeClr>
            </a:gs>
            <a:gs pos="100000">
              <a:schemeClr val="accent3">
                <a:hueOff val="-16826440"/>
                <a:satOff val="-8652"/>
                <a:lumOff val="-3725"/>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13360" tIns="213360" rIns="213360" bIns="114300" numCol="1" spcCol="1270" anchor="t" anchorCtr="0">
          <a:noAutofit/>
        </a:bodyPr>
        <a:lstStyle/>
        <a:p>
          <a:pPr lvl="0" algn="l" defTabSz="1333500">
            <a:lnSpc>
              <a:spcPct val="90000"/>
            </a:lnSpc>
            <a:spcBef>
              <a:spcPct val="0"/>
            </a:spcBef>
            <a:spcAft>
              <a:spcPct val="35000"/>
            </a:spcAft>
          </a:pPr>
          <a:r>
            <a:rPr lang="es-ES_tradnl" sz="3000" kern="1200" dirty="0" smtClean="0"/>
            <a:t>Entidades no lucrativas</a:t>
          </a:r>
          <a:endParaRPr lang="es-ES_tradnl" sz="3000" kern="1200" dirty="0"/>
        </a:p>
      </dsp:txBody>
      <dsp:txXfrm>
        <a:off x="4702091" y="1715282"/>
        <a:ext cx="2925003" cy="1160439"/>
      </dsp:txXfrm>
    </dsp:sp>
    <dsp:sp modelId="{B17449C8-4815-5548-8A68-A410E519E71D}">
      <dsp:nvSpPr>
        <dsp:cNvPr id="0" name=""/>
        <dsp:cNvSpPr/>
      </dsp:nvSpPr>
      <dsp:spPr>
        <a:xfrm>
          <a:off x="5301188" y="2875721"/>
          <a:ext cx="2925003" cy="1728000"/>
        </a:xfrm>
        <a:prstGeom prst="roundRect">
          <a:avLst>
            <a:gd name="adj" fmla="val 10000"/>
          </a:avLst>
        </a:prstGeom>
        <a:solidFill>
          <a:schemeClr val="lt1">
            <a:alpha val="90000"/>
            <a:hueOff val="0"/>
            <a:satOff val="0"/>
            <a:lumOff val="0"/>
            <a:alphaOff val="0"/>
          </a:schemeClr>
        </a:solidFill>
        <a:ln w="12700" cap="flat" cmpd="sng" algn="ctr">
          <a:solidFill>
            <a:schemeClr val="accent3">
              <a:hueOff val="-16826440"/>
              <a:satOff val="-8652"/>
              <a:lumOff val="-372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213360" tIns="213360" rIns="213360" bIns="213360" numCol="1" spcCol="1270" anchor="t" anchorCtr="0">
          <a:noAutofit/>
        </a:bodyPr>
        <a:lstStyle/>
        <a:p>
          <a:pPr marL="285750" lvl="1" indent="-285750" algn="l" defTabSz="1333500">
            <a:lnSpc>
              <a:spcPct val="90000"/>
            </a:lnSpc>
            <a:spcBef>
              <a:spcPct val="0"/>
            </a:spcBef>
            <a:spcAft>
              <a:spcPct val="15000"/>
            </a:spcAft>
            <a:buChar char="••"/>
          </a:pPr>
          <a:r>
            <a:rPr lang="es-ES_tradnl" sz="3000" kern="1200" smtClean="0"/>
            <a:t>Patrimonio Contable</a:t>
          </a:r>
          <a:endParaRPr lang="es-ES_tradnl" sz="3000" kern="1200" dirty="0"/>
        </a:p>
      </dsp:txBody>
      <dsp:txXfrm>
        <a:off x="5301188" y="2875721"/>
        <a:ext cx="2925003" cy="1728000"/>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336DAD9-E597-534D-B6AC-2A18A6F719B3}">
      <dsp:nvSpPr>
        <dsp:cNvPr id="0" name=""/>
        <dsp:cNvSpPr/>
      </dsp:nvSpPr>
      <dsp:spPr>
        <a:xfrm>
          <a:off x="1478" y="1051823"/>
          <a:ext cx="1960353" cy="1960353"/>
        </a:xfrm>
        <a:prstGeom prst="ellipse">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s-ES_tradnl" sz="1800" kern="1200" dirty="0" smtClean="0">
              <a:solidFill>
                <a:schemeClr val="tx1"/>
              </a:solidFill>
            </a:rPr>
            <a:t>Capital Ganado</a:t>
          </a:r>
          <a:endParaRPr lang="es-ES_tradnl" sz="1800" kern="1200" dirty="0">
            <a:solidFill>
              <a:schemeClr val="tx1"/>
            </a:solidFill>
          </a:endParaRPr>
        </a:p>
      </dsp:txBody>
      <dsp:txXfrm>
        <a:off x="1478" y="1051823"/>
        <a:ext cx="1960353" cy="1960353"/>
      </dsp:txXfrm>
    </dsp:sp>
    <dsp:sp modelId="{24465079-691A-FC40-A842-E447C83187EA}">
      <dsp:nvSpPr>
        <dsp:cNvPr id="0" name=""/>
        <dsp:cNvSpPr/>
      </dsp:nvSpPr>
      <dsp:spPr>
        <a:xfrm>
          <a:off x="2121012" y="1463497"/>
          <a:ext cx="1137004" cy="1137004"/>
        </a:xfrm>
        <a:prstGeom prst="mathPlus">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es-ES_tradnl" sz="1500" kern="1200" dirty="0"/>
        </a:p>
      </dsp:txBody>
      <dsp:txXfrm>
        <a:off x="2121012" y="1463497"/>
        <a:ext cx="1137004" cy="1137004"/>
      </dsp:txXfrm>
    </dsp:sp>
    <dsp:sp modelId="{6B1CF3BF-349D-0B4C-9C3D-3EE6FCD3B9C9}">
      <dsp:nvSpPr>
        <dsp:cNvPr id="0" name=""/>
        <dsp:cNvSpPr/>
      </dsp:nvSpPr>
      <dsp:spPr>
        <a:xfrm>
          <a:off x="3417198" y="1051823"/>
          <a:ext cx="1960353" cy="1960353"/>
        </a:xfrm>
        <a:prstGeom prst="ellipse">
          <a:avLst/>
        </a:prstGeom>
        <a:gradFill rotWithShape="0">
          <a:gsLst>
            <a:gs pos="0">
              <a:schemeClr val="accent2">
                <a:hueOff val="9504422"/>
                <a:satOff val="-18343"/>
                <a:lumOff val="-2355"/>
                <a:alphaOff val="0"/>
                <a:shade val="40000"/>
                <a:alpha val="100000"/>
                <a:satMod val="150000"/>
                <a:lumMod val="100000"/>
              </a:schemeClr>
            </a:gs>
            <a:gs pos="100000">
              <a:schemeClr val="accent2">
                <a:hueOff val="9504422"/>
                <a:satOff val="-18343"/>
                <a:lumOff val="-2355"/>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s-ES_tradnl" sz="1800" kern="1200" smtClean="0">
              <a:solidFill>
                <a:schemeClr val="tx1"/>
              </a:solidFill>
            </a:rPr>
            <a:t>Capital Contribuido</a:t>
          </a:r>
          <a:endParaRPr lang="es-ES_tradnl" sz="1800" kern="1200" dirty="0">
            <a:solidFill>
              <a:schemeClr val="tx1"/>
            </a:solidFill>
          </a:endParaRPr>
        </a:p>
      </dsp:txBody>
      <dsp:txXfrm>
        <a:off x="3417198" y="1051823"/>
        <a:ext cx="1960353" cy="1960353"/>
      </dsp:txXfrm>
    </dsp:sp>
    <dsp:sp modelId="{1CE04918-4272-CC4F-ADBC-1679477B8869}">
      <dsp:nvSpPr>
        <dsp:cNvPr id="0" name=""/>
        <dsp:cNvSpPr/>
      </dsp:nvSpPr>
      <dsp:spPr>
        <a:xfrm>
          <a:off x="5536732" y="1463497"/>
          <a:ext cx="1137004" cy="1137004"/>
        </a:xfrm>
        <a:prstGeom prst="mathEqual">
          <a:avLst/>
        </a:prstGeom>
        <a:gradFill rotWithShape="0">
          <a:gsLst>
            <a:gs pos="0">
              <a:schemeClr val="accent2">
                <a:hueOff val="19008843"/>
                <a:satOff val="-36686"/>
                <a:lumOff val="-4710"/>
                <a:alphaOff val="0"/>
                <a:shade val="40000"/>
                <a:alpha val="100000"/>
                <a:satMod val="150000"/>
                <a:lumMod val="100000"/>
              </a:schemeClr>
            </a:gs>
            <a:gs pos="100000">
              <a:schemeClr val="accent2">
                <a:hueOff val="19008843"/>
                <a:satOff val="-36686"/>
                <a:lumOff val="-471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666750">
            <a:lnSpc>
              <a:spcPct val="90000"/>
            </a:lnSpc>
            <a:spcBef>
              <a:spcPct val="0"/>
            </a:spcBef>
            <a:spcAft>
              <a:spcPct val="35000"/>
            </a:spcAft>
          </a:pPr>
          <a:endParaRPr lang="es-ES_tradnl" sz="1500" kern="1200" dirty="0"/>
        </a:p>
      </dsp:txBody>
      <dsp:txXfrm>
        <a:off x="5536732" y="1463497"/>
        <a:ext cx="1137004" cy="1137004"/>
      </dsp:txXfrm>
    </dsp:sp>
    <dsp:sp modelId="{B1BC7E67-1504-634D-9713-A1F85D052942}">
      <dsp:nvSpPr>
        <dsp:cNvPr id="0" name=""/>
        <dsp:cNvSpPr/>
      </dsp:nvSpPr>
      <dsp:spPr>
        <a:xfrm>
          <a:off x="6832917" y="1051823"/>
          <a:ext cx="1960353" cy="1960353"/>
        </a:xfrm>
        <a:prstGeom prst="ellipse">
          <a:avLst/>
        </a:prstGeom>
        <a:gradFill rotWithShape="0">
          <a:gsLst>
            <a:gs pos="0">
              <a:schemeClr val="accent2">
                <a:hueOff val="19008843"/>
                <a:satOff val="-36686"/>
                <a:lumOff val="-4710"/>
                <a:alphaOff val="0"/>
                <a:shade val="40000"/>
                <a:alpha val="100000"/>
                <a:satMod val="150000"/>
                <a:lumMod val="100000"/>
              </a:schemeClr>
            </a:gs>
            <a:gs pos="100000">
              <a:schemeClr val="accent2">
                <a:hueOff val="19008843"/>
                <a:satOff val="-36686"/>
                <a:lumOff val="-471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s-ES_tradnl" sz="1800" kern="1200" dirty="0" smtClean="0"/>
            <a:t>Capital Contable</a:t>
          </a:r>
          <a:endParaRPr lang="es-ES_tradnl" sz="1800" kern="1200" dirty="0"/>
        </a:p>
      </dsp:txBody>
      <dsp:txXfrm>
        <a:off x="6832917" y="1051823"/>
        <a:ext cx="1960353" cy="1960353"/>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D4BD9A7-A1B1-0240-AC50-3D240C448439}">
      <dsp:nvSpPr>
        <dsp:cNvPr id="0" name=""/>
        <dsp:cNvSpPr/>
      </dsp:nvSpPr>
      <dsp:spPr>
        <a:xfrm>
          <a:off x="6987452" y="2567675"/>
          <a:ext cx="280866" cy="2190759"/>
        </a:xfrm>
        <a:custGeom>
          <a:avLst/>
          <a:gdLst/>
          <a:ahLst/>
          <a:cxnLst/>
          <a:rect l="0" t="0" r="0" b="0"/>
          <a:pathLst>
            <a:path>
              <a:moveTo>
                <a:pt x="0" y="0"/>
              </a:moveTo>
              <a:lnTo>
                <a:pt x="0" y="2190759"/>
              </a:lnTo>
              <a:lnTo>
                <a:pt x="280866" y="2190759"/>
              </a:lnTo>
            </a:path>
          </a:pathLst>
        </a:custGeom>
        <a:noFill/>
        <a:ln w="12700"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4E577AD9-C33A-064F-80F7-43382131AFFD}">
      <dsp:nvSpPr>
        <dsp:cNvPr id="0" name=""/>
        <dsp:cNvSpPr/>
      </dsp:nvSpPr>
      <dsp:spPr>
        <a:xfrm>
          <a:off x="6987452" y="2567675"/>
          <a:ext cx="280866" cy="861324"/>
        </a:xfrm>
        <a:custGeom>
          <a:avLst/>
          <a:gdLst/>
          <a:ahLst/>
          <a:cxnLst/>
          <a:rect l="0" t="0" r="0" b="0"/>
          <a:pathLst>
            <a:path>
              <a:moveTo>
                <a:pt x="0" y="0"/>
              </a:moveTo>
              <a:lnTo>
                <a:pt x="0" y="861324"/>
              </a:lnTo>
              <a:lnTo>
                <a:pt x="280866" y="861324"/>
              </a:lnTo>
            </a:path>
          </a:pathLst>
        </a:custGeom>
        <a:noFill/>
        <a:ln w="12700"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36EB61CF-BBA0-5446-B4B4-8F16C457E6B3}">
      <dsp:nvSpPr>
        <dsp:cNvPr id="0" name=""/>
        <dsp:cNvSpPr/>
      </dsp:nvSpPr>
      <dsp:spPr>
        <a:xfrm>
          <a:off x="4337944" y="1238240"/>
          <a:ext cx="3398485" cy="393213"/>
        </a:xfrm>
        <a:custGeom>
          <a:avLst/>
          <a:gdLst/>
          <a:ahLst/>
          <a:cxnLst/>
          <a:rect l="0" t="0" r="0" b="0"/>
          <a:pathLst>
            <a:path>
              <a:moveTo>
                <a:pt x="0" y="0"/>
              </a:moveTo>
              <a:lnTo>
                <a:pt x="0" y="196606"/>
              </a:lnTo>
              <a:lnTo>
                <a:pt x="3398485" y="196606"/>
              </a:lnTo>
              <a:lnTo>
                <a:pt x="3398485" y="393213"/>
              </a:lnTo>
            </a:path>
          </a:pathLst>
        </a:custGeom>
        <a:noFill/>
        <a:ln w="12700"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8655091-72D1-B246-BBEA-4C2D5A0149F2}">
      <dsp:nvSpPr>
        <dsp:cNvPr id="0" name=""/>
        <dsp:cNvSpPr/>
      </dsp:nvSpPr>
      <dsp:spPr>
        <a:xfrm>
          <a:off x="4337944" y="1238240"/>
          <a:ext cx="1132828" cy="393213"/>
        </a:xfrm>
        <a:custGeom>
          <a:avLst/>
          <a:gdLst/>
          <a:ahLst/>
          <a:cxnLst/>
          <a:rect l="0" t="0" r="0" b="0"/>
          <a:pathLst>
            <a:path>
              <a:moveTo>
                <a:pt x="0" y="0"/>
              </a:moveTo>
              <a:lnTo>
                <a:pt x="0" y="196606"/>
              </a:lnTo>
              <a:lnTo>
                <a:pt x="1132828" y="196606"/>
              </a:lnTo>
              <a:lnTo>
                <a:pt x="1132828" y="393213"/>
              </a:lnTo>
            </a:path>
          </a:pathLst>
        </a:custGeom>
        <a:noFill/>
        <a:ln w="12700"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E37AA17F-4C2A-CB46-BFDB-E252DE9CD1E4}">
      <dsp:nvSpPr>
        <dsp:cNvPr id="0" name=""/>
        <dsp:cNvSpPr/>
      </dsp:nvSpPr>
      <dsp:spPr>
        <a:xfrm>
          <a:off x="2456138" y="2567675"/>
          <a:ext cx="280866" cy="2190759"/>
        </a:xfrm>
        <a:custGeom>
          <a:avLst/>
          <a:gdLst/>
          <a:ahLst/>
          <a:cxnLst/>
          <a:rect l="0" t="0" r="0" b="0"/>
          <a:pathLst>
            <a:path>
              <a:moveTo>
                <a:pt x="0" y="0"/>
              </a:moveTo>
              <a:lnTo>
                <a:pt x="0" y="2190759"/>
              </a:lnTo>
              <a:lnTo>
                <a:pt x="280866" y="2190759"/>
              </a:lnTo>
            </a:path>
          </a:pathLst>
        </a:custGeom>
        <a:noFill/>
        <a:ln w="12700"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D38A6218-E097-0544-916A-48099319C0DF}">
      <dsp:nvSpPr>
        <dsp:cNvPr id="0" name=""/>
        <dsp:cNvSpPr/>
      </dsp:nvSpPr>
      <dsp:spPr>
        <a:xfrm>
          <a:off x="2456138" y="2567675"/>
          <a:ext cx="280866" cy="861324"/>
        </a:xfrm>
        <a:custGeom>
          <a:avLst/>
          <a:gdLst/>
          <a:ahLst/>
          <a:cxnLst/>
          <a:rect l="0" t="0" r="0" b="0"/>
          <a:pathLst>
            <a:path>
              <a:moveTo>
                <a:pt x="0" y="0"/>
              </a:moveTo>
              <a:lnTo>
                <a:pt x="0" y="861324"/>
              </a:lnTo>
              <a:lnTo>
                <a:pt x="280866" y="861324"/>
              </a:lnTo>
            </a:path>
          </a:pathLst>
        </a:custGeom>
        <a:noFill/>
        <a:ln w="12700"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F072F8F9-D193-9E4F-846A-18784317C515}">
      <dsp:nvSpPr>
        <dsp:cNvPr id="0" name=""/>
        <dsp:cNvSpPr/>
      </dsp:nvSpPr>
      <dsp:spPr>
        <a:xfrm>
          <a:off x="3205115" y="1238240"/>
          <a:ext cx="1132828" cy="393213"/>
        </a:xfrm>
        <a:custGeom>
          <a:avLst/>
          <a:gdLst/>
          <a:ahLst/>
          <a:cxnLst/>
          <a:rect l="0" t="0" r="0" b="0"/>
          <a:pathLst>
            <a:path>
              <a:moveTo>
                <a:pt x="1132828" y="0"/>
              </a:moveTo>
              <a:lnTo>
                <a:pt x="1132828" y="196606"/>
              </a:lnTo>
              <a:lnTo>
                <a:pt x="0" y="196606"/>
              </a:lnTo>
              <a:lnTo>
                <a:pt x="0" y="393213"/>
              </a:lnTo>
            </a:path>
          </a:pathLst>
        </a:custGeom>
        <a:noFill/>
        <a:ln w="12700"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80B319B1-C70B-784C-BCC1-07400434B7F7}">
      <dsp:nvSpPr>
        <dsp:cNvPr id="0" name=""/>
        <dsp:cNvSpPr/>
      </dsp:nvSpPr>
      <dsp:spPr>
        <a:xfrm>
          <a:off x="190481" y="5226546"/>
          <a:ext cx="280866" cy="861324"/>
        </a:xfrm>
        <a:custGeom>
          <a:avLst/>
          <a:gdLst/>
          <a:ahLst/>
          <a:cxnLst/>
          <a:rect l="0" t="0" r="0" b="0"/>
          <a:pathLst>
            <a:path>
              <a:moveTo>
                <a:pt x="0" y="0"/>
              </a:moveTo>
              <a:lnTo>
                <a:pt x="0" y="861324"/>
              </a:lnTo>
              <a:lnTo>
                <a:pt x="280866" y="861324"/>
              </a:lnTo>
            </a:path>
          </a:pathLst>
        </a:custGeom>
        <a:noFill/>
        <a:ln w="12700"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72C5F52-6C8B-0540-9D83-56CE564376E5}">
      <dsp:nvSpPr>
        <dsp:cNvPr id="0" name=""/>
        <dsp:cNvSpPr/>
      </dsp:nvSpPr>
      <dsp:spPr>
        <a:xfrm>
          <a:off x="893738" y="3897110"/>
          <a:ext cx="91440" cy="393213"/>
        </a:xfrm>
        <a:custGeom>
          <a:avLst/>
          <a:gdLst/>
          <a:ahLst/>
          <a:cxnLst/>
          <a:rect l="0" t="0" r="0" b="0"/>
          <a:pathLst>
            <a:path>
              <a:moveTo>
                <a:pt x="45720" y="0"/>
              </a:moveTo>
              <a:lnTo>
                <a:pt x="45720" y="393213"/>
              </a:lnTo>
            </a:path>
          </a:pathLst>
        </a:custGeom>
        <a:noFill/>
        <a:ln w="12700" cap="flat" cmpd="sng" algn="ctr">
          <a:solidFill>
            <a:schemeClr val="accent4">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2254C6E1-40E3-4D44-80AA-C6C4836643DA}">
      <dsp:nvSpPr>
        <dsp:cNvPr id="0" name=""/>
        <dsp:cNvSpPr/>
      </dsp:nvSpPr>
      <dsp:spPr>
        <a:xfrm>
          <a:off x="893738" y="2567675"/>
          <a:ext cx="91440" cy="393213"/>
        </a:xfrm>
        <a:custGeom>
          <a:avLst/>
          <a:gdLst/>
          <a:ahLst/>
          <a:cxnLst/>
          <a:rect l="0" t="0" r="0" b="0"/>
          <a:pathLst>
            <a:path>
              <a:moveTo>
                <a:pt x="45720" y="0"/>
              </a:moveTo>
              <a:lnTo>
                <a:pt x="45720" y="393213"/>
              </a:lnTo>
            </a:path>
          </a:pathLst>
        </a:custGeom>
        <a:noFill/>
        <a:ln w="12700" cap="flat" cmpd="sng" algn="ctr">
          <a:solidFill>
            <a:schemeClr val="accent3">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0D3F0C32-D6DA-E746-B35D-C22F6804957C}">
      <dsp:nvSpPr>
        <dsp:cNvPr id="0" name=""/>
        <dsp:cNvSpPr/>
      </dsp:nvSpPr>
      <dsp:spPr>
        <a:xfrm>
          <a:off x="939458" y="1238240"/>
          <a:ext cx="3398485" cy="393213"/>
        </a:xfrm>
        <a:custGeom>
          <a:avLst/>
          <a:gdLst/>
          <a:ahLst/>
          <a:cxnLst/>
          <a:rect l="0" t="0" r="0" b="0"/>
          <a:pathLst>
            <a:path>
              <a:moveTo>
                <a:pt x="3398485" y="0"/>
              </a:moveTo>
              <a:lnTo>
                <a:pt x="3398485" y="196606"/>
              </a:lnTo>
              <a:lnTo>
                <a:pt x="0" y="196606"/>
              </a:lnTo>
              <a:lnTo>
                <a:pt x="0" y="393213"/>
              </a:lnTo>
            </a:path>
          </a:pathLst>
        </a:custGeom>
        <a:noFill/>
        <a:ln w="12700" cap="flat" cmpd="sng" algn="ctr">
          <a:solidFill>
            <a:schemeClr val="accent2">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D2B4597-EA44-4E42-92D5-7E0FAEB4CD62}">
      <dsp:nvSpPr>
        <dsp:cNvPr id="0" name=""/>
        <dsp:cNvSpPr/>
      </dsp:nvSpPr>
      <dsp:spPr>
        <a:xfrm>
          <a:off x="3401722" y="302018"/>
          <a:ext cx="1872443" cy="936221"/>
        </a:xfrm>
        <a:prstGeom prst="rect">
          <a:avLst/>
        </a:prstGeom>
        <a:gradFill rotWithShape="0">
          <a:gsLst>
            <a:gs pos="0">
              <a:schemeClr val="accent1">
                <a:hueOff val="0"/>
                <a:satOff val="0"/>
                <a:lumOff val="0"/>
                <a:alphaOff val="0"/>
                <a:shade val="40000"/>
                <a:alpha val="100000"/>
                <a:satMod val="150000"/>
                <a:lumMod val="100000"/>
              </a:schemeClr>
            </a:gs>
            <a:gs pos="100000">
              <a:schemeClr val="accent1">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Capital Contribuido</a:t>
          </a:r>
          <a:endParaRPr lang="es-ES_tradnl" sz="1300" kern="1200" dirty="0">
            <a:solidFill>
              <a:schemeClr val="tx1"/>
            </a:solidFill>
          </a:endParaRPr>
        </a:p>
      </dsp:txBody>
      <dsp:txXfrm>
        <a:off x="3401722" y="302018"/>
        <a:ext cx="1872443" cy="936221"/>
      </dsp:txXfrm>
    </dsp:sp>
    <dsp:sp modelId="{2ABC23CF-BB52-ED4C-928F-58F85489C5E6}">
      <dsp:nvSpPr>
        <dsp:cNvPr id="0" name=""/>
        <dsp:cNvSpPr/>
      </dsp:nvSpPr>
      <dsp:spPr>
        <a:xfrm>
          <a:off x="3237" y="1631453"/>
          <a:ext cx="1872443" cy="936221"/>
        </a:xfrm>
        <a:prstGeom prst="rect">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Capital Social</a:t>
          </a:r>
          <a:endParaRPr lang="es-ES_tradnl" sz="1300" kern="1200" dirty="0">
            <a:solidFill>
              <a:schemeClr val="tx1"/>
            </a:solidFill>
          </a:endParaRPr>
        </a:p>
      </dsp:txBody>
      <dsp:txXfrm>
        <a:off x="3237" y="1631453"/>
        <a:ext cx="1872443" cy="936221"/>
      </dsp:txXfrm>
    </dsp:sp>
    <dsp:sp modelId="{781A571E-0C19-4E45-A062-71B2E764317B}">
      <dsp:nvSpPr>
        <dsp:cNvPr id="0" name=""/>
        <dsp:cNvSpPr/>
      </dsp:nvSpPr>
      <dsp:spPr>
        <a:xfrm>
          <a:off x="3237" y="2960889"/>
          <a:ext cx="1872443" cy="936221"/>
        </a:xfrm>
        <a:prstGeom prst="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Acciones, partes sociales o títulos equivalentes</a:t>
          </a:r>
          <a:endParaRPr lang="es-ES_tradnl" sz="1300" kern="1200" dirty="0">
            <a:solidFill>
              <a:schemeClr val="tx1"/>
            </a:solidFill>
          </a:endParaRPr>
        </a:p>
      </dsp:txBody>
      <dsp:txXfrm>
        <a:off x="3237" y="2960889"/>
        <a:ext cx="1872443" cy="936221"/>
      </dsp:txXfrm>
    </dsp:sp>
    <dsp:sp modelId="{F1EA2F4A-C6D8-7A40-8BAA-A838BD159AE5}">
      <dsp:nvSpPr>
        <dsp:cNvPr id="0" name=""/>
        <dsp:cNvSpPr/>
      </dsp:nvSpPr>
      <dsp:spPr>
        <a:xfrm>
          <a:off x="3237" y="4290324"/>
          <a:ext cx="1872443" cy="936221"/>
        </a:xfrm>
        <a:prstGeom prst="rect">
          <a:avLst/>
        </a:prstGeom>
        <a:gradFill rotWithShape="0">
          <a:gsLst>
            <a:gs pos="0">
              <a:schemeClr val="accent4">
                <a:hueOff val="0"/>
                <a:satOff val="0"/>
                <a:lumOff val="0"/>
                <a:alphaOff val="0"/>
                <a:shade val="40000"/>
                <a:alpha val="100000"/>
                <a:satMod val="150000"/>
                <a:lumMod val="100000"/>
              </a:schemeClr>
            </a:gs>
            <a:gs pos="100000">
              <a:schemeClr val="accent4">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Ordinarios, Preferentes, Con voto limitado, con o sin expresión del valor nominal, con dividendos mínimos acumulativos</a:t>
          </a:r>
          <a:endParaRPr lang="es-ES_tradnl" sz="1300" kern="1200" dirty="0">
            <a:solidFill>
              <a:schemeClr val="tx1"/>
            </a:solidFill>
          </a:endParaRPr>
        </a:p>
      </dsp:txBody>
      <dsp:txXfrm>
        <a:off x="3237" y="4290324"/>
        <a:ext cx="1872443" cy="936221"/>
      </dsp:txXfrm>
    </dsp:sp>
    <dsp:sp modelId="{D7A2488C-243F-7D4A-AD04-00D5E6A3324F}">
      <dsp:nvSpPr>
        <dsp:cNvPr id="0" name=""/>
        <dsp:cNvSpPr/>
      </dsp:nvSpPr>
      <dsp:spPr>
        <a:xfrm>
          <a:off x="471347" y="5619759"/>
          <a:ext cx="1872443" cy="936221"/>
        </a:xfrm>
        <a:prstGeom prst="rect">
          <a:avLst/>
        </a:prstGeom>
        <a:gradFill rotWithShape="0">
          <a:gsLst>
            <a:gs pos="0">
              <a:schemeClr val="accent4">
                <a:hueOff val="0"/>
                <a:satOff val="0"/>
                <a:lumOff val="0"/>
                <a:alphaOff val="0"/>
                <a:shade val="40000"/>
                <a:alpha val="100000"/>
                <a:satMod val="150000"/>
                <a:lumMod val="100000"/>
              </a:schemeClr>
            </a:gs>
            <a:gs pos="100000">
              <a:schemeClr val="accent4">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Al Portador o nominativos</a:t>
          </a:r>
          <a:endParaRPr lang="es-ES_tradnl" sz="1300" kern="1200" dirty="0">
            <a:solidFill>
              <a:schemeClr val="tx1"/>
            </a:solidFill>
          </a:endParaRPr>
        </a:p>
      </dsp:txBody>
      <dsp:txXfrm>
        <a:off x="471347" y="5619759"/>
        <a:ext cx="1872443" cy="936221"/>
      </dsp:txXfrm>
    </dsp:sp>
    <dsp:sp modelId="{C4248F1F-C5A5-734B-B06E-9E4C0A0ADFE4}">
      <dsp:nvSpPr>
        <dsp:cNvPr id="0" name=""/>
        <dsp:cNvSpPr/>
      </dsp:nvSpPr>
      <dsp:spPr>
        <a:xfrm>
          <a:off x="2268894" y="1631453"/>
          <a:ext cx="1872443" cy="936221"/>
        </a:xfrm>
        <a:prstGeom prst="rect">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Aportaciones en especie</a:t>
          </a:r>
          <a:endParaRPr lang="es-ES_tradnl" sz="1300" kern="1200" dirty="0">
            <a:solidFill>
              <a:schemeClr val="tx1"/>
            </a:solidFill>
          </a:endParaRPr>
        </a:p>
      </dsp:txBody>
      <dsp:txXfrm>
        <a:off x="2268894" y="1631453"/>
        <a:ext cx="1872443" cy="936221"/>
      </dsp:txXfrm>
    </dsp:sp>
    <dsp:sp modelId="{8755C1AA-EA3B-7845-8351-2BC114C1CBE3}">
      <dsp:nvSpPr>
        <dsp:cNvPr id="0" name=""/>
        <dsp:cNvSpPr/>
      </dsp:nvSpPr>
      <dsp:spPr>
        <a:xfrm>
          <a:off x="2737005" y="2960889"/>
          <a:ext cx="1872443" cy="936221"/>
        </a:xfrm>
        <a:prstGeom prst="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Activos aportados</a:t>
          </a:r>
          <a:endParaRPr lang="es-ES_tradnl" sz="1300" kern="1200" dirty="0">
            <a:solidFill>
              <a:schemeClr val="tx1"/>
            </a:solidFill>
          </a:endParaRPr>
        </a:p>
      </dsp:txBody>
      <dsp:txXfrm>
        <a:off x="2737005" y="2960889"/>
        <a:ext cx="1872443" cy="936221"/>
      </dsp:txXfrm>
    </dsp:sp>
    <dsp:sp modelId="{7AE5F773-E2F9-4842-8930-A3EA554427E1}">
      <dsp:nvSpPr>
        <dsp:cNvPr id="0" name=""/>
        <dsp:cNvSpPr/>
      </dsp:nvSpPr>
      <dsp:spPr>
        <a:xfrm>
          <a:off x="2737005" y="4290324"/>
          <a:ext cx="1872443" cy="936221"/>
        </a:xfrm>
        <a:prstGeom prst="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Pasivos asumidos por el accionista</a:t>
          </a:r>
          <a:endParaRPr lang="es-ES_tradnl" sz="1300" kern="1200" dirty="0">
            <a:solidFill>
              <a:schemeClr val="tx1"/>
            </a:solidFill>
          </a:endParaRPr>
        </a:p>
      </dsp:txBody>
      <dsp:txXfrm>
        <a:off x="2737005" y="4290324"/>
        <a:ext cx="1872443" cy="936221"/>
      </dsp:txXfrm>
    </dsp:sp>
    <dsp:sp modelId="{E0CAAD68-0C25-0145-AAFB-C931E4CE813A}">
      <dsp:nvSpPr>
        <dsp:cNvPr id="0" name=""/>
        <dsp:cNvSpPr/>
      </dsp:nvSpPr>
      <dsp:spPr>
        <a:xfrm>
          <a:off x="4534551" y="1631453"/>
          <a:ext cx="1872443" cy="936221"/>
        </a:xfrm>
        <a:prstGeom prst="rect">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Primas en emisión de acciones</a:t>
          </a:r>
          <a:endParaRPr lang="es-ES_tradnl" sz="1300" kern="1200" dirty="0">
            <a:solidFill>
              <a:schemeClr val="tx1"/>
            </a:solidFill>
          </a:endParaRPr>
        </a:p>
      </dsp:txBody>
      <dsp:txXfrm>
        <a:off x="4534551" y="1631453"/>
        <a:ext cx="1872443" cy="936221"/>
      </dsp:txXfrm>
    </dsp:sp>
    <dsp:sp modelId="{B87FFB46-8C81-2945-8222-A6B1CDFD726E}">
      <dsp:nvSpPr>
        <dsp:cNvPr id="0" name=""/>
        <dsp:cNvSpPr/>
      </dsp:nvSpPr>
      <dsp:spPr>
        <a:xfrm>
          <a:off x="6800208" y="1631453"/>
          <a:ext cx="1872443" cy="936221"/>
        </a:xfrm>
        <a:prstGeom prst="rect">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Otros instrumentos financieros de capital</a:t>
          </a:r>
          <a:endParaRPr lang="es-ES_tradnl" sz="1300" kern="1200" dirty="0">
            <a:solidFill>
              <a:schemeClr val="tx1"/>
            </a:solidFill>
          </a:endParaRPr>
        </a:p>
      </dsp:txBody>
      <dsp:txXfrm>
        <a:off x="6800208" y="1631453"/>
        <a:ext cx="1872443" cy="936221"/>
      </dsp:txXfrm>
    </dsp:sp>
    <dsp:sp modelId="{570E7933-0A26-E343-9829-F40FB0ED7F82}">
      <dsp:nvSpPr>
        <dsp:cNvPr id="0" name=""/>
        <dsp:cNvSpPr/>
      </dsp:nvSpPr>
      <dsp:spPr>
        <a:xfrm>
          <a:off x="7268319" y="2960889"/>
          <a:ext cx="1872443" cy="936221"/>
        </a:xfrm>
        <a:prstGeom prst="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Instrumentos financieros convertibles en acciones</a:t>
          </a:r>
          <a:endParaRPr lang="es-ES_tradnl" sz="1300" kern="1200" dirty="0">
            <a:solidFill>
              <a:schemeClr val="tx1"/>
            </a:solidFill>
          </a:endParaRPr>
        </a:p>
      </dsp:txBody>
      <dsp:txXfrm>
        <a:off x="7268319" y="2960889"/>
        <a:ext cx="1872443" cy="936221"/>
      </dsp:txXfrm>
    </dsp:sp>
    <dsp:sp modelId="{4CA94B3E-560A-2E4A-B7F5-828D285DAF3F}">
      <dsp:nvSpPr>
        <dsp:cNvPr id="0" name=""/>
        <dsp:cNvSpPr/>
      </dsp:nvSpPr>
      <dsp:spPr>
        <a:xfrm>
          <a:off x="7268319" y="4290324"/>
          <a:ext cx="1872443" cy="936221"/>
        </a:xfrm>
        <a:prstGeom prst="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s-ES_tradnl" sz="1300" kern="1200" smtClean="0">
              <a:solidFill>
                <a:schemeClr val="tx1"/>
              </a:solidFill>
            </a:rPr>
            <a:t>Opciones de Compra/Venta de acciones</a:t>
          </a:r>
          <a:endParaRPr lang="es-ES_tradnl" sz="1300" kern="1200" dirty="0">
            <a:solidFill>
              <a:schemeClr val="tx1"/>
            </a:solidFill>
          </a:endParaRPr>
        </a:p>
      </dsp:txBody>
      <dsp:txXfrm>
        <a:off x="7268319" y="4290324"/>
        <a:ext cx="1872443" cy="936221"/>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B415DC31-3FAF-E942-AE3C-F10BEEED24B5}">
      <dsp:nvSpPr>
        <dsp:cNvPr id="0" name=""/>
        <dsp:cNvSpPr/>
      </dsp:nvSpPr>
      <dsp:spPr>
        <a:xfrm>
          <a:off x="2526319" y="0"/>
          <a:ext cx="5699269" cy="6858000"/>
        </a:xfrm>
        <a:prstGeom prst="rightArrow">
          <a:avLst>
            <a:gd name="adj1" fmla="val 75000"/>
            <a:gd name="adj2" fmla="val 50000"/>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15240" tIns="15240" rIns="15240" bIns="15240" numCol="1" spcCol="1270" anchor="t" anchorCtr="0">
          <a:noAutofit/>
        </a:bodyPr>
        <a:lstStyle/>
        <a:p>
          <a:pPr marL="228600" lvl="1" indent="-228600" algn="l" defTabSz="1066800">
            <a:lnSpc>
              <a:spcPct val="90000"/>
            </a:lnSpc>
            <a:spcBef>
              <a:spcPct val="0"/>
            </a:spcBef>
            <a:spcAft>
              <a:spcPct val="15000"/>
            </a:spcAft>
            <a:buChar char="••"/>
          </a:pPr>
          <a:r>
            <a:rPr lang="es-ES_tradnl" sz="2400" kern="1200" dirty="0" smtClean="0"/>
            <a:t>Existe un compromiso establecido en Asamblea de socios o propietarios</a:t>
          </a:r>
          <a:endParaRPr lang="es-ES_tradnl" sz="2400" kern="1200" dirty="0"/>
        </a:p>
        <a:p>
          <a:pPr marL="228600" lvl="1" indent="-228600" algn="l" defTabSz="1066800">
            <a:lnSpc>
              <a:spcPct val="90000"/>
            </a:lnSpc>
            <a:spcBef>
              <a:spcPct val="0"/>
            </a:spcBef>
            <a:spcAft>
              <a:spcPct val="15000"/>
            </a:spcAft>
            <a:buChar char="••"/>
          </a:pPr>
          <a:r>
            <a:rPr lang="es-ES_tradnl" sz="2400" kern="1200" dirty="0" smtClean="0"/>
            <a:t>No está permitida su devolución antes de su capitalización</a:t>
          </a:r>
          <a:endParaRPr lang="es-ES_tradnl" sz="2400" kern="1200" dirty="0"/>
        </a:p>
        <a:p>
          <a:pPr marL="228600" lvl="1" indent="-228600" algn="l" defTabSz="1066800">
            <a:lnSpc>
              <a:spcPct val="90000"/>
            </a:lnSpc>
            <a:spcBef>
              <a:spcPct val="0"/>
            </a:spcBef>
            <a:spcAft>
              <a:spcPct val="15000"/>
            </a:spcAft>
            <a:buChar char="••"/>
          </a:pPr>
          <a:r>
            <a:rPr lang="es-ES_tradnl" sz="2400" kern="1200" dirty="0" smtClean="0"/>
            <a:t>Se especifica un número fijo de acciones para el intercambio de un monto fijo aportado </a:t>
          </a:r>
          <a:endParaRPr lang="es-ES_tradnl" sz="2400" kern="1200" dirty="0"/>
        </a:p>
        <a:p>
          <a:pPr marL="228600" lvl="1" indent="-228600" algn="l" defTabSz="1066800">
            <a:lnSpc>
              <a:spcPct val="90000"/>
            </a:lnSpc>
            <a:spcBef>
              <a:spcPct val="0"/>
            </a:spcBef>
            <a:spcAft>
              <a:spcPct val="15000"/>
            </a:spcAft>
            <a:buChar char="••"/>
          </a:pPr>
          <a:r>
            <a:rPr lang="es-ES_tradnl" sz="2400" kern="1200" dirty="0" smtClean="0"/>
            <a:t>No tienen rendimiento fijo en tanto se capitalizan</a:t>
          </a:r>
          <a:endParaRPr lang="es-ES_tradnl" sz="2400" kern="1200" dirty="0"/>
        </a:p>
      </dsp:txBody>
      <dsp:txXfrm>
        <a:off x="2526319" y="0"/>
        <a:ext cx="5699269" cy="6858000"/>
      </dsp:txXfrm>
    </dsp:sp>
    <dsp:sp modelId="{07CC495D-2496-AD4A-88AC-47D0E39553B3}">
      <dsp:nvSpPr>
        <dsp:cNvPr id="0" name=""/>
        <dsp:cNvSpPr/>
      </dsp:nvSpPr>
      <dsp:spPr>
        <a:xfrm>
          <a:off x="4010" y="2254258"/>
          <a:ext cx="2522309" cy="2349482"/>
        </a:xfrm>
        <a:prstGeom prst="roundRect">
          <a:avLst/>
        </a:prstGeom>
        <a:gradFill rotWithShape="0">
          <a:gsLst>
            <a:gs pos="0">
              <a:schemeClr val="accent4">
                <a:hueOff val="0"/>
                <a:satOff val="0"/>
                <a:lumOff val="0"/>
                <a:alphaOff val="0"/>
                <a:shade val="40000"/>
                <a:alpha val="100000"/>
                <a:satMod val="150000"/>
                <a:lumMod val="100000"/>
              </a:schemeClr>
            </a:gs>
            <a:gs pos="100000">
              <a:schemeClr val="accent4">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es-ES_tradnl" sz="2600" kern="1200" dirty="0" smtClean="0"/>
            <a:t>Aportaciones para futuros aumentos de capital</a:t>
          </a:r>
          <a:endParaRPr lang="es-ES_tradnl" sz="2600" kern="1200" dirty="0"/>
        </a:p>
      </dsp:txBody>
      <dsp:txXfrm>
        <a:off x="4010" y="2254258"/>
        <a:ext cx="2522309" cy="2349482"/>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AA845C4-9549-6D49-BBB8-11FB494267DD}">
      <dsp:nvSpPr>
        <dsp:cNvPr id="0" name=""/>
        <dsp:cNvSpPr/>
      </dsp:nvSpPr>
      <dsp:spPr>
        <a:xfrm rot="5400000">
          <a:off x="4073404" y="-1274262"/>
          <a:ext cx="1641047" cy="4606050"/>
        </a:xfrm>
        <a:prstGeom prst="round2Same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s-ES_tradnl" sz="1900" kern="1200" dirty="0" smtClean="0"/>
            <a:t>Entregar a los tenedores de acciones un monto para redimir sus acciones</a:t>
          </a:r>
          <a:endParaRPr lang="es-ES_tradnl" sz="1900" kern="1200" dirty="0"/>
        </a:p>
        <a:p>
          <a:pPr marL="171450" lvl="1" indent="-171450" algn="l" defTabSz="844550">
            <a:lnSpc>
              <a:spcPct val="90000"/>
            </a:lnSpc>
            <a:spcBef>
              <a:spcPct val="0"/>
            </a:spcBef>
            <a:spcAft>
              <a:spcPct val="15000"/>
            </a:spcAft>
            <a:buChar char="••"/>
          </a:pPr>
          <a:r>
            <a:rPr lang="es-ES_tradnl" sz="1900" kern="1200" dirty="0" smtClean="0"/>
            <a:t>Disminución de capital contribuido</a:t>
          </a:r>
          <a:endParaRPr lang="es-ES_tradnl" sz="1900" kern="1200" dirty="0"/>
        </a:p>
      </dsp:txBody>
      <dsp:txXfrm rot="5400000">
        <a:off x="4073404" y="-1274262"/>
        <a:ext cx="1641047" cy="4606050"/>
      </dsp:txXfrm>
    </dsp:sp>
    <dsp:sp modelId="{8A22C810-31C8-324C-BDF0-59F1D1841734}">
      <dsp:nvSpPr>
        <dsp:cNvPr id="0" name=""/>
        <dsp:cNvSpPr/>
      </dsp:nvSpPr>
      <dsp:spPr>
        <a:xfrm>
          <a:off x="0" y="3108"/>
          <a:ext cx="2590903" cy="2051309"/>
        </a:xfrm>
        <a:prstGeom prst="round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ES_tradnl" sz="2700" kern="1200" smtClean="0"/>
            <a:t>Reembolsos de Capital</a:t>
          </a:r>
          <a:endParaRPr lang="es-ES_tradnl" sz="2700" kern="1200" dirty="0"/>
        </a:p>
      </dsp:txBody>
      <dsp:txXfrm>
        <a:off x="0" y="3108"/>
        <a:ext cx="2590903" cy="2051309"/>
      </dsp:txXfrm>
    </dsp:sp>
    <dsp:sp modelId="{C2F76123-3B7F-1B46-9CFF-BB4FD3650FAD}">
      <dsp:nvSpPr>
        <dsp:cNvPr id="0" name=""/>
        <dsp:cNvSpPr/>
      </dsp:nvSpPr>
      <dsp:spPr>
        <a:xfrm rot="5400000">
          <a:off x="4073404" y="879612"/>
          <a:ext cx="1641047" cy="4606050"/>
        </a:xfrm>
        <a:prstGeom prst="round2SameRect">
          <a:avLst/>
        </a:prstGeom>
        <a:solidFill>
          <a:schemeClr val="accent3">
            <a:tint val="40000"/>
            <a:alpha val="90000"/>
            <a:hueOff val="-8188396"/>
            <a:satOff val="-6737"/>
            <a:lumOff val="-686"/>
            <a:alphaOff val="0"/>
          </a:schemeClr>
        </a:solidFill>
        <a:ln w="12700" cap="flat" cmpd="sng" algn="ctr">
          <a:solidFill>
            <a:schemeClr val="accent3">
              <a:tint val="40000"/>
              <a:alpha val="90000"/>
              <a:hueOff val="-8188396"/>
              <a:satOff val="-6737"/>
              <a:lumOff val="-686"/>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s-ES_tradnl" sz="1900" kern="1200" dirty="0" smtClean="0"/>
            <a:t>Reducción del capital ganado</a:t>
          </a:r>
          <a:endParaRPr lang="es-ES_tradnl" sz="1900" kern="1200" dirty="0"/>
        </a:p>
      </dsp:txBody>
      <dsp:txXfrm rot="5400000">
        <a:off x="4073404" y="879612"/>
        <a:ext cx="1641047" cy="4606050"/>
      </dsp:txXfrm>
    </dsp:sp>
    <dsp:sp modelId="{21601649-D4A2-B24F-BEF9-1883C52DADF5}">
      <dsp:nvSpPr>
        <dsp:cNvPr id="0" name=""/>
        <dsp:cNvSpPr/>
      </dsp:nvSpPr>
      <dsp:spPr>
        <a:xfrm>
          <a:off x="0" y="2156983"/>
          <a:ext cx="2590903" cy="2051309"/>
        </a:xfrm>
        <a:prstGeom prst="roundRect">
          <a:avLst/>
        </a:prstGeom>
        <a:gradFill rotWithShape="0">
          <a:gsLst>
            <a:gs pos="0">
              <a:schemeClr val="accent3">
                <a:hueOff val="-8413220"/>
                <a:satOff val="-4326"/>
                <a:lumOff val="-1863"/>
                <a:alphaOff val="0"/>
                <a:shade val="40000"/>
                <a:alpha val="100000"/>
                <a:satMod val="150000"/>
                <a:lumMod val="100000"/>
              </a:schemeClr>
            </a:gs>
            <a:gs pos="100000">
              <a:schemeClr val="accent3">
                <a:hueOff val="-8413220"/>
                <a:satOff val="-4326"/>
                <a:lumOff val="-1863"/>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ES_tradnl" sz="2700" kern="1200" smtClean="0"/>
            <a:t>Amortización de acciones</a:t>
          </a:r>
          <a:endParaRPr lang="es-ES_tradnl" sz="2700" kern="1200" dirty="0"/>
        </a:p>
      </dsp:txBody>
      <dsp:txXfrm>
        <a:off x="0" y="2156983"/>
        <a:ext cx="2590903" cy="2051309"/>
      </dsp:txXfrm>
    </dsp:sp>
    <dsp:sp modelId="{137038C4-30D7-E44B-8144-60AD24CF38FA}">
      <dsp:nvSpPr>
        <dsp:cNvPr id="0" name=""/>
        <dsp:cNvSpPr/>
      </dsp:nvSpPr>
      <dsp:spPr>
        <a:xfrm rot="5400000">
          <a:off x="4073404" y="3033487"/>
          <a:ext cx="1641047" cy="4606050"/>
        </a:xfrm>
        <a:prstGeom prst="round2SameRect">
          <a:avLst/>
        </a:prstGeom>
        <a:solidFill>
          <a:schemeClr val="accent3">
            <a:tint val="40000"/>
            <a:alpha val="90000"/>
            <a:hueOff val="-16376792"/>
            <a:satOff val="-13475"/>
            <a:lumOff val="-1371"/>
            <a:alphaOff val="0"/>
          </a:schemeClr>
        </a:solidFill>
        <a:ln w="12700" cap="flat" cmpd="sng" algn="ctr">
          <a:solidFill>
            <a:schemeClr val="accent3">
              <a:tint val="40000"/>
              <a:alpha val="90000"/>
              <a:hueOff val="-16376792"/>
              <a:satOff val="-13475"/>
              <a:lumOff val="-1371"/>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72390" tIns="36195" rIns="72390" bIns="36195" numCol="1" spcCol="1270" anchor="ctr" anchorCtr="0">
          <a:noAutofit/>
        </a:bodyPr>
        <a:lstStyle/>
        <a:p>
          <a:pPr marL="171450" lvl="1" indent="-171450" algn="l" defTabSz="844550">
            <a:lnSpc>
              <a:spcPct val="90000"/>
            </a:lnSpc>
            <a:spcBef>
              <a:spcPct val="0"/>
            </a:spcBef>
            <a:spcAft>
              <a:spcPct val="15000"/>
            </a:spcAft>
            <a:buChar char="••"/>
          </a:pPr>
          <a:r>
            <a:rPr lang="es-ES_tradnl" sz="1900" kern="1200" dirty="0" smtClean="0"/>
            <a:t>Aumentos o disminuciones en el número de acciones en circulación</a:t>
          </a:r>
          <a:endParaRPr lang="es-ES_tradnl" sz="1900" kern="1200" dirty="0"/>
        </a:p>
        <a:p>
          <a:pPr marL="171450" lvl="1" indent="-171450" algn="l" defTabSz="844550">
            <a:lnSpc>
              <a:spcPct val="90000"/>
            </a:lnSpc>
            <a:spcBef>
              <a:spcPct val="0"/>
            </a:spcBef>
            <a:spcAft>
              <a:spcPct val="15000"/>
            </a:spcAft>
            <a:buChar char="••"/>
          </a:pPr>
          <a:r>
            <a:rPr lang="es-ES_tradnl" sz="1900" kern="1200" dirty="0" smtClean="0"/>
            <a:t>No representan cambio en participación ni en valor de la inversión</a:t>
          </a:r>
          <a:endParaRPr lang="es-ES_tradnl" sz="1900" kern="1200" dirty="0"/>
        </a:p>
      </dsp:txBody>
      <dsp:txXfrm rot="5400000">
        <a:off x="4073404" y="3033487"/>
        <a:ext cx="1641047" cy="4606050"/>
      </dsp:txXfrm>
    </dsp:sp>
    <dsp:sp modelId="{CAF55585-7BDD-4C4E-9946-3D862C5525D9}">
      <dsp:nvSpPr>
        <dsp:cNvPr id="0" name=""/>
        <dsp:cNvSpPr/>
      </dsp:nvSpPr>
      <dsp:spPr>
        <a:xfrm>
          <a:off x="0" y="4310858"/>
          <a:ext cx="2590903" cy="2051309"/>
        </a:xfrm>
        <a:prstGeom prst="roundRect">
          <a:avLst/>
        </a:prstGeom>
        <a:gradFill rotWithShape="0">
          <a:gsLst>
            <a:gs pos="0">
              <a:schemeClr val="accent3">
                <a:hueOff val="-16826440"/>
                <a:satOff val="-8652"/>
                <a:lumOff val="-3725"/>
                <a:alphaOff val="0"/>
                <a:shade val="40000"/>
                <a:alpha val="100000"/>
                <a:satMod val="150000"/>
                <a:lumMod val="100000"/>
              </a:schemeClr>
            </a:gs>
            <a:gs pos="100000">
              <a:schemeClr val="accent3">
                <a:hueOff val="-16826440"/>
                <a:satOff val="-8652"/>
                <a:lumOff val="-3725"/>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ES_tradnl" sz="2700" kern="1200" smtClean="0"/>
            <a:t>Splits y splits inversos</a:t>
          </a:r>
          <a:endParaRPr lang="es-ES_tradnl" sz="2700" kern="1200" dirty="0"/>
        </a:p>
      </dsp:txBody>
      <dsp:txXfrm>
        <a:off x="0" y="4310858"/>
        <a:ext cx="2590903" cy="2051309"/>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825C80C-FDED-9344-BBC7-65E1D16691A2}">
      <dsp:nvSpPr>
        <dsp:cNvPr id="0" name=""/>
        <dsp:cNvSpPr/>
      </dsp:nvSpPr>
      <dsp:spPr>
        <a:xfrm>
          <a:off x="0" y="0"/>
          <a:ext cx="7630249" cy="1283274"/>
        </a:xfrm>
        <a:prstGeom prst="rect">
          <a:avLst/>
        </a:prstGeom>
        <a:solidFill>
          <a:schemeClr val="accent2">
            <a:shade val="90000"/>
            <a:hueOff val="0"/>
            <a:satOff val="0"/>
            <a:lumOff val="0"/>
            <a:alphaOff val="0"/>
          </a:schemeClr>
        </a:soli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1">
          <a:scrgbClr r="0" g="0" b="0"/>
        </a:fillRef>
        <a:effectRef idx="2">
          <a:scrgbClr r="0" g="0" b="0"/>
        </a:effectRef>
        <a:fontRef idx="minor"/>
      </dsp:style>
      <dsp:txBody>
        <a:bodyPr spcFirstLastPara="0" vert="horz" wrap="square" lIns="224790" tIns="224790" rIns="224790" bIns="224790" numCol="1" spcCol="1270" anchor="ctr" anchorCtr="0">
          <a:noAutofit/>
        </a:bodyPr>
        <a:lstStyle/>
        <a:p>
          <a:pPr lvl="0" algn="ctr" defTabSz="2622550">
            <a:lnSpc>
              <a:spcPct val="90000"/>
            </a:lnSpc>
            <a:spcBef>
              <a:spcPct val="0"/>
            </a:spcBef>
            <a:spcAft>
              <a:spcPct val="35000"/>
            </a:spcAft>
          </a:pPr>
          <a:r>
            <a:rPr lang="es-ES_tradnl" sz="5900" kern="1200" dirty="0" smtClean="0"/>
            <a:t>Capital Ganado</a:t>
          </a:r>
          <a:endParaRPr lang="es-ES_tradnl" sz="5900" kern="1200" dirty="0"/>
        </a:p>
      </dsp:txBody>
      <dsp:txXfrm>
        <a:off x="0" y="0"/>
        <a:ext cx="7630249" cy="1283274"/>
      </dsp:txXfrm>
    </dsp:sp>
    <dsp:sp modelId="{2F9762A1-1DA0-5840-AFEA-7676BCD84340}">
      <dsp:nvSpPr>
        <dsp:cNvPr id="0" name=""/>
        <dsp:cNvSpPr/>
      </dsp:nvSpPr>
      <dsp:spPr>
        <a:xfrm>
          <a:off x="3725" y="1283274"/>
          <a:ext cx="2540932" cy="2694876"/>
        </a:xfrm>
        <a:prstGeom prst="rect">
          <a:avLst/>
        </a:prstGeom>
        <a:gradFill rotWithShape="0">
          <a:gsLst>
            <a:gs pos="0">
              <a:schemeClr val="accent2">
                <a:hueOff val="0"/>
                <a:satOff val="0"/>
                <a:lumOff val="0"/>
                <a:alphaOff val="0"/>
                <a:shade val="40000"/>
                <a:alpha val="100000"/>
                <a:satMod val="150000"/>
                <a:lumMod val="100000"/>
              </a:schemeClr>
            </a:gs>
            <a:gs pos="100000">
              <a:schemeClr val="accent2">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_tradnl" sz="3200" kern="1200" dirty="0" smtClean="0">
              <a:solidFill>
                <a:srgbClr val="000000"/>
              </a:solidFill>
            </a:rPr>
            <a:t>Utilidades / P</a:t>
          </a:r>
          <a:r>
            <a:rPr lang="es-ES_tradnl" sz="3200" kern="1200" dirty="0" smtClean="0">
              <a:solidFill>
                <a:srgbClr val="000000"/>
              </a:solidFill>
            </a:rPr>
            <a:t>érdidas</a:t>
          </a:r>
          <a:r>
            <a:rPr lang="es-ES_tradnl" sz="3200" kern="1200" dirty="0" smtClean="0">
              <a:solidFill>
                <a:srgbClr val="000000"/>
              </a:solidFill>
            </a:rPr>
            <a:t> acumuladas</a:t>
          </a:r>
          <a:endParaRPr lang="es-ES_tradnl" sz="3200" kern="1200" dirty="0">
            <a:solidFill>
              <a:srgbClr val="000000"/>
            </a:solidFill>
          </a:endParaRPr>
        </a:p>
      </dsp:txBody>
      <dsp:txXfrm>
        <a:off x="3725" y="1283274"/>
        <a:ext cx="2540932" cy="2694876"/>
      </dsp:txXfrm>
    </dsp:sp>
    <dsp:sp modelId="{005ED400-C9E9-AB47-A735-4B1E50BBE112}">
      <dsp:nvSpPr>
        <dsp:cNvPr id="0" name=""/>
        <dsp:cNvSpPr/>
      </dsp:nvSpPr>
      <dsp:spPr>
        <a:xfrm>
          <a:off x="2544658" y="1283274"/>
          <a:ext cx="2540932" cy="2694876"/>
        </a:xfrm>
        <a:prstGeom prst="rect">
          <a:avLst/>
        </a:prstGeom>
        <a:gradFill rotWithShape="0">
          <a:gsLst>
            <a:gs pos="0">
              <a:schemeClr val="accent3">
                <a:hueOff val="0"/>
                <a:satOff val="0"/>
                <a:lumOff val="0"/>
                <a:alphaOff val="0"/>
                <a:shade val="40000"/>
                <a:alpha val="100000"/>
                <a:satMod val="150000"/>
                <a:lumMod val="100000"/>
              </a:schemeClr>
            </a:gs>
            <a:gs pos="100000">
              <a:schemeClr val="accent3">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_tradnl" sz="3200" kern="1200" smtClean="0">
              <a:solidFill>
                <a:srgbClr val="000000"/>
              </a:solidFill>
            </a:rPr>
            <a:t>Reservas de capital</a:t>
          </a:r>
          <a:endParaRPr lang="es-ES_tradnl" sz="3200" kern="1200" dirty="0">
            <a:solidFill>
              <a:srgbClr val="000000"/>
            </a:solidFill>
          </a:endParaRPr>
        </a:p>
      </dsp:txBody>
      <dsp:txXfrm>
        <a:off x="2544658" y="1283274"/>
        <a:ext cx="2540932" cy="2694876"/>
      </dsp:txXfrm>
    </dsp:sp>
    <dsp:sp modelId="{4AF000CD-49FA-1A44-825D-3A74D0B155BA}">
      <dsp:nvSpPr>
        <dsp:cNvPr id="0" name=""/>
        <dsp:cNvSpPr/>
      </dsp:nvSpPr>
      <dsp:spPr>
        <a:xfrm>
          <a:off x="5085590" y="1283274"/>
          <a:ext cx="2540932" cy="2694876"/>
        </a:xfrm>
        <a:prstGeom prst="rect">
          <a:avLst/>
        </a:prstGeom>
        <a:gradFill rotWithShape="0">
          <a:gsLst>
            <a:gs pos="0">
              <a:schemeClr val="accent4">
                <a:hueOff val="0"/>
                <a:satOff val="0"/>
                <a:lumOff val="0"/>
                <a:alphaOff val="0"/>
                <a:shade val="40000"/>
                <a:alpha val="100000"/>
                <a:satMod val="150000"/>
                <a:lumMod val="100000"/>
              </a:schemeClr>
            </a:gs>
            <a:gs pos="100000">
              <a:schemeClr val="accent4">
                <a:hueOff val="0"/>
                <a:satOff val="0"/>
                <a:lumOff val="0"/>
                <a:alphaOff val="0"/>
                <a:tint val="70000"/>
                <a:shade val="100000"/>
                <a:alpha val="100000"/>
                <a:satMod val="200000"/>
                <a:lumMod val="100000"/>
              </a:schemeClr>
            </a:gs>
          </a:gsLst>
          <a:lin ang="5400000" scaled="1"/>
        </a:gra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lvl="0" algn="ctr" defTabSz="1422400">
            <a:lnSpc>
              <a:spcPct val="90000"/>
            </a:lnSpc>
            <a:spcBef>
              <a:spcPct val="0"/>
            </a:spcBef>
            <a:spcAft>
              <a:spcPct val="35000"/>
            </a:spcAft>
          </a:pPr>
          <a:r>
            <a:rPr lang="es-ES_tradnl" sz="3200" kern="1200" smtClean="0">
              <a:solidFill>
                <a:srgbClr val="000000"/>
              </a:solidFill>
            </a:rPr>
            <a:t>Otros resultados integrales acumulados</a:t>
          </a:r>
          <a:endParaRPr lang="es-ES_tradnl" sz="3200" kern="1200" dirty="0">
            <a:solidFill>
              <a:srgbClr val="000000"/>
            </a:solidFill>
          </a:endParaRPr>
        </a:p>
      </dsp:txBody>
      <dsp:txXfrm>
        <a:off x="5085590" y="1283274"/>
        <a:ext cx="2540932" cy="2694876"/>
      </dsp:txXfrm>
    </dsp:sp>
    <dsp:sp modelId="{01CB18D4-C0D3-4248-AA0D-77055A1B59CA}">
      <dsp:nvSpPr>
        <dsp:cNvPr id="0" name=""/>
        <dsp:cNvSpPr/>
      </dsp:nvSpPr>
      <dsp:spPr>
        <a:xfrm>
          <a:off x="0" y="3978151"/>
          <a:ext cx="7630249" cy="299430"/>
        </a:xfrm>
        <a:prstGeom prst="rect">
          <a:avLst/>
        </a:prstGeom>
        <a:solidFill>
          <a:schemeClr val="accent2">
            <a:shade val="90000"/>
            <a:hueOff val="0"/>
            <a:satOff val="0"/>
            <a:lumOff val="0"/>
            <a:alphaOff val="0"/>
          </a:schemeClr>
        </a:solidFill>
        <a:ln>
          <a:noFill/>
        </a:ln>
        <a:effectLst>
          <a:innerShdw blurRad="50800" dist="25400" dir="13500000">
            <a:srgbClr val="FFFFFF">
              <a:alpha val="75000"/>
            </a:srgbClr>
          </a:innerShdw>
          <a:outerShdw blurRad="63500" dist="25400" dir="5400000" rotWithShape="0">
            <a:srgbClr val="808080">
              <a:alpha val="75000"/>
            </a:srgbClr>
          </a:outerShdw>
        </a:effectLst>
      </dsp:spPr>
      <dsp:style>
        <a:lnRef idx="0">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1389A8-7451-DD44-850D-82EE3277070F}" type="datetimeFigureOut">
              <a:rPr lang="es-ES_tradnl" smtClean="0"/>
              <a:pPr/>
              <a:t>22/5/15</a:t>
            </a:fld>
            <a:endParaRPr lang="es-ES_tradnl" dirty="0"/>
          </a:p>
        </p:txBody>
      </p:sp>
      <p:sp>
        <p:nvSpPr>
          <p:cNvPr id="4" name="Marcador de imagen d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EB9404-3937-D04C-A4AF-D3DDF6CB9846}" type="slidenum">
              <a:rPr lang="es-ES_tradnl" smtClean="0"/>
              <a:pPr/>
              <a:t>‹Nr.›</a:t>
            </a:fld>
            <a:endParaRPr lang="es-ES_tradnl" dirty="0"/>
          </a:p>
        </p:txBody>
      </p:sp>
    </p:spTree>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r>
              <a:rPr lang="es-ES_tradnl" dirty="0" smtClean="0"/>
              <a:t>Escisión:</a:t>
            </a:r>
            <a:r>
              <a:rPr lang="es-ES_tradnl" baseline="0" dirty="0" smtClean="0"/>
              <a:t> Es el cambio de reestructura cuyo resultado es la creación de una o más entidades, a la que la sociedad escindente aporta la totalidad o una parte de sus activos, pasivos y capital contable.</a:t>
            </a:r>
          </a:p>
          <a:p>
            <a:endParaRPr lang="es-ES_tradnl" baseline="0" dirty="0" smtClean="0"/>
          </a:p>
          <a:p>
            <a:r>
              <a:rPr lang="es-ES_tradnl" baseline="0" dirty="0" smtClean="0"/>
              <a:t>Otros resultados integrales (ORI): Son ingresos, costos y gastos, que si bien ya están devengados, están pendientes de su realización. Su realización se prevé a mediano o largo plazo, es probable que su importe varíe debido a cambios en el valor razonable de los activos o pasivos que les dieron origen, podrían no realizarse en una parte o en su totalidad.</a:t>
            </a:r>
          </a:p>
          <a:p>
            <a:endParaRPr lang="es-ES_tradnl" baseline="0" dirty="0" smtClean="0"/>
          </a:p>
          <a:p>
            <a:r>
              <a:rPr lang="es-ES_tradnl" baseline="0" dirty="0" smtClean="0"/>
              <a:t>Split (aumento) o split inverso (disminución) en el número de acciones en circulación que no modifican el monto del capital social de la entidad y no representan un cambio en la participación proporcional de los propietarios en el capital contable ni en el valor de su inversión.</a:t>
            </a:r>
          </a:p>
          <a:p>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2</a:t>
            </a:fld>
            <a:endParaRPr lang="es-ES_tradn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3</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r>
              <a:rPr lang="es-ES_tradnl" dirty="0" smtClean="0"/>
              <a:t>Su evaluación se basa en que el tenedor del instrumento financiero esta</a:t>
            </a:r>
            <a:r>
              <a:rPr lang="es-ES_tradnl" baseline="0" dirty="0" smtClean="0"/>
              <a:t> expuesto a los riesgos y tiene derecho a los beneficios económicos de la entidad; en que el instrumento financiero de capital este subordinado en pago a cualquier otro instrumento; y en que no tenga un monto y fecha fija de redención.</a:t>
            </a:r>
          </a:p>
          <a:p>
            <a:endParaRPr lang="es-ES_tradnl" baseline="0" dirty="0" smtClean="0"/>
          </a:p>
          <a:p>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4</a:t>
            </a:fld>
            <a:endParaRPr lang="es-ES_tradnl"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lnSpcReduction="10000"/>
          </a:bodyPr>
          <a:lstStyle/>
          <a:p>
            <a:r>
              <a:rPr lang="es-ES_tradnl" b="1" baseline="0" dirty="0" smtClean="0"/>
              <a:t>Capital Contribuido</a:t>
            </a:r>
          </a:p>
          <a:p>
            <a:endParaRPr lang="es-ES_tradnl" baseline="0" dirty="0" smtClean="0"/>
          </a:p>
          <a:p>
            <a:r>
              <a:rPr lang="es-ES_tradnl" b="1" baseline="0" dirty="0" smtClean="0"/>
              <a:t>Capital Social:</a:t>
            </a:r>
          </a:p>
          <a:p>
            <a:r>
              <a:rPr lang="es-ES_tradnl" baseline="0" dirty="0" smtClean="0"/>
              <a:t>Debe reconocerse por el valor razonable del monto aportado por la entidad, y no modificarse por cambios en su valor razonable. El cambio en el valor de mercado afecta únicamente al tenedor de los mismos, no a la entidad emisora.</a:t>
            </a:r>
          </a:p>
          <a:p>
            <a:r>
              <a:rPr lang="es-ES_tradnl" baseline="0" dirty="0" smtClean="0"/>
              <a:t> </a:t>
            </a:r>
          </a:p>
          <a:p>
            <a:r>
              <a:rPr lang="es-ES_tradnl" baseline="0" dirty="0" smtClean="0"/>
              <a:t>El importe recibido por la entidad por las acciones suscritas y pagadas representa el capital social. El valor nominal intrínsico de la acción es el resultado de dividir el capital social entre el número de acciones suscritas y pagadas.</a:t>
            </a:r>
          </a:p>
          <a:p>
            <a:r>
              <a:rPr lang="es-ES_tradnl" baseline="0" dirty="0" smtClean="0"/>
              <a:t>Cuando los propietarios no pagan totalmente el importe de las acciones suscritas, el importe no pagado debe restarse del capital social suscrito para presentar el capital social pagado. No debe reconocerse el importe no pagado de las acciones suscritas como una cuenta por cobrar, aún cuando estén amparadas por títulos de crédito.</a:t>
            </a:r>
          </a:p>
          <a:p>
            <a:endParaRPr lang="es-ES_tradnl" baseline="0" dirty="0" smtClean="0"/>
          </a:p>
          <a:p>
            <a:r>
              <a:rPr lang="es-ES_tradnl" b="1" baseline="0" dirty="0" smtClean="0"/>
              <a:t>Aportaciones en especie:</a:t>
            </a:r>
          </a:p>
          <a:p>
            <a:r>
              <a:rPr lang="es-ES_tradnl" baseline="0" dirty="0" smtClean="0"/>
              <a:t>Deben reconocerse con base al valor razonable de los activos aportados o de los pasivos asumidos por el accionista.</a:t>
            </a:r>
          </a:p>
          <a:p>
            <a:endParaRPr lang="es-ES_tradnl" baseline="0" dirty="0" smtClean="0"/>
          </a:p>
          <a:p>
            <a:r>
              <a:rPr lang="es-ES_tradnl" b="1" baseline="0" dirty="0" smtClean="0"/>
              <a:t>Acciones Preferentes</a:t>
            </a:r>
            <a:r>
              <a:rPr lang="es-ES_tradnl" baseline="0" dirty="0" smtClean="0"/>
              <a:t>:</a:t>
            </a:r>
          </a:p>
          <a:p>
            <a:r>
              <a:rPr lang="es-ES_tradnl" baseline="0" dirty="0" smtClean="0"/>
              <a:t>Limitan el derecho a voto de sus tenedores a cambio de derecho preferente a recepción de dividendos. Una acción que establezca un rendimiento fijo, aun cuando no existan utilidades, debe reconocerse como pasivo.</a:t>
            </a:r>
          </a:p>
          <a:p>
            <a:endParaRPr lang="es-ES_tradnl" baseline="0" dirty="0" smtClean="0"/>
          </a:p>
          <a:p>
            <a:r>
              <a:rPr lang="es-ES_tradnl" b="1" baseline="0" dirty="0" smtClean="0"/>
              <a:t>Prima en emisión de acciones:</a:t>
            </a:r>
          </a:p>
          <a:p>
            <a:r>
              <a:rPr lang="es-ES_tradnl" b="0" baseline="0" dirty="0" smtClean="0"/>
              <a:t>Importes recibidos por las entidades emisoras excedentes del valor nominal de la acción al efectuarse la colocación de acciones. Las opciones para emitir acciones también califican como capital, las primas pagadas por la opción deben reconocerse en capital como prima en emisión de acciones, aunque no se ejerzan.</a:t>
            </a:r>
          </a:p>
          <a:p>
            <a:r>
              <a:rPr lang="es-ES_tradnl" b="0" baseline="0" dirty="0" smtClean="0"/>
              <a:t>Nota: Los gastos de registro y emisión de acciones deben reconocerse netos como una disminución del capital emitido</a:t>
            </a:r>
          </a:p>
          <a:p>
            <a:endParaRPr lang="es-ES_tradnl" b="0" baseline="0" dirty="0" smtClean="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5</a:t>
            </a:fld>
            <a:endParaRPr lang="es-ES_tradnl"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r>
              <a:rPr lang="es-ES_tradnl" dirty="0" smtClean="0"/>
              <a:t>Se deben reconocer</a:t>
            </a:r>
            <a:r>
              <a:rPr lang="es-ES_tradnl" baseline="0" dirty="0" smtClean="0"/>
              <a:t> en la moneda funcional de la entidad</a:t>
            </a:r>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6</a:t>
            </a:fld>
            <a:endParaRPr lang="es-ES_tradnl"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r>
              <a:rPr lang="es-ES_tradnl" b="1" dirty="0" smtClean="0"/>
              <a:t>Reembolso de</a:t>
            </a:r>
            <a:r>
              <a:rPr lang="es-ES_tradnl" b="1" baseline="0" dirty="0" smtClean="0"/>
              <a:t> acciones: </a:t>
            </a:r>
            <a:r>
              <a:rPr lang="es-ES_tradnl" baseline="0" dirty="0" smtClean="0"/>
              <a:t>Si el monto excede del valor contable de las acciones, dicho exceso debe disminuirse de las utilidades acumuladas</a:t>
            </a:r>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8</a:t>
            </a:fld>
            <a:endParaRPr lang="es-ES_tradnl"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r>
              <a:rPr lang="es-ES_tradnl" b="1" dirty="0" smtClean="0"/>
              <a:t>Reservas</a:t>
            </a:r>
            <a:r>
              <a:rPr lang="es-ES_tradnl" b="1" baseline="0" dirty="0" smtClean="0"/>
              <a:t> de capital:</a:t>
            </a:r>
          </a:p>
          <a:p>
            <a:r>
              <a:rPr lang="es-ES_tradnl" baseline="0" dirty="0" smtClean="0"/>
              <a:t>Se crean mediante la asignaci</a:t>
            </a:r>
            <a:r>
              <a:rPr lang="es-ES_tradnl" baseline="0" dirty="0" smtClean="0"/>
              <a:t>ón de utilidades acumuladas para un fin específico: ordenamiento legal, proteger la estabilidad de la sociedad. Se utilizan para el propósito por el que fueron creados y se cancelan cuando expira dicho propósito.</a:t>
            </a:r>
          </a:p>
          <a:p>
            <a:endParaRPr lang="es-ES_tradnl" b="1" baseline="0" dirty="0" smtClean="0"/>
          </a:p>
          <a:p>
            <a:r>
              <a:rPr lang="es-ES_tradnl" b="1" baseline="0" dirty="0" smtClean="0"/>
              <a:t>Dividendos:</a:t>
            </a:r>
          </a:p>
          <a:p>
            <a:r>
              <a:rPr lang="es-ES_tradnl" dirty="0" smtClean="0"/>
              <a:t>Se reconoce</a:t>
            </a:r>
            <a:r>
              <a:rPr lang="es-ES_tradnl" baseline="0" dirty="0" smtClean="0"/>
              <a:t> como un pasivo en el momento en que el dividendo se declara, afectando utilidades acumuladas. Los dividendos preferentes deben reconocerse como pasivo, una vez que las utilidades netas hayan sido aprobadas por la Asamblea de propietarios.</a:t>
            </a:r>
          </a:p>
          <a:p>
            <a:endParaRPr lang="es-ES_tradnl" b="1" baseline="0" dirty="0" smtClean="0"/>
          </a:p>
          <a:p>
            <a:r>
              <a:rPr lang="es-ES_tradnl" b="1" dirty="0" smtClean="0"/>
              <a:t>Absorci</a:t>
            </a:r>
            <a:r>
              <a:rPr lang="es-ES_tradnl" b="1" dirty="0" smtClean="0"/>
              <a:t>ón de pérdidas</a:t>
            </a:r>
            <a:r>
              <a:rPr lang="es-ES_tradnl" b="1" baseline="0" dirty="0" smtClean="0"/>
              <a:t> por los propietarios:</a:t>
            </a:r>
          </a:p>
          <a:p>
            <a:r>
              <a:rPr lang="es-ES_tradnl" baseline="0" dirty="0" smtClean="0"/>
              <a:t>En caso de que los propietarios absorban pérdidas de la entidad, entregando efectivo o bienes, o asumiendo pasivos, los importes deben considerarse como una reducción de las pérdidas acumuladas.</a:t>
            </a:r>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9</a:t>
            </a:fld>
            <a:endParaRPr lang="es-ES_tradnl"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a:bodyPr>
          <a:lstStyle/>
          <a:p>
            <a:r>
              <a:rPr lang="es-ES_tradnl" dirty="0" smtClean="0"/>
              <a:t>Los</a:t>
            </a:r>
            <a:r>
              <a:rPr lang="es-ES_tradnl" baseline="0" dirty="0" smtClean="0"/>
              <a:t> activos netos deben de darse de baja con base a su valor en libros, as</a:t>
            </a:r>
            <a:r>
              <a:rPr lang="es-ES_tradnl" baseline="0" dirty="0" smtClean="0"/>
              <a:t>í mismo deben reconocerse en la nueva entidad. Los cambios provocados por la escisión deben reconocerse prospectivamente.</a:t>
            </a:r>
          </a:p>
          <a:p>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10</a:t>
            </a:fld>
            <a:endParaRPr lang="es-ES_tradnl"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normAutofit lnSpcReduction="10000"/>
          </a:bodyPr>
          <a:lstStyle/>
          <a:p>
            <a:r>
              <a:rPr lang="es-ES_tradnl" b="1" dirty="0" smtClean="0"/>
              <a:t>Presentaci</a:t>
            </a:r>
            <a:r>
              <a:rPr lang="es-ES_tradnl" b="1" dirty="0" smtClean="0"/>
              <a:t>ón</a:t>
            </a:r>
            <a:endParaRPr lang="es-ES_tradnl" b="1" dirty="0" smtClean="0"/>
          </a:p>
          <a:p>
            <a:endParaRPr lang="es-ES_tradnl" dirty="0" smtClean="0"/>
          </a:p>
          <a:p>
            <a:r>
              <a:rPr lang="es-ES_tradnl" dirty="0" smtClean="0"/>
              <a:t>La presentaci</a:t>
            </a:r>
            <a:r>
              <a:rPr lang="es-ES_tradnl" dirty="0" smtClean="0"/>
              <a:t>ón de los diferentes conceptos</a:t>
            </a:r>
            <a:r>
              <a:rPr lang="es-ES_tradnl" baseline="0" dirty="0" smtClean="0"/>
              <a:t> del capital contable debe hacerse en el Estado de situación financiera, en el Estado de cambios en el capital contable o en las notas a los EEFF incluyendo primero el capital contribuido, seguido del capital ganado.</a:t>
            </a:r>
          </a:p>
          <a:p>
            <a:endParaRPr lang="es-ES_tradnl" b="1" dirty="0" smtClean="0"/>
          </a:p>
          <a:p>
            <a:r>
              <a:rPr lang="es-ES_tradnl" b="1" dirty="0" smtClean="0"/>
              <a:t>Revelaci</a:t>
            </a:r>
            <a:r>
              <a:rPr lang="es-ES_tradnl" b="1" dirty="0" smtClean="0"/>
              <a:t>ón</a:t>
            </a:r>
          </a:p>
          <a:p>
            <a:endParaRPr lang="es-ES_tradnl" dirty="0" smtClean="0"/>
          </a:p>
          <a:p>
            <a:r>
              <a:rPr lang="es-ES_tradnl" dirty="0" smtClean="0"/>
              <a:t>1.- Por cada clase de acciones: La</a:t>
            </a:r>
            <a:r>
              <a:rPr lang="es-ES_tradnl" baseline="0" dirty="0" smtClean="0"/>
              <a:t> descripci</a:t>
            </a:r>
            <a:r>
              <a:rPr lang="es-ES_tradnl" baseline="0" dirty="0" smtClean="0"/>
              <a:t>ón de los títulos representativos del capital social; el número de acciones de cada serie con sus derechos y restricciones, indicando el número de acciones autorizadas y emitidas, no pagadas y pagadas, variables y fijas; su valor nominal; importe de dividendos por pagar; y los dividendos decretados después del cierre.</a:t>
            </a:r>
          </a:p>
          <a:p>
            <a:r>
              <a:rPr lang="es-ES_tradnl" baseline="0" dirty="0" smtClean="0"/>
              <a:t>2.- Restricciones que afecten el capital contable</a:t>
            </a:r>
          </a:p>
          <a:p>
            <a:r>
              <a:rPr lang="es-ES_tradnl" baseline="0" dirty="0" smtClean="0"/>
              <a:t>3.- Efectos de reestructuraciones de la entidad</a:t>
            </a:r>
          </a:p>
          <a:p>
            <a:r>
              <a:rPr lang="es-ES_tradnl" baseline="0" dirty="0" smtClean="0"/>
              <a:t>4.-Impuestos a que están sujetas las distribuciones de las utilidades y los reembolsos de capital</a:t>
            </a:r>
          </a:p>
          <a:p>
            <a:r>
              <a:rPr lang="es-ES_tradnl" baseline="0" dirty="0" smtClean="0"/>
              <a:t>5.- Descripción de la naturaleza y propósito de cada reserva</a:t>
            </a:r>
          </a:p>
          <a:p>
            <a:r>
              <a:rPr lang="es-ES_tradnl" baseline="0" dirty="0" smtClean="0"/>
              <a:t>6.-Descripción de las medidas que los propietarios pretenden tomar en caso de que las pérdidas acumuladas afecten sustancialmente el monto del capital</a:t>
            </a:r>
          </a:p>
          <a:p>
            <a:r>
              <a:rPr lang="es-ES_tradnl" baseline="0" dirty="0" smtClean="0"/>
              <a:t>7.-Aportaciones para futuros aumentos de capital, características incluyendo el número de acciones a emitir para su conversión a capital social. </a:t>
            </a:r>
          </a:p>
          <a:p>
            <a:r>
              <a:rPr lang="es-ES_tradnl" baseline="0" dirty="0" smtClean="0"/>
              <a:t> </a:t>
            </a:r>
            <a:endParaRPr lang="es-ES_tradnl" dirty="0"/>
          </a:p>
        </p:txBody>
      </p:sp>
      <p:sp>
        <p:nvSpPr>
          <p:cNvPr id="4" name="Marcador de número de diapositiva 3"/>
          <p:cNvSpPr>
            <a:spLocks noGrp="1"/>
          </p:cNvSpPr>
          <p:nvPr>
            <p:ph type="sldNum" sz="quarter" idx="10"/>
          </p:nvPr>
        </p:nvSpPr>
        <p:spPr/>
        <p:txBody>
          <a:bodyPr/>
          <a:lstStyle/>
          <a:p>
            <a:fld id="{E0EB9404-3937-D04C-A4AF-D3DDF6CB9846}" type="slidenum">
              <a:rPr lang="es-ES_tradnl" smtClean="0"/>
              <a:pPr/>
              <a:t>11</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howMasterSp="0"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s-ES_tradnl" smtClean="0"/>
              <a:t>Clic para editar título</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s-ES_tradnl" dirty="0"/>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sz="1800" kern="1200">
              <a:solidFill>
                <a:schemeClr val="lt1"/>
              </a:solidFill>
              <a:latin typeface="+mn-lt"/>
              <a:ea typeface="+mn-ea"/>
              <a:cs typeface="+mn-cs"/>
            </a:endParaRP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1" name="Rectangle 10"/>
          <p:cNvSpPr/>
          <p:nvPr/>
        </p:nvSpPr>
        <p:spPr>
          <a:xfrm>
            <a:off x="4624388" y="228600"/>
            <a:ext cx="2057400" cy="2039112"/>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6802438" y="2377440"/>
            <a:ext cx="2057400" cy="203911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ítulo y objetos">
    <p:spTree>
      <p:nvGrpSpPr>
        <p:cNvPr id="1" name=""/>
        <p:cNvGrpSpPr/>
        <p:nvPr/>
      </p:nvGrpSpPr>
      <p:grpSpPr>
        <a:xfrm>
          <a:off x="0" y="0"/>
          <a:ext cx="0" cy="0"/>
          <a:chOff x="0" y="0"/>
          <a:chExt cx="0" cy="0"/>
        </a:xfrm>
      </p:grpSpPr>
      <p:sp>
        <p:nvSpPr>
          <p:cNvPr id="7" name="Rectangle 6"/>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p:txBody>
          <a:bodyPr/>
          <a:lstStyle/>
          <a:p>
            <a:r>
              <a:rPr lang="es-ES_tradnl" smtClean="0"/>
              <a:t>Clic para editar título</a:t>
            </a:r>
            <a:endParaRPr/>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Date Placeholder 3"/>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10" name="Rectangle 9"/>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ítulo y objetos, alternativo">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98474" y="134471"/>
            <a:ext cx="7556313" cy="995082"/>
          </a:xfrm>
        </p:spPr>
        <p:txBody>
          <a:bodyPr anchor="b" anchorCtr="0"/>
          <a:lstStyle/>
          <a:p>
            <a:r>
              <a:rPr lang="es-ES_tradnl" smtClean="0"/>
              <a:t>Clic para editar título</a:t>
            </a:r>
            <a:endParaRPr/>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Date Placeholder 3"/>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10" name="Text Placeholder 3"/>
          <p:cNvSpPr>
            <a:spLocks noGrp="1"/>
          </p:cNvSpPr>
          <p:nvPr>
            <p:ph type="body" sz="half" idx="2"/>
          </p:nvPr>
        </p:nvSpPr>
        <p:spPr>
          <a:xfrm>
            <a:off x="498518" y="1129553"/>
            <a:ext cx="7558960" cy="774700"/>
          </a:xfrm>
        </p:spPr>
        <p:txBody>
          <a:bodyPr vert="horz" lIns="91440" tIns="45720" rIns="91440" bIns="45720" rtlCol="0" anchor="t" anchorCtr="0">
            <a:noAutofit/>
          </a:bodyPr>
          <a:lstStyle>
            <a:lvl1pPr marL="0" indent="0">
              <a:buNone/>
              <a:defRPr kumimoji="0" sz="2400" b="0" i="0" u="none" strike="noStrike" kern="1200" cap="none" spc="0" normalizeH="0" baseline="0">
                <a:ln>
                  <a:noFill/>
                </a:ln>
                <a:solidFill>
                  <a:schemeClr val="accent3"/>
                </a:solidFill>
                <a:effectLst/>
                <a:uLnTx/>
                <a:uFillTx/>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_tradnl"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Diapositiva de título con 2 imágenes">
    <p:spTree>
      <p:nvGrpSpPr>
        <p:cNvPr id="1" name=""/>
        <p:cNvGrpSpPr/>
        <p:nvPr/>
      </p:nvGrpSpPr>
      <p:grpSpPr>
        <a:xfrm>
          <a:off x="0" y="0"/>
          <a:ext cx="0" cy="0"/>
          <a:chOff x="0" y="0"/>
          <a:chExt cx="0" cy="0"/>
        </a:xfrm>
      </p:grpSpPr>
      <p:sp>
        <p:nvSpPr>
          <p:cNvPr id="2" name="Title 1"/>
          <p:cNvSpPr>
            <a:spLocks noGrp="1"/>
          </p:cNvSpPr>
          <p:nvPr>
            <p:ph type="ctrTitle"/>
          </p:nvPr>
        </p:nvSpPr>
        <p:spPr>
          <a:xfrm>
            <a:off x="4800600" y="4624668"/>
            <a:ext cx="4038600" cy="933450"/>
          </a:xfrm>
        </p:spPr>
        <p:txBody>
          <a:bodyPr>
            <a:normAutofit/>
          </a:bodyPr>
          <a:lstStyle>
            <a:lvl1pPr>
              <a:defRPr sz="2800"/>
            </a:lvl1pPr>
          </a:lstStyle>
          <a:p>
            <a:r>
              <a:rPr lang="es-ES_tradnl" smtClean="0"/>
              <a:t>Clic para editar título</a:t>
            </a:r>
            <a:endParaRPr/>
          </a:p>
        </p:txBody>
      </p:sp>
      <p:sp>
        <p:nvSpPr>
          <p:cNvPr id="3" name="Subtitle 2"/>
          <p:cNvSpPr>
            <a:spLocks noGrp="1"/>
          </p:cNvSpPr>
          <p:nvPr>
            <p:ph type="subTitle" idx="1"/>
          </p:nvPr>
        </p:nvSpPr>
        <p:spPr>
          <a:xfrm>
            <a:off x="4800600" y="5562599"/>
            <a:ext cx="4038600" cy="748553"/>
          </a:xfrm>
        </p:spPr>
        <p:txBody>
          <a:bodyPr>
            <a:normAutofit/>
          </a:bodyPr>
          <a:lstStyle>
            <a:lvl1pPr marL="0" indent="0" algn="l">
              <a:spcBef>
                <a:spcPts val="300"/>
              </a:spcBef>
              <a:buNone/>
              <a:defRPr sz="1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a:p>
        </p:txBody>
      </p:sp>
      <p:sp>
        <p:nvSpPr>
          <p:cNvPr id="4" name="Date Placeholder 3"/>
          <p:cNvSpPr>
            <a:spLocks noGrp="1"/>
          </p:cNvSpPr>
          <p:nvPr>
            <p:ph type="dt" sz="half" idx="10"/>
          </p:nvPr>
        </p:nvSpPr>
        <p:spPr>
          <a:xfrm>
            <a:off x="4800600" y="6425640"/>
            <a:ext cx="1232647" cy="365125"/>
          </a:xfrm>
        </p:spPr>
        <p:txBody>
          <a:bodyPr/>
          <a:lstStyle>
            <a:lvl1pPr algn="l">
              <a:defRPr/>
            </a:lvl1p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a:xfrm>
            <a:off x="6311153" y="6425640"/>
            <a:ext cx="2617694" cy="365125"/>
          </a:xfrm>
        </p:spPr>
        <p:txBody>
          <a:bodyPr/>
          <a:lstStyle>
            <a:lvl1pPr algn="r">
              <a:defRPr/>
            </a:lvl1pPr>
          </a:lstStyle>
          <a:p>
            <a:endParaRPr lang="es-ES_tradnl" dirty="0"/>
          </a:p>
        </p:txBody>
      </p:sp>
      <p:sp>
        <p:nvSpPr>
          <p:cNvPr id="7" name="Rectangle 6"/>
          <p:cNvSpPr/>
          <p:nvPr/>
        </p:nvSpPr>
        <p:spPr>
          <a:xfrm>
            <a:off x="282575" y="228600"/>
            <a:ext cx="4235450" cy="4187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4624388" y="237744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Picture Placeholder 12"/>
          <p:cNvSpPr>
            <a:spLocks noGrp="1"/>
          </p:cNvSpPr>
          <p:nvPr>
            <p:ph type="pic" sz="quarter" idx="12"/>
          </p:nvPr>
        </p:nvSpPr>
        <p:spPr>
          <a:xfrm>
            <a:off x="4624388" y="228600"/>
            <a:ext cx="2057400" cy="2039112"/>
          </a:xfrm>
        </p:spPr>
        <p:txBody>
          <a:bodyPr/>
          <a:lstStyle>
            <a:lvl1pPr>
              <a:buNone/>
              <a:defRPr/>
            </a:lvl1pPr>
          </a:lstStyle>
          <a:p>
            <a:r>
              <a:rPr lang="es-ES_tradnl" smtClean="0"/>
              <a:t>Haga clic en el icono para agregar una imagen</a:t>
            </a:r>
            <a:endParaRPr/>
          </a:p>
        </p:txBody>
      </p:sp>
      <p:sp>
        <p:nvSpPr>
          <p:cNvPr id="14" name="Picture Placeholder 12"/>
          <p:cNvSpPr>
            <a:spLocks noGrp="1"/>
          </p:cNvSpPr>
          <p:nvPr>
            <p:ph type="pic" sz="quarter" idx="13"/>
          </p:nvPr>
        </p:nvSpPr>
        <p:spPr>
          <a:xfrm>
            <a:off x="6802438" y="2377440"/>
            <a:ext cx="2057400" cy="2039112"/>
          </a:xfrm>
        </p:spPr>
        <p:txBody>
          <a:bodyPr/>
          <a:lstStyle>
            <a:lvl1pPr>
              <a:buNone/>
              <a:defRPr/>
            </a:lvl1pPr>
          </a:lstStyle>
          <a:p>
            <a:r>
              <a:rPr lang="es-ES_tradnl" smtClean="0"/>
              <a:t>Haga clic en el icono para agregar una imagen</a:t>
            </a:r>
            <a:endParaRPr/>
          </a:p>
        </p:txBody>
      </p:sp>
      <p:sp>
        <p:nvSpPr>
          <p:cNvPr id="16" name="Text Placeholder 3"/>
          <p:cNvSpPr>
            <a:spLocks noGrp="1"/>
          </p:cNvSpPr>
          <p:nvPr>
            <p:ph type="body" sz="half" idx="2"/>
          </p:nvPr>
        </p:nvSpPr>
        <p:spPr>
          <a:xfrm>
            <a:off x="857250" y="1779494"/>
            <a:ext cx="3086100" cy="2040905"/>
          </a:xfrm>
        </p:spPr>
        <p:txBody>
          <a:bodyPr lIns="45720" tIns="45720" rIns="45720" anchor="t">
            <a:noAutofit/>
          </a:bodyPr>
          <a:lstStyle>
            <a:lvl1pPr marL="0" indent="0" algn="ctr">
              <a:buNone/>
              <a:defRPr sz="4600">
                <a:solidFill>
                  <a:schemeClr val="bg1"/>
                </a:solidFill>
              </a:defRPr>
            </a:lvl1pPr>
            <a:lvl2pPr>
              <a:defRPr sz="1200"/>
            </a:lvl2pPr>
            <a:lvl3pPr>
              <a:defRPr sz="1000"/>
            </a:lvl3pPr>
            <a:lvl4pPr>
              <a:defRPr sz="900"/>
            </a:lvl4pPr>
            <a:lvl5pPr>
              <a:defRPr sz="900"/>
            </a:lvl5pPr>
          </a:lstStyle>
          <a:p>
            <a:pPr lvl="0" eaLnBrk="1" latinLnBrk="0" hangingPunct="1"/>
            <a:r>
              <a:rPr kumimoji="0" lang="es-ES_tradnl" smtClean="0"/>
              <a:t>Haga clic para modificar el estilo de texto del patrón</a:t>
            </a:r>
          </a:p>
        </p:txBody>
      </p:sp>
      <p:sp>
        <p:nvSpPr>
          <p:cNvPr id="15" name="TextBox 14"/>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658907" y="228600"/>
            <a:ext cx="820093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2286000" y="3124200"/>
            <a:ext cx="5638800" cy="1362075"/>
          </a:xfrm>
        </p:spPr>
        <p:txBody>
          <a:bodyPr anchor="b" anchorCtr="0">
            <a:normAutofit/>
          </a:bodyPr>
          <a:lstStyle>
            <a:lvl1pPr algn="l">
              <a:defRPr sz="3200" b="0" cap="none" baseline="0">
                <a:solidFill>
                  <a:schemeClr val="bg1"/>
                </a:solidFill>
              </a:defRPr>
            </a:lvl1pPr>
          </a:lstStyle>
          <a:p>
            <a:r>
              <a:rPr lang="es-ES_tradnl" smtClean="0"/>
              <a:t>Clic para editar título</a:t>
            </a:r>
            <a:endParaRPr/>
          </a:p>
        </p:txBody>
      </p:sp>
      <p:sp>
        <p:nvSpPr>
          <p:cNvPr id="3" name="Text Placeholder 2"/>
          <p:cNvSpPr>
            <a:spLocks noGrp="1"/>
          </p:cNvSpPr>
          <p:nvPr>
            <p:ph type="body" idx="1"/>
          </p:nvPr>
        </p:nvSpPr>
        <p:spPr>
          <a:xfrm>
            <a:off x="2286000" y="4495800"/>
            <a:ext cx="5638800" cy="1500187"/>
          </a:xfrm>
        </p:spPr>
        <p:txBody>
          <a:bodyPr anchor="t" anchorCtr="0">
            <a:normAutofit/>
          </a:bodyPr>
          <a:lstStyle>
            <a:lvl1pPr marL="0" indent="0">
              <a:spcBef>
                <a:spcPts val="300"/>
              </a:spcBef>
              <a:buNone/>
              <a:defRPr sz="1400" cap="none" baseline="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a:xfrm>
            <a:off x="658906" y="6248774"/>
            <a:ext cx="1474694" cy="365125"/>
          </a:xfrm>
        </p:spPr>
        <p:txBody>
          <a:bodyPr/>
          <a:lstStyle>
            <a:lvl1pPr algn="l">
              <a:defRPr>
                <a:solidFill>
                  <a:schemeClr val="bg1"/>
                </a:solidFill>
              </a:defRPr>
            </a:lvl1p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a:xfrm>
            <a:off x="2286000" y="6248774"/>
            <a:ext cx="5638800" cy="365125"/>
          </a:xfrm>
        </p:spPr>
        <p:txBody>
          <a:bodyPr/>
          <a:lstStyle>
            <a:lvl1pPr>
              <a:defRPr>
                <a:solidFill>
                  <a:schemeClr val="bg1"/>
                </a:solidFill>
              </a:defRPr>
            </a:lvl1pPr>
          </a:lstStyle>
          <a:p>
            <a:endParaRPr lang="es-ES_tradnl" dirty="0"/>
          </a:p>
        </p:txBody>
      </p:sp>
      <p:sp>
        <p:nvSpPr>
          <p:cNvPr id="6" name="Slide Number Placeholder 5"/>
          <p:cNvSpPr>
            <a:spLocks noGrp="1"/>
          </p:cNvSpPr>
          <p:nvPr>
            <p:ph type="sldNum" sz="quarter" idx="12"/>
          </p:nvPr>
        </p:nvSpPr>
        <p:spPr>
          <a:xfrm>
            <a:off x="8305800" y="6248774"/>
            <a:ext cx="554038" cy="365125"/>
          </a:xfrm>
        </p:spPr>
        <p:txBody>
          <a:bodyPr/>
          <a:lstStyle/>
          <a:p>
            <a:fld id="{73F66688-8B44-D246-8852-B520177BF020}" type="slidenum">
              <a:rPr lang="es-ES_tradnl" smtClean="0"/>
              <a:pPr/>
              <a:t>‹Nr.›</a:t>
            </a:fld>
            <a:endParaRPr lang="es-ES_tradnl" dirty="0"/>
          </a:p>
        </p:txBody>
      </p:sp>
      <p:sp>
        <p:nvSpPr>
          <p:cNvPr id="8" name="TextBox 7"/>
          <p:cNvSpPr txBox="1"/>
          <p:nvPr/>
        </p:nvSpPr>
        <p:spPr>
          <a:xfrm>
            <a:off x="2003612" y="3110754"/>
            <a:ext cx="260909" cy="615553"/>
          </a:xfrm>
          <a:prstGeom prst="rect">
            <a:avLst/>
          </a:prstGeom>
          <a:noFill/>
        </p:spPr>
        <p:txBody>
          <a:bodyPr wrap="square" lIns="0" tIns="0" rIns="0" bIns="0" rtlCol="0">
            <a:spAutoFit/>
          </a:bodyPr>
          <a:lstStyle/>
          <a:p>
            <a:r>
              <a:rPr sz="4000" b="1">
                <a:solidFill>
                  <a:schemeClr val="accent1">
                    <a:lumMod val="60000"/>
                    <a:lumOff val="40000"/>
                  </a:schemeClr>
                </a:solidFill>
              </a:rPr>
              <a:t>+</a:t>
            </a:r>
          </a:p>
        </p:txBody>
      </p:sp>
      <p:sp>
        <p:nvSpPr>
          <p:cNvPr id="9" name="Rectangle 8"/>
          <p:cNvSpPr/>
          <p:nvPr/>
        </p:nvSpPr>
        <p:spPr>
          <a:xfrm>
            <a:off x="285750" y="228600"/>
            <a:ext cx="212725" cy="6345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Dos objetos">
    <p:spTree>
      <p:nvGrpSpPr>
        <p:cNvPr id="1" name=""/>
        <p:cNvGrpSpPr/>
        <p:nvPr/>
      </p:nvGrpSpPr>
      <p:grpSpPr>
        <a:xfrm>
          <a:off x="0" y="0"/>
          <a:ext cx="0" cy="0"/>
          <a:chOff x="0" y="0"/>
          <a:chExt cx="0" cy="0"/>
        </a:xfrm>
      </p:grpSpPr>
      <p:sp>
        <p:nvSpPr>
          <p:cNvPr id="11" name="Rectangle 10"/>
          <p:cNvSpPr/>
          <p:nvPr/>
        </p:nvSpPr>
        <p:spPr>
          <a:xfrm>
            <a:off x="8210550" y="282574"/>
            <a:ext cx="642097"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p:nvSpPr>
        <p:spPr>
          <a:xfrm>
            <a:off x="8068235" y="282574"/>
            <a:ext cx="91440" cy="1600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s-ES_tradnl" smtClean="0"/>
              <a:t>Clic para editar título</a:t>
            </a:r>
            <a:endParaRPr/>
          </a:p>
        </p:txBody>
      </p:sp>
      <p:sp>
        <p:nvSpPr>
          <p:cNvPr id="3" name="Content Placeholder 2"/>
          <p:cNvSpPr>
            <a:spLocks noGrp="1"/>
          </p:cNvSpPr>
          <p:nvPr>
            <p:ph sz="half" idx="1"/>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Content Placeholder 3"/>
          <p:cNvSpPr>
            <a:spLocks noGrp="1"/>
          </p:cNvSpPr>
          <p:nvPr>
            <p:ph sz="half" idx="2"/>
          </p:nvPr>
        </p:nvSpPr>
        <p:spPr>
          <a:xfrm>
            <a:off x="439987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5" name="Date Placeholder 4"/>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Comparación">
    <p:spTree>
      <p:nvGrpSpPr>
        <p:cNvPr id="1" name=""/>
        <p:cNvGrpSpPr/>
        <p:nvPr/>
      </p:nvGrpSpPr>
      <p:grpSpPr>
        <a:xfrm>
          <a:off x="0" y="0"/>
          <a:ext cx="0" cy="0"/>
          <a:chOff x="0" y="0"/>
          <a:chExt cx="0" cy="0"/>
        </a:xfrm>
      </p:grpSpPr>
      <p:sp>
        <p:nvSpPr>
          <p:cNvPr id="10" name="Rectangle 9"/>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TextBox 11"/>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lvl1pPr>
              <a:defRPr/>
            </a:lvl1pPr>
          </a:lstStyle>
          <a:p>
            <a:r>
              <a:rPr lang="es-ES_tradnl" smtClean="0"/>
              <a:t>Clic para editar título</a:t>
            </a:r>
            <a:endParaRPr/>
          </a:p>
        </p:txBody>
      </p:sp>
      <p:sp>
        <p:nvSpPr>
          <p:cNvPr id="4" name="Content Placeholder 3"/>
          <p:cNvSpPr>
            <a:spLocks noGrp="1"/>
          </p:cNvSpPr>
          <p:nvPr>
            <p:ph sz="half" idx="2"/>
          </p:nvPr>
        </p:nvSpPr>
        <p:spPr>
          <a:xfrm>
            <a:off x="497541"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6" name="Content Placeholder 5"/>
          <p:cNvSpPr>
            <a:spLocks noGrp="1"/>
          </p:cNvSpPr>
          <p:nvPr>
            <p:ph sz="quarter" idx="4"/>
          </p:nvPr>
        </p:nvSpPr>
        <p:spPr>
          <a:xfrm>
            <a:off x="4399878" y="2447365"/>
            <a:ext cx="3657600" cy="3678797"/>
          </a:xfrm>
        </p:spPr>
        <p:txBody>
          <a:bodyPr>
            <a:normAutofit/>
          </a:bodyPr>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7" name="Date Placeholder 6"/>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8" name="Footer Placeholder 7"/>
          <p:cNvSpPr>
            <a:spLocks noGrp="1"/>
          </p:cNvSpPr>
          <p:nvPr>
            <p:ph type="ftr" sz="quarter" idx="11"/>
          </p:nvPr>
        </p:nvSpPr>
        <p:spPr/>
        <p:txBody>
          <a:bodyPr/>
          <a:lstStyle/>
          <a:p>
            <a:endParaRPr lang="es-ES_tradnl" dirty="0"/>
          </a:p>
        </p:txBody>
      </p:sp>
      <p:sp>
        <p:nvSpPr>
          <p:cNvPr id="9" name="Slide Number Placeholder 8"/>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3" name="Text Placeholder 2"/>
          <p:cNvSpPr>
            <a:spLocks noGrp="1"/>
          </p:cNvSpPr>
          <p:nvPr>
            <p:ph type="body" idx="1"/>
          </p:nvPr>
        </p:nvSpPr>
        <p:spPr>
          <a:xfrm>
            <a:off x="497541" y="2070847"/>
            <a:ext cx="3657600" cy="322729"/>
          </a:xfrm>
          <a:prstGeom prst="rect">
            <a:avLst/>
          </a:prstGeom>
          <a:solidFill>
            <a:schemeClr val="accent3"/>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5" name="Text Placeholder 4"/>
          <p:cNvSpPr>
            <a:spLocks noGrp="1"/>
          </p:cNvSpPr>
          <p:nvPr>
            <p:ph type="body" sz="quarter" idx="3"/>
          </p:nvPr>
        </p:nvSpPr>
        <p:spPr>
          <a:xfrm>
            <a:off x="4399878" y="2070847"/>
            <a:ext cx="3657600" cy="322729"/>
          </a:xfrm>
          <a:prstGeom prst="rect">
            <a:avLst/>
          </a:prstGeom>
          <a:solidFill>
            <a:schemeClr val="accent3">
              <a:lumMod val="60000"/>
              <a:lumOff val="40000"/>
            </a:schemeClr>
          </a:solidFill>
        </p:spPr>
        <p:txBody>
          <a:bodyPr tIns="0" bIns="0" anchor="ctr" anchorCtr="0">
            <a:noAutofit/>
          </a:bodyPr>
          <a:lstStyle>
            <a:lvl1pPr marL="0" indent="0" algn="ctr">
              <a:spcBef>
                <a:spcPts val="0"/>
              </a:spcBef>
              <a:buNone/>
              <a:defRPr sz="18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objetos, superior e inferior">
    <p:spTree>
      <p:nvGrpSpPr>
        <p:cNvPr id="1" name=""/>
        <p:cNvGrpSpPr/>
        <p:nvPr/>
      </p:nvGrpSpPr>
      <p:grpSpPr>
        <a:xfrm>
          <a:off x="0" y="0"/>
          <a:ext cx="0" cy="0"/>
          <a:chOff x="0" y="0"/>
          <a:chExt cx="0" cy="0"/>
        </a:xfrm>
      </p:grpSpPr>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s-ES_tradnl" smtClean="0"/>
              <a:t>Clic para editar título</a:t>
            </a:r>
            <a:endParaRPr/>
          </a:p>
        </p:txBody>
      </p:sp>
      <p:sp>
        <p:nvSpPr>
          <p:cNvPr id="3" name="Content Placeholder 2"/>
          <p:cNvSpPr>
            <a:spLocks noGrp="1"/>
          </p:cNvSpPr>
          <p:nvPr>
            <p:ph sz="half" idx="1"/>
          </p:nvPr>
        </p:nvSpPr>
        <p:spPr>
          <a:xfrm>
            <a:off x="498517" y="1985963"/>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5" name="Date Placeholder 4"/>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13" name="Content Placeholder 2"/>
          <p:cNvSpPr>
            <a:spLocks noGrp="1"/>
          </p:cNvSpPr>
          <p:nvPr>
            <p:ph sz="half" idx="14"/>
          </p:nvPr>
        </p:nvSpPr>
        <p:spPr>
          <a:xfrm>
            <a:off x="498517" y="4164965"/>
            <a:ext cx="7569157"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14" name="Rectangle 13"/>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Slide Number Placeholder 6"/>
          <p:cNvSpPr>
            <a:spLocks noGrp="1"/>
          </p:cNvSpPr>
          <p:nvPr>
            <p:ph type="sldNum" sz="quarter" idx="12"/>
          </p:nvPr>
        </p:nvSpPr>
        <p:spPr>
          <a:xfrm>
            <a:off x="8305800" y="242234"/>
            <a:ext cx="554038" cy="365125"/>
          </a:xfrm>
        </p:spPr>
        <p:txBody>
          <a:bodyPr/>
          <a:lstStyle/>
          <a:p>
            <a:fld id="{73F66688-8B44-D246-8852-B520177BF020}" type="slidenum">
              <a:rPr lang="es-ES_tradnl" smtClean="0"/>
              <a:pPr/>
              <a:t>‹Nr.›</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objetos">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s-ES_tradnl" smtClean="0"/>
              <a:t>Clic para editar título</a:t>
            </a:r>
            <a:endParaRPr/>
          </a:p>
        </p:txBody>
      </p:sp>
      <p:sp>
        <p:nvSpPr>
          <p:cNvPr id="3"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5" name="Date Placeholder 4"/>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11" name="Content Placeholder 2"/>
          <p:cNvSpPr>
            <a:spLocks noGrp="1"/>
          </p:cNvSpPr>
          <p:nvPr>
            <p:ph sz="half" idx="15"/>
          </p:nvPr>
        </p:nvSpPr>
        <p:spPr>
          <a:xfrm>
            <a:off x="498518" y="1985963"/>
            <a:ext cx="3657600" cy="414020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13"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4 objetos">
    <p:spTree>
      <p:nvGrpSpPr>
        <p:cNvPr id="1" name=""/>
        <p:cNvGrpSpPr/>
        <p:nvPr/>
      </p:nvGrpSpPr>
      <p:grpSpPr>
        <a:xfrm>
          <a:off x="0" y="0"/>
          <a:ext cx="0" cy="0"/>
          <a:chOff x="0" y="0"/>
          <a:chExt cx="0" cy="0"/>
        </a:xfrm>
      </p:grpSpPr>
      <p:sp>
        <p:nvSpPr>
          <p:cNvPr id="8" name="Rectangle 7"/>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s-ES_tradnl" smtClean="0"/>
              <a:t>Clic para editar título</a:t>
            </a:r>
            <a:endParaRPr/>
          </a:p>
        </p:txBody>
      </p:sp>
      <p:sp>
        <p:nvSpPr>
          <p:cNvPr id="5" name="Date Placeholder 4"/>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12" name="Content Placeholder 2"/>
          <p:cNvSpPr>
            <a:spLocks noGrp="1"/>
          </p:cNvSpPr>
          <p:nvPr>
            <p:ph sz="half" idx="17"/>
          </p:nvPr>
        </p:nvSpPr>
        <p:spPr>
          <a:xfrm>
            <a:off x="502920" y="1985963"/>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14" name="Content Placeholder 2"/>
          <p:cNvSpPr>
            <a:spLocks noGrp="1"/>
          </p:cNvSpPr>
          <p:nvPr>
            <p:ph sz="half" idx="18"/>
          </p:nvPr>
        </p:nvSpPr>
        <p:spPr>
          <a:xfrm>
            <a:off x="502920" y="4164965"/>
            <a:ext cx="3657413"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15" name="Content Placeholder 2"/>
          <p:cNvSpPr>
            <a:spLocks noGrp="1"/>
          </p:cNvSpPr>
          <p:nvPr>
            <p:ph sz="half" idx="1"/>
          </p:nvPr>
        </p:nvSpPr>
        <p:spPr>
          <a:xfrm>
            <a:off x="4410075" y="1985963"/>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16" name="Content Placeholder 2"/>
          <p:cNvSpPr>
            <a:spLocks noGrp="1"/>
          </p:cNvSpPr>
          <p:nvPr>
            <p:ph sz="half" idx="16"/>
          </p:nvPr>
        </p:nvSpPr>
        <p:spPr>
          <a:xfrm>
            <a:off x="4410075" y="4169664"/>
            <a:ext cx="3657600" cy="1965960"/>
          </a:xfrm>
        </p:spPr>
        <p:txBody>
          <a:bodyPr>
            <a:normAutofit/>
          </a:bodyPr>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Sólo el título">
    <p:spTree>
      <p:nvGrpSpPr>
        <p:cNvPr id="1" name=""/>
        <p:cNvGrpSpPr/>
        <p:nvPr/>
      </p:nvGrpSpPr>
      <p:grpSpPr>
        <a:xfrm>
          <a:off x="0" y="0"/>
          <a:ext cx="0" cy="0"/>
          <a:chOff x="0" y="0"/>
          <a:chExt cx="0" cy="0"/>
        </a:xfrm>
      </p:grpSpPr>
      <p:sp>
        <p:nvSpPr>
          <p:cNvPr id="6" name="Rectangle 5"/>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TextBox 7"/>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s-ES_tradnl" smtClean="0"/>
              <a:t>Clic para editar título</a:t>
            </a:r>
            <a:endParaRPr/>
          </a:p>
        </p:txBody>
      </p:sp>
      <p:sp>
        <p:nvSpPr>
          <p:cNvPr id="3" name="Date Placeholder 2"/>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4" name="Footer Placeholder 3"/>
          <p:cNvSpPr>
            <a:spLocks noGrp="1"/>
          </p:cNvSpPr>
          <p:nvPr>
            <p:ph type="ftr" sz="quarter" idx="11"/>
          </p:nvPr>
        </p:nvSpPr>
        <p:spPr/>
        <p:txBody>
          <a:bodyPr/>
          <a:lstStyle/>
          <a:p>
            <a:endParaRPr lang="es-ES_tradnl" dirty="0"/>
          </a:p>
        </p:txBody>
      </p:sp>
      <p:sp>
        <p:nvSpPr>
          <p:cNvPr id="5" name="Slide Number Placeholder 4"/>
          <p:cNvSpPr>
            <a:spLocks noGrp="1"/>
          </p:cNvSpPr>
          <p:nvPr>
            <p:ph type="sldNum" sz="quarter" idx="12"/>
          </p:nvPr>
        </p:nvSpPr>
        <p:spPr/>
        <p:txBody>
          <a:bodyPr/>
          <a:lstStyle/>
          <a:p>
            <a:fld id="{73F66688-8B44-D246-8852-B520177BF020}" type="slidenum">
              <a:rPr lang="es-ES_tradnl" smtClean="0"/>
              <a:pPr/>
              <a:t>‹Nr.›</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En blanco">
    <p:spTree>
      <p:nvGrpSpPr>
        <p:cNvPr id="1" name=""/>
        <p:cNvGrpSpPr/>
        <p:nvPr/>
      </p:nvGrpSpPr>
      <p:grpSpPr>
        <a:xfrm>
          <a:off x="0" y="0"/>
          <a:ext cx="0" cy="0"/>
          <a:chOff x="0" y="0"/>
          <a:chExt cx="0" cy="0"/>
        </a:xfrm>
      </p:grpSpPr>
      <p:sp>
        <p:nvSpPr>
          <p:cNvPr id="5" name="Rectangle 4"/>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Date Placeholder 1"/>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3" name="Footer Placeholder 2"/>
          <p:cNvSpPr>
            <a:spLocks noGrp="1"/>
          </p:cNvSpPr>
          <p:nvPr>
            <p:ph type="ftr" sz="quarter" idx="11"/>
          </p:nvPr>
        </p:nvSpPr>
        <p:spPr/>
        <p:txBody>
          <a:bodyPr/>
          <a:lstStyle/>
          <a:p>
            <a:endParaRPr lang="es-ES_tradnl" dirty="0"/>
          </a:p>
        </p:txBody>
      </p:sp>
      <p:sp>
        <p:nvSpPr>
          <p:cNvPr id="4" name="Slide Number Placeholder 3"/>
          <p:cNvSpPr>
            <a:spLocks noGrp="1"/>
          </p:cNvSpPr>
          <p:nvPr>
            <p:ph type="sldNum" sz="quarter" idx="12"/>
          </p:nvPr>
        </p:nvSpPr>
        <p:spPr/>
        <p:txBody>
          <a:bodyPr/>
          <a:lstStyle/>
          <a:p>
            <a:fld id="{73F66688-8B44-D246-8852-B520177BF020}" type="slidenum">
              <a:rPr lang="es-ES_tradnl" smtClean="0"/>
              <a:pPr/>
              <a:t>‹Nr.›</a:t>
            </a:fld>
            <a:endParaRPr lang="es-ES_tradnl"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ido con título">
    <p:spTree>
      <p:nvGrpSpPr>
        <p:cNvPr id="1" name=""/>
        <p:cNvGrpSpPr/>
        <p:nvPr/>
      </p:nvGrpSpPr>
      <p:grpSpPr>
        <a:xfrm>
          <a:off x="0" y="0"/>
          <a:ext cx="0" cy="0"/>
          <a:chOff x="0" y="0"/>
          <a:chExt cx="0" cy="0"/>
        </a:xfrm>
      </p:grpSpPr>
      <p:sp>
        <p:nvSpPr>
          <p:cNvPr id="8" name="Rectangle 7"/>
          <p:cNvSpPr/>
          <p:nvPr/>
        </p:nvSpPr>
        <p:spPr>
          <a:xfrm>
            <a:off x="282575" y="228600"/>
            <a:ext cx="3451225"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5" y="2571750"/>
            <a:ext cx="3255264" cy="1162050"/>
          </a:xfrm>
        </p:spPr>
        <p:txBody>
          <a:bodyPr anchor="b">
            <a:normAutofit/>
          </a:bodyPr>
          <a:lstStyle>
            <a:lvl1pPr algn="l">
              <a:defRPr sz="2600" b="0">
                <a:solidFill>
                  <a:schemeClr val="bg1"/>
                </a:solidFill>
              </a:defRPr>
            </a:lvl1pPr>
          </a:lstStyle>
          <a:p>
            <a:r>
              <a:rPr lang="es-ES_tradnl" smtClean="0"/>
              <a:t>Clic para editar título</a:t>
            </a:r>
            <a:endParaRPr/>
          </a:p>
        </p:txBody>
      </p:sp>
      <p:sp>
        <p:nvSpPr>
          <p:cNvPr id="3" name="Content Placeholder 2"/>
          <p:cNvSpPr>
            <a:spLocks noGrp="1"/>
          </p:cNvSpPr>
          <p:nvPr>
            <p:ph idx="1"/>
          </p:nvPr>
        </p:nvSpPr>
        <p:spPr>
          <a:xfrm>
            <a:off x="4168775" y="273050"/>
            <a:ext cx="4597399" cy="5853113"/>
          </a:xfrm>
        </p:spPr>
        <p:txBody>
          <a:bodyPr>
            <a:normAutofit/>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Text Placeholder 3"/>
          <p:cNvSpPr>
            <a:spLocks noGrp="1"/>
          </p:cNvSpPr>
          <p:nvPr>
            <p:ph type="body" sz="half" idx="2"/>
          </p:nvPr>
        </p:nvSpPr>
        <p:spPr>
          <a:xfrm>
            <a:off x="381093" y="3733800"/>
            <a:ext cx="3255264"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a:xfrm>
            <a:off x="7391399" y="6423585"/>
            <a:ext cx="1537447" cy="365125"/>
          </a:xfrm>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a:xfrm>
            <a:off x="3859305" y="6423585"/>
            <a:ext cx="3316941" cy="365125"/>
          </a:xfrm>
        </p:spPr>
        <p:txBody>
          <a:bodyPr/>
          <a:lstStyle/>
          <a:p>
            <a:endParaRPr lang="es-ES_tradnl" dirty="0"/>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Imagen con título">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169404" y="3124200"/>
            <a:ext cx="3898272" cy="871538"/>
          </a:xfrm>
        </p:spPr>
        <p:txBody>
          <a:bodyPr anchor="b">
            <a:normAutofit/>
          </a:bodyPr>
          <a:lstStyle>
            <a:lvl1pPr algn="l">
              <a:defRPr sz="2600" b="0"/>
            </a:lvl1pPr>
          </a:lstStyle>
          <a:p>
            <a:r>
              <a:rPr lang="es-ES_tradnl" smtClean="0"/>
              <a:t>Clic para editar título</a:t>
            </a:r>
            <a:endParaRPr/>
          </a:p>
        </p:txBody>
      </p:sp>
      <p:sp>
        <p:nvSpPr>
          <p:cNvPr id="3" name="Picture Placeholder 2"/>
          <p:cNvSpPr>
            <a:spLocks noGrp="1"/>
          </p:cNvSpPr>
          <p:nvPr>
            <p:ph type="pic" idx="1"/>
          </p:nvPr>
        </p:nvSpPr>
        <p:spPr>
          <a:xfrm>
            <a:off x="277906" y="228600"/>
            <a:ext cx="3460658" cy="634523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Haga clic en el icono para agregar una imagen</a:t>
            </a:r>
            <a:endParaRPr/>
          </a:p>
        </p:txBody>
      </p:sp>
      <p:sp>
        <p:nvSpPr>
          <p:cNvPr id="4" name="Text Placeholder 3"/>
          <p:cNvSpPr>
            <a:spLocks noGrp="1"/>
          </p:cNvSpPr>
          <p:nvPr>
            <p:ph type="body" sz="half" idx="2"/>
          </p:nvPr>
        </p:nvSpPr>
        <p:spPr>
          <a:xfrm>
            <a:off x="4169404" y="3995737"/>
            <a:ext cx="3898272" cy="2147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a:xfrm>
            <a:off x="7391399" y="6423585"/>
            <a:ext cx="1537447" cy="365125"/>
          </a:xfrm>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a:xfrm>
            <a:off x="4191000" y="6423585"/>
            <a:ext cx="3005138" cy="365125"/>
          </a:xfrm>
        </p:spPr>
        <p:txBody>
          <a:body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10" name="TextBox 9"/>
          <p:cNvSpPr txBox="1"/>
          <p:nvPr/>
        </p:nvSpPr>
        <p:spPr>
          <a:xfrm>
            <a:off x="3990110" y="3370730"/>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Imagen encima del título">
    <p:spTree>
      <p:nvGrpSpPr>
        <p:cNvPr id="1" name=""/>
        <p:cNvGrpSpPr/>
        <p:nvPr/>
      </p:nvGrpSpPr>
      <p:grpSpPr>
        <a:xfrm>
          <a:off x="0" y="0"/>
          <a:ext cx="0" cy="0"/>
          <a:chOff x="0" y="0"/>
          <a:chExt cx="0" cy="0"/>
        </a:xfrm>
      </p:grpSpPr>
      <p:sp>
        <p:nvSpPr>
          <p:cNvPr id="2" name="Title 1"/>
          <p:cNvSpPr>
            <a:spLocks noGrp="1"/>
          </p:cNvSpPr>
          <p:nvPr>
            <p:ph type="title"/>
          </p:nvPr>
        </p:nvSpPr>
        <p:spPr>
          <a:xfrm>
            <a:off x="506505" y="4424082"/>
            <a:ext cx="6191157" cy="833718"/>
          </a:xfrm>
        </p:spPr>
        <p:txBody>
          <a:bodyPr anchor="b">
            <a:normAutofit/>
          </a:bodyPr>
          <a:lstStyle>
            <a:lvl1pPr algn="l">
              <a:defRPr sz="2600" b="0"/>
            </a:lvl1pPr>
          </a:lstStyle>
          <a:p>
            <a:r>
              <a:rPr lang="es-ES_tradnl" smtClean="0"/>
              <a:t>Clic para editar título</a:t>
            </a:r>
            <a:endParaRPr/>
          </a:p>
        </p:txBody>
      </p:sp>
      <p:sp>
        <p:nvSpPr>
          <p:cNvPr id="3" name="Picture Placeholder 2"/>
          <p:cNvSpPr>
            <a:spLocks noGrp="1"/>
          </p:cNvSpPr>
          <p:nvPr>
            <p:ph type="pic" idx="1"/>
          </p:nvPr>
        </p:nvSpPr>
        <p:spPr>
          <a:xfrm>
            <a:off x="277905" y="228600"/>
            <a:ext cx="637838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Haga clic en el icono para agregar una imagen</a:t>
            </a:r>
            <a:endParaRPr/>
          </a:p>
        </p:txBody>
      </p:sp>
      <p:sp>
        <p:nvSpPr>
          <p:cNvPr id="4" name="Text Placeholder 3"/>
          <p:cNvSpPr>
            <a:spLocks noGrp="1"/>
          </p:cNvSpPr>
          <p:nvPr>
            <p:ph type="body" sz="half" idx="2"/>
          </p:nvPr>
        </p:nvSpPr>
        <p:spPr>
          <a:xfrm>
            <a:off x="506505" y="5257799"/>
            <a:ext cx="6191157" cy="885825"/>
          </a:xfrm>
        </p:spPr>
        <p:txBody>
          <a:bodyPr/>
          <a:lstStyle>
            <a:lvl1pPr marL="0" indent="0">
              <a:spcBef>
                <a:spcPts val="300"/>
              </a:spcBef>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p:txBody>
          <a:body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8" name="Rectangle 7"/>
          <p:cNvSpPr/>
          <p:nvPr/>
        </p:nvSpPr>
        <p:spPr>
          <a:xfrm>
            <a:off x="6802438" y="228600"/>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6802438" y="2377440"/>
            <a:ext cx="2057400" cy="20391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TextBox 9"/>
          <p:cNvSpPr txBox="1"/>
          <p:nvPr/>
        </p:nvSpPr>
        <p:spPr>
          <a:xfrm>
            <a:off x="327212" y="4632792"/>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imágenes con título">
    <p:spTree>
      <p:nvGrpSpPr>
        <p:cNvPr id="1" name=""/>
        <p:cNvGrpSpPr/>
        <p:nvPr/>
      </p:nvGrpSpPr>
      <p:grpSpPr>
        <a:xfrm>
          <a:off x="0" y="0"/>
          <a:ext cx="0" cy="0"/>
          <a:chOff x="0" y="0"/>
          <a:chExt cx="0" cy="0"/>
        </a:xfrm>
      </p:grpSpPr>
      <p:sp>
        <p:nvSpPr>
          <p:cNvPr id="8" name="Rectangle 7"/>
          <p:cNvSpPr/>
          <p:nvPr/>
        </p:nvSpPr>
        <p:spPr>
          <a:xfrm>
            <a:off x="282574" y="228600"/>
            <a:ext cx="6387167"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4" y="2571750"/>
            <a:ext cx="6181611" cy="1162050"/>
          </a:xfrm>
        </p:spPr>
        <p:txBody>
          <a:bodyPr anchor="b">
            <a:normAutofit/>
          </a:bodyPr>
          <a:lstStyle>
            <a:lvl1pPr algn="l">
              <a:defRPr sz="2600" b="0">
                <a:solidFill>
                  <a:schemeClr val="bg1"/>
                </a:solidFill>
              </a:defRPr>
            </a:lvl1pPr>
          </a:lstStyle>
          <a:p>
            <a:r>
              <a:rPr lang="es-ES_tradnl" smtClean="0"/>
              <a:t>Clic para editar título</a:t>
            </a:r>
            <a:endParaRPr/>
          </a:p>
        </p:txBody>
      </p:sp>
      <p:sp>
        <p:nvSpPr>
          <p:cNvPr id="4" name="Text Placeholder 3"/>
          <p:cNvSpPr>
            <a:spLocks noGrp="1"/>
          </p:cNvSpPr>
          <p:nvPr>
            <p:ph type="body" sz="half" idx="2"/>
          </p:nvPr>
        </p:nvSpPr>
        <p:spPr>
          <a:xfrm>
            <a:off x="381094" y="3733800"/>
            <a:ext cx="6179566"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a:xfrm>
            <a:off x="5212262" y="6235607"/>
            <a:ext cx="1348398" cy="365125"/>
          </a:xfrm>
        </p:spPr>
        <p:txBody>
          <a:bodyPr/>
          <a:lstStyle>
            <a:lvl1pPr>
              <a:defRPr>
                <a:solidFill>
                  <a:schemeClr val="bg1"/>
                </a:solidFill>
              </a:defRPr>
            </a:lvl1p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a:xfrm>
            <a:off x="381095" y="6235607"/>
            <a:ext cx="4648105" cy="365125"/>
          </a:xfrm>
        </p:spPr>
        <p:txBody>
          <a:bodyPr/>
          <a:lstStyle>
            <a:lvl1pPr>
              <a:defRPr>
                <a:solidFill>
                  <a:schemeClr val="bg1"/>
                </a:solidFill>
              </a:defRPr>
            </a:lvl1p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2"/>
          <p:cNvSpPr>
            <a:spLocks noGrp="1"/>
          </p:cNvSpPr>
          <p:nvPr>
            <p:ph type="pic" sz="quarter" idx="13"/>
          </p:nvPr>
        </p:nvSpPr>
        <p:spPr>
          <a:xfrm>
            <a:off x="6802438" y="2374940"/>
            <a:ext cx="2057400" cy="2039112"/>
          </a:xfrm>
        </p:spPr>
        <p:txBody>
          <a:bodyPr/>
          <a:lstStyle>
            <a:lvl1pPr>
              <a:buNone/>
              <a:defRPr/>
            </a:lvl1pPr>
          </a:lstStyle>
          <a:p>
            <a:r>
              <a:rPr lang="es-ES_tradnl" smtClean="0"/>
              <a:t>Haga clic en el icono para agregar una imagen</a:t>
            </a:r>
            <a:endParaRPr/>
          </a:p>
        </p:txBody>
      </p:sp>
      <p:sp>
        <p:nvSpPr>
          <p:cNvPr id="13" name="Picture Placeholder 12"/>
          <p:cNvSpPr>
            <a:spLocks noGrp="1"/>
          </p:cNvSpPr>
          <p:nvPr>
            <p:ph type="pic" sz="quarter" idx="14"/>
          </p:nvPr>
        </p:nvSpPr>
        <p:spPr>
          <a:xfrm>
            <a:off x="6802438" y="4535424"/>
            <a:ext cx="2057400" cy="2039112"/>
          </a:xfrm>
        </p:spPr>
        <p:txBody>
          <a:bodyPr/>
          <a:lstStyle>
            <a:lvl1pPr>
              <a:buNone/>
              <a:defRPr/>
            </a:lvl1pPr>
          </a:lstStyle>
          <a:p>
            <a:r>
              <a:rPr lang="es-ES_tradnl" smtClean="0"/>
              <a:t>Haga clic en el icono para agregar una imagen</a:t>
            </a:r>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imágenes con título">
    <p:spTree>
      <p:nvGrpSpPr>
        <p:cNvPr id="1" name=""/>
        <p:cNvGrpSpPr/>
        <p:nvPr/>
      </p:nvGrpSpPr>
      <p:grpSpPr>
        <a:xfrm>
          <a:off x="0" y="0"/>
          <a:ext cx="0" cy="0"/>
          <a:chOff x="0" y="0"/>
          <a:chExt cx="0" cy="0"/>
        </a:xfrm>
      </p:grpSpPr>
      <p:sp>
        <p:nvSpPr>
          <p:cNvPr id="8" name="Rectangle 7"/>
          <p:cNvSpPr/>
          <p:nvPr/>
        </p:nvSpPr>
        <p:spPr>
          <a:xfrm>
            <a:off x="282575" y="228600"/>
            <a:ext cx="4235450" cy="6345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380554" y="2571750"/>
            <a:ext cx="4016633" cy="1162050"/>
          </a:xfrm>
        </p:spPr>
        <p:txBody>
          <a:bodyPr anchor="b">
            <a:normAutofit/>
          </a:bodyPr>
          <a:lstStyle>
            <a:lvl1pPr algn="l">
              <a:defRPr sz="2600" b="0">
                <a:solidFill>
                  <a:schemeClr val="bg1"/>
                </a:solidFill>
              </a:defRPr>
            </a:lvl1pPr>
          </a:lstStyle>
          <a:p>
            <a:r>
              <a:rPr lang="es-ES_tradnl" smtClean="0"/>
              <a:t>Clic para editar título</a:t>
            </a:r>
            <a:endParaRPr/>
          </a:p>
        </p:txBody>
      </p:sp>
      <p:sp>
        <p:nvSpPr>
          <p:cNvPr id="4" name="Text Placeholder 3"/>
          <p:cNvSpPr>
            <a:spLocks noGrp="1"/>
          </p:cNvSpPr>
          <p:nvPr>
            <p:ph type="body" sz="half" idx="2"/>
          </p:nvPr>
        </p:nvSpPr>
        <p:spPr>
          <a:xfrm>
            <a:off x="381094" y="3733800"/>
            <a:ext cx="4015304" cy="2392363"/>
          </a:xfrm>
        </p:spPr>
        <p:txBody>
          <a:bodyPr/>
          <a:lstStyle>
            <a:lvl1pPr marL="0" indent="0">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a:xfrm>
            <a:off x="3048000" y="6235607"/>
            <a:ext cx="1348398" cy="365125"/>
          </a:xfrm>
        </p:spPr>
        <p:txBody>
          <a:bodyPr/>
          <a:lstStyle>
            <a:lvl1pPr>
              <a:defRPr>
                <a:solidFill>
                  <a:schemeClr val="bg1"/>
                </a:solidFill>
              </a:defRPr>
            </a:lvl1p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a:xfrm>
            <a:off x="381095" y="6235607"/>
            <a:ext cx="2590705" cy="365125"/>
          </a:xfrm>
        </p:spPr>
        <p:txBody>
          <a:bodyPr/>
          <a:lstStyle>
            <a:lvl1pPr>
              <a:defRPr>
                <a:solidFill>
                  <a:schemeClr val="bg1"/>
                </a:solidFill>
              </a:defRPr>
            </a:lvl1p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9" name="TextBox 8"/>
          <p:cNvSpPr txBox="1"/>
          <p:nvPr/>
        </p:nvSpPr>
        <p:spPr>
          <a:xfrm>
            <a:off x="424891" y="174812"/>
            <a:ext cx="413309" cy="830997"/>
          </a:xfrm>
          <a:prstGeom prst="rect">
            <a:avLst/>
          </a:prstGeom>
          <a:noFill/>
        </p:spPr>
        <p:txBody>
          <a:bodyPr wrap="square" lIns="0" tIns="0" rIns="0" bIns="0" rtlCol="0">
            <a:spAutoFit/>
          </a:bodyPr>
          <a:lstStyle/>
          <a:p>
            <a:r>
              <a:rPr sz="5400" b="1">
                <a:solidFill>
                  <a:schemeClr val="accent1">
                    <a:lumMod val="60000"/>
                    <a:lumOff val="40000"/>
                  </a:schemeClr>
                </a:solidFill>
              </a:rPr>
              <a:t>+</a:t>
            </a:r>
          </a:p>
        </p:txBody>
      </p:sp>
      <p:sp>
        <p:nvSpPr>
          <p:cNvPr id="10" name="Rectangle 9"/>
          <p:cNvSpPr/>
          <p:nvPr/>
        </p:nvSpPr>
        <p:spPr>
          <a:xfrm>
            <a:off x="6802438" y="228600"/>
            <a:ext cx="2057400" cy="203911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4624388" y="4534726"/>
            <a:ext cx="2057400" cy="203911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Picture Placeholder 12"/>
          <p:cNvSpPr>
            <a:spLocks noGrp="1"/>
          </p:cNvSpPr>
          <p:nvPr>
            <p:ph type="pic" sz="quarter" idx="13"/>
          </p:nvPr>
        </p:nvSpPr>
        <p:spPr>
          <a:xfrm>
            <a:off x="4624388" y="228600"/>
            <a:ext cx="2057400" cy="2039112"/>
          </a:xfrm>
        </p:spPr>
        <p:txBody>
          <a:bodyPr/>
          <a:lstStyle>
            <a:lvl1pPr>
              <a:buNone/>
              <a:defRPr/>
            </a:lvl1pPr>
          </a:lstStyle>
          <a:p>
            <a:r>
              <a:rPr lang="es-ES_tradnl" smtClean="0"/>
              <a:t>Haga clic en el icono para agregar una imagen</a:t>
            </a:r>
            <a:endParaRPr/>
          </a:p>
        </p:txBody>
      </p:sp>
      <p:sp>
        <p:nvSpPr>
          <p:cNvPr id="13" name="Picture Placeholder 12"/>
          <p:cNvSpPr>
            <a:spLocks noGrp="1"/>
          </p:cNvSpPr>
          <p:nvPr>
            <p:ph type="pic" sz="quarter" idx="14"/>
          </p:nvPr>
        </p:nvSpPr>
        <p:spPr>
          <a:xfrm>
            <a:off x="4624388" y="2381663"/>
            <a:ext cx="2057400" cy="2039112"/>
          </a:xfrm>
        </p:spPr>
        <p:txBody>
          <a:bodyPr/>
          <a:lstStyle>
            <a:lvl1pPr>
              <a:buNone/>
              <a:defRPr/>
            </a:lvl1pPr>
          </a:lstStyle>
          <a:p>
            <a:r>
              <a:rPr lang="es-ES_tradnl" smtClean="0"/>
              <a:t>Haga clic en el icono para agregar una imagen</a:t>
            </a:r>
            <a:endParaRPr/>
          </a:p>
        </p:txBody>
      </p:sp>
      <p:sp>
        <p:nvSpPr>
          <p:cNvPr id="14" name="Picture Placeholder 12"/>
          <p:cNvSpPr>
            <a:spLocks noGrp="1"/>
          </p:cNvSpPr>
          <p:nvPr>
            <p:ph type="pic" sz="quarter" idx="15"/>
          </p:nvPr>
        </p:nvSpPr>
        <p:spPr>
          <a:xfrm>
            <a:off x="6803136" y="2381662"/>
            <a:ext cx="2057400" cy="4187952"/>
          </a:xfrm>
        </p:spPr>
        <p:txBody>
          <a:bodyPr/>
          <a:lstStyle>
            <a:lvl1pPr>
              <a:buNone/>
              <a:defRPr/>
            </a:lvl1pPr>
          </a:lstStyle>
          <a:p>
            <a:r>
              <a:rPr lang="es-ES_tradnl" smtClean="0"/>
              <a:t>Haga clic en el icono para agregar una imagen</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imágenes con título, alternativo">
    <p:spTree>
      <p:nvGrpSpPr>
        <p:cNvPr id="1" name=""/>
        <p:cNvGrpSpPr/>
        <p:nvPr/>
      </p:nvGrpSpPr>
      <p:grpSpPr>
        <a:xfrm>
          <a:off x="0" y="0"/>
          <a:ext cx="0" cy="0"/>
          <a:chOff x="0" y="0"/>
          <a:chExt cx="0" cy="0"/>
        </a:xfrm>
      </p:grpSpPr>
      <p:sp>
        <p:nvSpPr>
          <p:cNvPr id="11" name="Rectangle 10"/>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4953000" y="3124200"/>
            <a:ext cx="3108960" cy="871538"/>
          </a:xfrm>
        </p:spPr>
        <p:txBody>
          <a:bodyPr anchor="b">
            <a:normAutofit/>
          </a:bodyPr>
          <a:lstStyle>
            <a:lvl1pPr algn="l">
              <a:defRPr sz="2600" b="0"/>
            </a:lvl1pPr>
          </a:lstStyle>
          <a:p>
            <a:r>
              <a:rPr lang="es-ES_tradnl" smtClean="0"/>
              <a:t>Clic para editar título</a:t>
            </a:r>
            <a:endParaRPr/>
          </a:p>
        </p:txBody>
      </p:sp>
      <p:sp>
        <p:nvSpPr>
          <p:cNvPr id="3" name="Picture Placeholder 2"/>
          <p:cNvSpPr>
            <a:spLocks noGrp="1"/>
          </p:cNvSpPr>
          <p:nvPr>
            <p:ph type="pic" idx="1"/>
          </p:nvPr>
        </p:nvSpPr>
        <p:spPr>
          <a:xfrm>
            <a:off x="277905" y="2365248"/>
            <a:ext cx="4240119" cy="418795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Haga clic en el icono para agregar una imagen</a:t>
            </a:r>
            <a:endParaRPr/>
          </a:p>
        </p:txBody>
      </p:sp>
      <p:sp>
        <p:nvSpPr>
          <p:cNvPr id="4" name="Text Placeholder 3"/>
          <p:cNvSpPr>
            <a:spLocks noGrp="1"/>
          </p:cNvSpPr>
          <p:nvPr>
            <p:ph type="body" sz="half" idx="2"/>
          </p:nvPr>
        </p:nvSpPr>
        <p:spPr>
          <a:xfrm>
            <a:off x="4953000" y="3995737"/>
            <a:ext cx="3108960" cy="21478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a:xfrm>
            <a:off x="7391399" y="6423585"/>
            <a:ext cx="1537447" cy="365125"/>
          </a:xfrm>
        </p:spPr>
        <p:txBody>
          <a:bodyPr/>
          <a:lstStyle/>
          <a:p>
            <a:fld id="{44154255-7CA4-BC4F-934B-82AC48AAD626}" type="datetimeFigureOut">
              <a:rPr lang="es-ES_tradnl" smtClean="0"/>
              <a:pPr/>
              <a:t>22/5/15</a:t>
            </a:fld>
            <a:endParaRPr lang="es-ES_tradnl" dirty="0"/>
          </a:p>
        </p:txBody>
      </p:sp>
      <p:sp>
        <p:nvSpPr>
          <p:cNvPr id="6" name="Footer Placeholder 5"/>
          <p:cNvSpPr>
            <a:spLocks noGrp="1"/>
          </p:cNvSpPr>
          <p:nvPr>
            <p:ph type="ftr" sz="quarter" idx="11"/>
          </p:nvPr>
        </p:nvSpPr>
        <p:spPr>
          <a:xfrm>
            <a:off x="4191000" y="6423585"/>
            <a:ext cx="3005138" cy="365125"/>
          </a:xfrm>
        </p:spPr>
        <p:txBody>
          <a:bodyPr/>
          <a:lstStyle/>
          <a:p>
            <a:endParaRPr lang="es-ES_tradnl" dirty="0"/>
          </a:p>
        </p:txBody>
      </p:sp>
      <p:sp>
        <p:nvSpPr>
          <p:cNvPr id="7" name="Slide Number Placeholder 6"/>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10" name="TextBox 9"/>
          <p:cNvSpPr txBox="1"/>
          <p:nvPr/>
        </p:nvSpPr>
        <p:spPr>
          <a:xfrm>
            <a:off x="4750361" y="3370730"/>
            <a:ext cx="220568" cy="369332"/>
          </a:xfrm>
          <a:prstGeom prst="rect">
            <a:avLst/>
          </a:prstGeom>
          <a:noFill/>
        </p:spPr>
        <p:txBody>
          <a:bodyPr wrap="square" lIns="0" tIns="0" rIns="0" bIns="0" rtlCol="0">
            <a:spAutoFit/>
          </a:bodyPr>
          <a:lstStyle/>
          <a:p>
            <a:r>
              <a:rPr sz="2400" b="1" baseline="0">
                <a:solidFill>
                  <a:schemeClr val="accent1">
                    <a:lumMod val="60000"/>
                    <a:lumOff val="40000"/>
                  </a:schemeClr>
                </a:solidFill>
              </a:rPr>
              <a:t>+ </a:t>
            </a:r>
          </a:p>
        </p:txBody>
      </p:sp>
      <p:sp>
        <p:nvSpPr>
          <p:cNvPr id="14" name="Picture Placeholder 12"/>
          <p:cNvSpPr>
            <a:spLocks noGrp="1"/>
          </p:cNvSpPr>
          <p:nvPr>
            <p:ph type="pic" sz="quarter" idx="13"/>
          </p:nvPr>
        </p:nvSpPr>
        <p:spPr>
          <a:xfrm>
            <a:off x="277905" y="228600"/>
            <a:ext cx="2057400" cy="2039112"/>
          </a:xfrm>
        </p:spPr>
        <p:txBody>
          <a:bodyPr/>
          <a:lstStyle>
            <a:lvl1pPr>
              <a:buNone/>
              <a:defRPr/>
            </a:lvl1pPr>
          </a:lstStyle>
          <a:p>
            <a:r>
              <a:rPr lang="es-ES_tradnl" smtClean="0"/>
              <a:t>Haga clic en el icono para agregar una imagen</a:t>
            </a:r>
            <a:endParaRPr/>
          </a:p>
        </p:txBody>
      </p:sp>
      <p:sp>
        <p:nvSpPr>
          <p:cNvPr id="15" name="Picture Placeholder 12"/>
          <p:cNvSpPr>
            <a:spLocks noGrp="1"/>
          </p:cNvSpPr>
          <p:nvPr>
            <p:ph type="pic" sz="quarter" idx="14"/>
          </p:nvPr>
        </p:nvSpPr>
        <p:spPr>
          <a:xfrm>
            <a:off x="2460625" y="228600"/>
            <a:ext cx="2057400" cy="2039112"/>
          </a:xfrm>
        </p:spPr>
        <p:txBody>
          <a:bodyPr/>
          <a:lstStyle>
            <a:lvl1pPr>
              <a:buNone/>
              <a:defRPr/>
            </a:lvl1pPr>
          </a:lstStyle>
          <a:p>
            <a:r>
              <a:rPr lang="es-ES_tradnl" smtClean="0"/>
              <a:t>Haga clic en el icono para agregar una imagen</a:t>
            </a:r>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ítulo y texto vertical">
    <p:spTree>
      <p:nvGrpSpPr>
        <p:cNvPr id="1" name=""/>
        <p:cNvGrpSpPr/>
        <p:nvPr/>
      </p:nvGrpSpPr>
      <p:grpSpPr>
        <a:xfrm>
          <a:off x="0" y="0"/>
          <a:ext cx="0" cy="0"/>
          <a:chOff x="0" y="0"/>
          <a:chExt cx="0" cy="0"/>
        </a:xfrm>
      </p:grpSpPr>
      <p:sp>
        <p:nvSpPr>
          <p:cNvPr id="7" name="Rectangle 6"/>
          <p:cNvSpPr/>
          <p:nvPr/>
        </p:nvSpPr>
        <p:spPr>
          <a:xfrm>
            <a:off x="8166847" y="282574"/>
            <a:ext cx="685800" cy="1600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TextBox 8"/>
          <p:cNvSpPr txBox="1"/>
          <p:nvPr/>
        </p:nvSpPr>
        <p:spPr>
          <a:xfrm>
            <a:off x="223185" y="228600"/>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
        <p:nvSpPr>
          <p:cNvPr id="2" name="Title 1"/>
          <p:cNvSpPr>
            <a:spLocks noGrp="1"/>
          </p:cNvSpPr>
          <p:nvPr>
            <p:ph type="title"/>
          </p:nvPr>
        </p:nvSpPr>
        <p:spPr/>
        <p:txBody>
          <a:bodyPr/>
          <a:lstStyle/>
          <a:p>
            <a:r>
              <a:rPr lang="es-ES_tradnl" smtClean="0"/>
              <a:t>Clic para editar título</a:t>
            </a:r>
            <a:endParaRPr/>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Date Placeholder 3"/>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73F66688-8B44-D246-8852-B520177BF020}" type="slidenum">
              <a:rPr lang="es-ES_tradnl" smtClean="0"/>
              <a:pPr/>
              <a:t>‹Nr.›</a:t>
            </a:fld>
            <a:endParaRPr lang="es-ES_tradnl"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ítulo vertical y texto">
    <p:spTree>
      <p:nvGrpSpPr>
        <p:cNvPr id="1" name=""/>
        <p:cNvGrpSpPr/>
        <p:nvPr/>
      </p:nvGrpSpPr>
      <p:grpSpPr>
        <a:xfrm>
          <a:off x="0" y="0"/>
          <a:ext cx="0" cy="0"/>
          <a:chOff x="0" y="0"/>
          <a:chExt cx="0" cy="0"/>
        </a:xfrm>
      </p:grpSpPr>
      <p:sp>
        <p:nvSpPr>
          <p:cNvPr id="10" name="Rectangle 9"/>
          <p:cNvSpPr/>
          <p:nvPr/>
        </p:nvSpPr>
        <p:spPr>
          <a:xfrm>
            <a:off x="8166847" y="282573"/>
            <a:ext cx="685800" cy="3022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Vertical Title 1"/>
          <p:cNvSpPr>
            <a:spLocks noGrp="1"/>
          </p:cNvSpPr>
          <p:nvPr>
            <p:ph type="title" orient="vert"/>
          </p:nvPr>
        </p:nvSpPr>
        <p:spPr>
          <a:xfrm>
            <a:off x="7995772" y="954742"/>
            <a:ext cx="681318" cy="5171422"/>
          </a:xfrm>
        </p:spPr>
        <p:txBody>
          <a:bodyPr vert="eaVert" anchor="t" anchorCtr="0"/>
          <a:lstStyle/>
          <a:p>
            <a:r>
              <a:rPr lang="es-ES_tradnl" smtClean="0"/>
              <a:t>Clic para editar título</a:t>
            </a:r>
            <a:endParaRPr/>
          </a:p>
        </p:txBody>
      </p:sp>
      <p:sp>
        <p:nvSpPr>
          <p:cNvPr id="3" name="Vertical Text Placeholder 2"/>
          <p:cNvSpPr>
            <a:spLocks noGrp="1"/>
          </p:cNvSpPr>
          <p:nvPr>
            <p:ph type="body" orient="vert" idx="1"/>
          </p:nvPr>
        </p:nvSpPr>
        <p:spPr>
          <a:xfrm>
            <a:off x="457200" y="958756"/>
            <a:ext cx="6858000" cy="5184869"/>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Date Placeholder 3"/>
          <p:cNvSpPr>
            <a:spLocks noGrp="1"/>
          </p:cNvSpPr>
          <p:nvPr>
            <p:ph type="dt" sz="half" idx="10"/>
          </p:nvPr>
        </p:nvSpPr>
        <p:spPr/>
        <p:txBody>
          <a:body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11"/>
          </p:nvPr>
        </p:nvSpPr>
        <p:spPr/>
        <p:txBody>
          <a:bodyPr/>
          <a:lstStyle/>
          <a:p>
            <a:endParaRPr lang="es-ES_tradnl" dirty="0"/>
          </a:p>
        </p:txBody>
      </p:sp>
      <p:sp>
        <p:nvSpPr>
          <p:cNvPr id="6" name="Slide Number Placeholder 5"/>
          <p:cNvSpPr>
            <a:spLocks noGrp="1"/>
          </p:cNvSpPr>
          <p:nvPr>
            <p:ph type="sldNum" sz="quarter" idx="12"/>
          </p:nvPr>
        </p:nvSpPr>
        <p:spPr/>
        <p:txBody>
          <a:bodyPr/>
          <a:lstStyle/>
          <a:p>
            <a:fld id="{73F66688-8B44-D246-8852-B520177BF020}" type="slidenum">
              <a:rPr lang="es-ES_tradnl" smtClean="0"/>
              <a:pPr/>
              <a:t>‹Nr.›</a:t>
            </a:fld>
            <a:endParaRPr lang="es-ES_tradnl" dirty="0"/>
          </a:p>
        </p:txBody>
      </p:sp>
      <p:sp>
        <p:nvSpPr>
          <p:cNvPr id="9" name="TextBox 8"/>
          <p:cNvSpPr txBox="1"/>
          <p:nvPr/>
        </p:nvSpPr>
        <p:spPr>
          <a:xfrm rot="16200000">
            <a:off x="8593111" y="561668"/>
            <a:ext cx="260909" cy="553998"/>
          </a:xfrm>
          <a:prstGeom prst="rect">
            <a:avLst/>
          </a:prstGeom>
          <a:noFill/>
        </p:spPr>
        <p:txBody>
          <a:bodyPr wrap="square" lIns="0" tIns="0" rIns="0" bIns="0" rtlCol="0">
            <a:spAutoFit/>
          </a:bodyPr>
          <a:lstStyle/>
          <a:p>
            <a:r>
              <a:rPr sz="3600" b="1">
                <a:solidFill>
                  <a:schemeClr val="accent1">
                    <a:lumMod val="60000"/>
                    <a:lumOff val="40000"/>
                  </a:schemeClr>
                </a:solidFill>
              </a:rPr>
              <a:t>+</a:t>
            </a: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8474" y="484094"/>
            <a:ext cx="7556313" cy="1116106"/>
          </a:xfrm>
          <a:prstGeom prst="rect">
            <a:avLst/>
          </a:prstGeom>
        </p:spPr>
        <p:txBody>
          <a:bodyPr vert="horz" lIns="91440" tIns="45720" rIns="91440" bIns="45720" rtlCol="0" anchor="t" anchorCtr="0">
            <a:noAutofit/>
          </a:bodyPr>
          <a:lstStyle/>
          <a:p>
            <a:r>
              <a:rPr lang="es-ES_tradnl" smtClean="0"/>
              <a:t>Clic para editar título</a:t>
            </a:r>
            <a:endParaRPr/>
          </a:p>
        </p:txBody>
      </p:sp>
      <p:sp>
        <p:nvSpPr>
          <p:cNvPr id="3" name="Text Placeholder 2"/>
          <p:cNvSpPr>
            <a:spLocks noGrp="1"/>
          </p:cNvSpPr>
          <p:nvPr>
            <p:ph type="body" idx="1"/>
          </p:nvPr>
        </p:nvSpPr>
        <p:spPr>
          <a:xfrm>
            <a:off x="498474" y="1981200"/>
            <a:ext cx="7556313" cy="4144963"/>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a:p>
        </p:txBody>
      </p:sp>
      <p:sp>
        <p:nvSpPr>
          <p:cNvPr id="4" name="Date Placeholder 3"/>
          <p:cNvSpPr>
            <a:spLocks noGrp="1"/>
          </p:cNvSpPr>
          <p:nvPr>
            <p:ph type="dt" sz="half" idx="2"/>
          </p:nvPr>
        </p:nvSpPr>
        <p:spPr>
          <a:xfrm>
            <a:off x="6795247" y="6423585"/>
            <a:ext cx="2133600" cy="365125"/>
          </a:xfrm>
          <a:prstGeom prst="rect">
            <a:avLst/>
          </a:prstGeom>
        </p:spPr>
        <p:txBody>
          <a:bodyPr vert="horz" lIns="91440" tIns="45720" rIns="91440" bIns="45720" rtlCol="0" anchor="ctr"/>
          <a:lstStyle>
            <a:lvl1pPr algn="r">
              <a:defRPr sz="1100">
                <a:solidFill>
                  <a:schemeClr val="tx1">
                    <a:lumMod val="65000"/>
                    <a:lumOff val="35000"/>
                  </a:schemeClr>
                </a:solidFill>
              </a:defRPr>
            </a:lvl1pPr>
          </a:lstStyle>
          <a:p>
            <a:fld id="{44154255-7CA4-BC4F-934B-82AC48AAD626}" type="datetimeFigureOut">
              <a:rPr lang="es-ES_tradnl" smtClean="0"/>
              <a:pPr/>
              <a:t>22/5/15</a:t>
            </a:fld>
            <a:endParaRPr lang="es-ES_tradnl" dirty="0"/>
          </a:p>
        </p:txBody>
      </p:sp>
      <p:sp>
        <p:nvSpPr>
          <p:cNvPr id="5" name="Footer Placeholder 4"/>
          <p:cNvSpPr>
            <a:spLocks noGrp="1"/>
          </p:cNvSpPr>
          <p:nvPr>
            <p:ph type="ftr" sz="quarter" idx="3"/>
          </p:nvPr>
        </p:nvSpPr>
        <p:spPr>
          <a:xfrm>
            <a:off x="201706" y="6423585"/>
            <a:ext cx="6122894"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endParaRPr lang="es-ES_tradnl" dirty="0"/>
          </a:p>
        </p:txBody>
      </p:sp>
      <p:sp>
        <p:nvSpPr>
          <p:cNvPr id="6" name="Slide Number Placeholder 5"/>
          <p:cNvSpPr>
            <a:spLocks noGrp="1"/>
          </p:cNvSpPr>
          <p:nvPr>
            <p:ph type="sldNum" sz="quarter" idx="4"/>
          </p:nvPr>
        </p:nvSpPr>
        <p:spPr>
          <a:xfrm>
            <a:off x="8305800" y="242234"/>
            <a:ext cx="554038" cy="365125"/>
          </a:xfrm>
          <a:prstGeom prst="rect">
            <a:avLst/>
          </a:prstGeom>
        </p:spPr>
        <p:txBody>
          <a:bodyPr vert="horz" lIns="91440" tIns="45720" rIns="91440" bIns="45720" rtlCol="0" anchor="ctr"/>
          <a:lstStyle>
            <a:lvl1pPr algn="r">
              <a:defRPr sz="1400">
                <a:solidFill>
                  <a:schemeClr val="bg1"/>
                </a:solidFill>
              </a:defRPr>
            </a:lvl1pPr>
          </a:lstStyle>
          <a:p>
            <a:fld id="{73F66688-8B44-D246-8852-B520177BF020}" type="slidenum">
              <a:rPr lang="es-ES_tradnl" smtClean="0"/>
              <a:pPr/>
              <a:t>‹Nr.›</a:t>
            </a:fld>
            <a:endParaRPr lang="es-ES_tradn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Lst>
  <p:txStyles>
    <p:titleStyle>
      <a:lvl1pPr algn="l" defTabSz="914400" rtl="0" eaLnBrk="1" latinLnBrk="0" hangingPunct="1">
        <a:spcBef>
          <a:spcPct val="0"/>
        </a:spcBef>
        <a:buNone/>
        <a:defRPr sz="3600" b="0" kern="1200">
          <a:solidFill>
            <a:schemeClr val="accent1"/>
          </a:solidFill>
          <a:latin typeface="+mj-lt"/>
          <a:ea typeface="+mj-ea"/>
          <a:cs typeface="+mj-cs"/>
        </a:defRPr>
      </a:lvl1pPr>
    </p:titleStyle>
    <p:bodyStyle>
      <a:lvl1pPr marL="228600" indent="-228600" algn="l" defTabSz="914400" rtl="0" eaLnBrk="1" latinLnBrk="0" hangingPunct="1">
        <a:spcBef>
          <a:spcPts val="2000"/>
        </a:spcBef>
        <a:buClr>
          <a:schemeClr val="accent1"/>
        </a:buClr>
        <a:buSzPct val="75000"/>
        <a:buFont typeface="Wingdings" pitchFamily="2" charset="2"/>
        <a:buChar char="n"/>
        <a:defRPr sz="2000" kern="1200">
          <a:solidFill>
            <a:schemeClr val="tx1">
              <a:lumMod val="65000"/>
              <a:lumOff val="35000"/>
            </a:schemeClr>
          </a:solidFill>
          <a:latin typeface="+mn-lt"/>
          <a:ea typeface="+mn-ea"/>
          <a:cs typeface="+mn-cs"/>
        </a:defRPr>
      </a:lvl1pPr>
      <a:lvl2pPr marL="457200" indent="-228600" algn="l" defTabSz="914400" rtl="0" eaLnBrk="1" latinLnBrk="0" hangingPunct="1">
        <a:spcBef>
          <a:spcPts val="600"/>
        </a:spcBef>
        <a:buClr>
          <a:schemeClr val="accent1">
            <a:lumMod val="60000"/>
            <a:lumOff val="40000"/>
          </a:schemeClr>
        </a:buClr>
        <a:buSzPct val="75000"/>
        <a:buFont typeface="Wingdings" pitchFamily="2" charset="2"/>
        <a:buChar char="n"/>
        <a:defRPr sz="1800" kern="1200">
          <a:solidFill>
            <a:schemeClr val="tx1">
              <a:lumMod val="65000"/>
              <a:lumOff val="35000"/>
            </a:schemeClr>
          </a:solidFill>
          <a:latin typeface="+mn-lt"/>
          <a:ea typeface="+mn-ea"/>
          <a:cs typeface="+mn-cs"/>
        </a:defRPr>
      </a:lvl2pPr>
      <a:lvl3pPr marL="685800" indent="-228600" algn="l" defTabSz="914400" rtl="0" eaLnBrk="1" latinLnBrk="0" hangingPunct="1">
        <a:spcBef>
          <a:spcPts val="600"/>
        </a:spcBef>
        <a:buClr>
          <a:schemeClr val="accent1"/>
        </a:buClr>
        <a:buSzPct val="75000"/>
        <a:buFont typeface="Wingdings" pitchFamily="2" charset="2"/>
        <a:buChar char="n"/>
        <a:defRPr sz="1800" kern="1200">
          <a:solidFill>
            <a:schemeClr val="tx1">
              <a:lumMod val="65000"/>
              <a:lumOff val="35000"/>
            </a:schemeClr>
          </a:solidFill>
          <a:latin typeface="+mn-lt"/>
          <a:ea typeface="+mn-ea"/>
          <a:cs typeface="+mn-cs"/>
        </a:defRPr>
      </a:lvl3pPr>
      <a:lvl4pPr marL="914400" indent="-228600" algn="l" defTabSz="914400" rtl="0" eaLnBrk="1" latinLnBrk="0" hangingPunct="1">
        <a:spcBef>
          <a:spcPts val="600"/>
        </a:spcBef>
        <a:buClr>
          <a:schemeClr val="accent1">
            <a:lumMod val="60000"/>
            <a:lumOff val="40000"/>
          </a:schemeClr>
        </a:buClr>
        <a:buSzPct val="75000"/>
        <a:buFont typeface="Wingdings" pitchFamily="2" charset="2"/>
        <a:buChar char="n"/>
        <a:defRPr sz="1800" kern="1200">
          <a:solidFill>
            <a:schemeClr val="tx1">
              <a:lumMod val="65000"/>
              <a:lumOff val="35000"/>
            </a:schemeClr>
          </a:solidFill>
          <a:latin typeface="+mn-lt"/>
          <a:ea typeface="+mn-ea"/>
          <a:cs typeface="+mn-cs"/>
        </a:defRPr>
      </a:lvl4pPr>
      <a:lvl5pPr marL="1143000" indent="-228600" algn="l" defTabSz="914400" rtl="0" eaLnBrk="1" latinLnBrk="0" hangingPunct="1">
        <a:spcBef>
          <a:spcPts val="600"/>
        </a:spcBef>
        <a:buClr>
          <a:schemeClr val="accent1"/>
        </a:buClr>
        <a:buSzPct val="75000"/>
        <a:buFont typeface="Wingdings" pitchFamily="2" charset="2"/>
        <a:buChar char="n"/>
        <a:defRPr sz="1800" kern="1200">
          <a:solidFill>
            <a:schemeClr val="tx1">
              <a:lumMod val="65000"/>
              <a:lumOff val="3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4" Type="http://schemas.openxmlformats.org/officeDocument/2006/relationships/diagramLayout" Target="../diagrams/layout3.xml"/><Relationship Id="rId5" Type="http://schemas.openxmlformats.org/officeDocument/2006/relationships/diagramQuickStyle" Target="../diagrams/quickStyle3.xml"/><Relationship Id="rId6" Type="http://schemas.openxmlformats.org/officeDocument/2006/relationships/diagramColors" Target="../diagrams/colors3.xml"/><Relationship Id="rId7" Type="http://schemas.microsoft.com/office/2007/relationships/diagramDrawing" Target="../diagrams/drawing3.xml"/><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4" Type="http://schemas.openxmlformats.org/officeDocument/2006/relationships/diagramLayout" Target="../diagrams/layout4.xml"/><Relationship Id="rId5" Type="http://schemas.openxmlformats.org/officeDocument/2006/relationships/diagramQuickStyle" Target="../diagrams/quickStyle4.xml"/><Relationship Id="rId6" Type="http://schemas.openxmlformats.org/officeDocument/2006/relationships/diagramColors" Target="../diagrams/colors4.xml"/><Relationship Id="rId7" Type="http://schemas.microsoft.com/office/2007/relationships/diagramDrawing" Target="../diagrams/drawing4.xml"/><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4" Type="http://schemas.openxmlformats.org/officeDocument/2006/relationships/diagramLayout" Target="../diagrams/layout5.xml"/><Relationship Id="rId5" Type="http://schemas.openxmlformats.org/officeDocument/2006/relationships/diagramQuickStyle" Target="../diagrams/quickStyle5.xml"/><Relationship Id="rId6" Type="http://schemas.openxmlformats.org/officeDocument/2006/relationships/diagramColors" Target="../diagrams/colors5.xml"/><Relationship Id="rId7" Type="http://schemas.microsoft.com/office/2007/relationships/diagramDrawing" Target="../diagrams/drawing5.xml"/><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6.xml"/><Relationship Id="rId4" Type="http://schemas.openxmlformats.org/officeDocument/2006/relationships/diagramLayout" Target="../diagrams/layout6.xml"/><Relationship Id="rId5" Type="http://schemas.openxmlformats.org/officeDocument/2006/relationships/diagramQuickStyle" Target="../diagrams/quickStyle6.xml"/><Relationship Id="rId6" Type="http://schemas.openxmlformats.org/officeDocument/2006/relationships/diagramColors" Target="../diagrams/colors6.xml"/><Relationship Id="rId7" Type="http://schemas.microsoft.com/office/2007/relationships/diagramDrawing" Target="../diagrams/drawing6.xml"/><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4.pn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solidFill>
          <a:schemeClr val="bg1">
            <a:alpha val="0"/>
          </a:schemeClr>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3891295" y="4624668"/>
            <a:ext cx="4038600" cy="933450"/>
          </a:xfrm>
        </p:spPr>
        <p:txBody>
          <a:bodyPr>
            <a:noAutofit/>
          </a:bodyPr>
          <a:lstStyle/>
          <a:p>
            <a:pPr algn="ctr"/>
            <a:r>
              <a:rPr lang="es-ES_tradnl" sz="3600" dirty="0" smtClean="0"/>
              <a:t>Capital Contable		</a:t>
            </a:r>
            <a:endParaRPr lang="es-ES_tradnl" sz="3600" dirty="0"/>
          </a:p>
        </p:txBody>
      </p:sp>
      <p:sp>
        <p:nvSpPr>
          <p:cNvPr id="3" name="Subtítulo 2"/>
          <p:cNvSpPr>
            <a:spLocks noGrp="1"/>
          </p:cNvSpPr>
          <p:nvPr>
            <p:ph type="subTitle" idx="1"/>
          </p:nvPr>
        </p:nvSpPr>
        <p:spPr>
          <a:xfrm>
            <a:off x="2606413" y="5562599"/>
            <a:ext cx="6537587" cy="748553"/>
          </a:xfrm>
        </p:spPr>
        <p:txBody>
          <a:bodyPr>
            <a:noAutofit/>
          </a:bodyPr>
          <a:lstStyle/>
          <a:p>
            <a:r>
              <a:rPr lang="es-ES_tradnl" sz="2800" dirty="0" smtClean="0"/>
              <a:t>Norma de Información Financiera C-11</a:t>
            </a:r>
            <a:endParaRPr lang="es-ES_tradnl" sz="2800" dirty="0"/>
          </a:p>
        </p:txBody>
      </p:sp>
      <p:sp>
        <p:nvSpPr>
          <p:cNvPr id="5" name="CuadroTexto 4"/>
          <p:cNvSpPr txBox="1"/>
          <p:nvPr/>
        </p:nvSpPr>
        <p:spPr>
          <a:xfrm>
            <a:off x="4569263" y="1"/>
            <a:ext cx="4350288" cy="4624668"/>
          </a:xfrm>
          <a:prstGeom prst="rect">
            <a:avLst/>
          </a:prstGeom>
          <a:solidFill>
            <a:schemeClr val="bg1"/>
          </a:solidFill>
        </p:spPr>
        <p:txBody>
          <a:bodyPr wrap="square" rtlCol="0">
            <a:spAutoFit/>
          </a:bodyPr>
          <a:lstStyle/>
          <a:p>
            <a:endParaRPr lang="es-ES_tradnl" dirty="0"/>
          </a:p>
        </p:txBody>
      </p:sp>
      <p:sp>
        <p:nvSpPr>
          <p:cNvPr id="6" name="CuadroTexto 5"/>
          <p:cNvSpPr txBox="1"/>
          <p:nvPr/>
        </p:nvSpPr>
        <p:spPr>
          <a:xfrm>
            <a:off x="218975" y="1240937"/>
            <a:ext cx="4350288" cy="3383732"/>
          </a:xfrm>
          <a:prstGeom prst="rect">
            <a:avLst/>
          </a:prstGeom>
          <a:solidFill>
            <a:schemeClr val="bg1"/>
          </a:solidFill>
        </p:spPr>
        <p:txBody>
          <a:bodyPr wrap="square" rtlCol="0">
            <a:spAutoFit/>
          </a:bodyPr>
          <a:lstStyle/>
          <a:p>
            <a:endParaRPr lang="es-ES_tradn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_tradnl" dirty="0" smtClean="0"/>
              <a:t>Capital Contable	</a:t>
            </a:r>
            <a:endParaRPr lang="es-ES_tradnl" dirty="0"/>
          </a:p>
        </p:txBody>
      </p:sp>
      <p:sp>
        <p:nvSpPr>
          <p:cNvPr id="3" name="Marcador de contenido 2"/>
          <p:cNvSpPr>
            <a:spLocks noGrp="1"/>
          </p:cNvSpPr>
          <p:nvPr>
            <p:ph idx="1"/>
          </p:nvPr>
        </p:nvSpPr>
        <p:spPr>
          <a:xfrm>
            <a:off x="498474" y="1175993"/>
            <a:ext cx="7556313" cy="4144963"/>
          </a:xfrm>
        </p:spPr>
        <p:txBody>
          <a:bodyPr>
            <a:noAutofit/>
          </a:bodyPr>
          <a:lstStyle/>
          <a:p>
            <a:pPr algn="just">
              <a:buNone/>
            </a:pPr>
            <a:r>
              <a:rPr lang="es-ES_tradnl" dirty="0" smtClean="0"/>
              <a:t>Es el valor residual de los activos de la entidad, una vez deducidos todos sus pasivos.</a:t>
            </a:r>
          </a:p>
          <a:p>
            <a:pPr algn="just">
              <a:buNone/>
            </a:pPr>
            <a:endParaRPr lang="es-ES_tradnl" dirty="0" smtClean="0"/>
          </a:p>
          <a:p>
            <a:pPr algn="ctr">
              <a:buNone/>
            </a:pPr>
            <a:r>
              <a:rPr lang="es-ES_tradnl" dirty="0" smtClean="0">
                <a:solidFill>
                  <a:srgbClr val="3366FF"/>
                </a:solidFill>
              </a:rPr>
              <a:t>Activos Netos = Capital Contable</a:t>
            </a:r>
          </a:p>
          <a:p>
            <a:pPr algn="just">
              <a:buNone/>
            </a:pPr>
            <a:endParaRPr lang="es-ES_tradnl" dirty="0" smtClean="0"/>
          </a:p>
          <a:p>
            <a:pPr algn="just">
              <a:buNone/>
            </a:pPr>
            <a:r>
              <a:rPr lang="es-ES_tradnl" dirty="0" smtClean="0"/>
              <a:t>Surge por aportaciones de los propietarios, por transacciones y otros eventos o circunstancias que afectan a la entidad.</a:t>
            </a:r>
          </a:p>
          <a:p>
            <a:pPr algn="just">
              <a:buNone/>
            </a:pPr>
            <a:endParaRPr lang="es-ES_tradnl" dirty="0" smtClean="0"/>
          </a:p>
          <a:p>
            <a:pPr algn="just">
              <a:buNone/>
            </a:pPr>
            <a:r>
              <a:rPr lang="es-ES_tradnl" dirty="0" smtClean="0"/>
              <a:t>Legal: representa el derecho de los propietarios sobre los activos netos de la compañía ejercido por reembolsos y/o dividendos.</a:t>
            </a:r>
            <a:endParaRPr lang="es-ES_tradn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nvPr>
        </p:nvGraphicFramePr>
        <p:xfrm>
          <a:off x="457200" y="266558"/>
          <a:ext cx="8229600" cy="6319004"/>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_tradnl" dirty="0" smtClean="0"/>
              <a:t>Clasificación del capital contable de acuerdo con su origen</a:t>
            </a:r>
            <a:endParaRPr lang="es-ES_tradnl" dirty="0"/>
          </a:p>
        </p:txBody>
      </p:sp>
      <p:sp>
        <p:nvSpPr>
          <p:cNvPr id="3" name="Marcador de contenido 2"/>
          <p:cNvSpPr>
            <a:spLocks noGrp="1"/>
          </p:cNvSpPr>
          <p:nvPr>
            <p:ph idx="1"/>
          </p:nvPr>
        </p:nvSpPr>
        <p:spPr>
          <a:xfrm>
            <a:off x="603250" y="4857751"/>
            <a:ext cx="7429500" cy="1809750"/>
          </a:xfrm>
        </p:spPr>
        <p:txBody>
          <a:bodyPr/>
          <a:lstStyle/>
          <a:p>
            <a:pPr>
              <a:buNone/>
            </a:pPr>
            <a:r>
              <a:rPr lang="es-ES_tradnl" dirty="0" smtClean="0"/>
              <a:t>Al evaluar el instrumento financiero debe considerarse la sustancia económica, los aspectos legales y contractuales.</a:t>
            </a:r>
          </a:p>
        </p:txBody>
      </p:sp>
      <p:graphicFrame>
        <p:nvGraphicFramePr>
          <p:cNvPr id="6" name="Diagrama 5"/>
          <p:cNvGraphicFramePr/>
          <p:nvPr/>
        </p:nvGraphicFramePr>
        <p:xfrm>
          <a:off x="158750" y="920750"/>
          <a:ext cx="8794750" cy="4064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5" name="Marcador de contenido 4"/>
          <p:cNvGraphicFramePr>
            <a:graphicFrameLocks noGrp="1"/>
          </p:cNvGraphicFramePr>
          <p:nvPr>
            <p:ph idx="1"/>
          </p:nvPr>
        </p:nvGraphicFramePr>
        <p:xfrm>
          <a:off x="0" y="14599"/>
          <a:ext cx="9144000" cy="6858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4" name="Marcador de contenido 3"/>
          <p:cNvGraphicFramePr>
            <a:graphicFrameLocks noGrp="1"/>
          </p:cNvGraphicFramePr>
          <p:nvPr>
            <p:ph idx="1"/>
          </p:nvPr>
        </p:nvGraphicFramePr>
        <p:xfrm>
          <a:off x="457200" y="0"/>
          <a:ext cx="8229600" cy="6858000"/>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dirty="0" smtClean="0"/>
              <a:t>Acciones en tesorería	</a:t>
            </a:r>
            <a:endParaRPr lang="es-ES_tradnl" dirty="0"/>
          </a:p>
        </p:txBody>
      </p:sp>
      <p:sp>
        <p:nvSpPr>
          <p:cNvPr id="3" name="Marcador de contenido 2"/>
          <p:cNvSpPr>
            <a:spLocks noGrp="1"/>
          </p:cNvSpPr>
          <p:nvPr>
            <p:ph idx="1"/>
          </p:nvPr>
        </p:nvSpPr>
        <p:spPr>
          <a:xfrm>
            <a:off x="498474" y="1966601"/>
            <a:ext cx="7556313" cy="3201535"/>
          </a:xfrm>
        </p:spPr>
        <p:txBody>
          <a:bodyPr>
            <a:normAutofit/>
          </a:bodyPr>
          <a:lstStyle/>
          <a:p>
            <a:pPr algn="just"/>
            <a:r>
              <a:rPr lang="es-ES_tradnl" dirty="0" smtClean="0"/>
              <a:t>Cuando una entidad</a:t>
            </a:r>
            <a:r>
              <a:rPr lang="es-ES_tradnl" dirty="0" smtClean="0"/>
              <a:t> adquiere </a:t>
            </a:r>
            <a:r>
              <a:rPr lang="es-ES_tradnl" dirty="0" smtClean="0"/>
              <a:t>sus </a:t>
            </a:r>
            <a:r>
              <a:rPr lang="es-ES_tradnl" dirty="0" smtClean="0"/>
              <a:t>acciones</a:t>
            </a:r>
            <a:r>
              <a:rPr lang="es-ES_tradnl" dirty="0" smtClean="0"/>
              <a:t>, </a:t>
            </a:r>
            <a:r>
              <a:rPr lang="es-ES_tradnl" dirty="0" smtClean="0"/>
              <a:t>se </a:t>
            </a:r>
            <a:r>
              <a:rPr lang="es-ES_tradnl" dirty="0" smtClean="0"/>
              <a:t>disminuyen del capital contable,</a:t>
            </a:r>
            <a:r>
              <a:rPr lang="es-ES_tradnl" dirty="0" smtClean="0"/>
              <a:t> reconociéndolas </a:t>
            </a:r>
            <a:r>
              <a:rPr lang="es-ES_tradnl" dirty="0" smtClean="0"/>
              <a:t>por separado a su costo de adquisición en un rubro de</a:t>
            </a:r>
            <a:r>
              <a:rPr lang="es-ES_tradnl" dirty="0" smtClean="0"/>
              <a:t> </a:t>
            </a:r>
            <a:r>
              <a:rPr lang="es-ES_tradnl" b="1" dirty="0" smtClean="0"/>
              <a:t>Acciones </a:t>
            </a:r>
            <a:r>
              <a:rPr lang="es-ES_tradnl" b="1" dirty="0" smtClean="0"/>
              <a:t>en Tesorería.</a:t>
            </a:r>
          </a:p>
          <a:p>
            <a:pPr algn="just"/>
            <a:r>
              <a:rPr lang="es-ES_tradnl" dirty="0" smtClean="0"/>
              <a:t>No se reconoce su utilidad o perdida en resultados, solamente en </a:t>
            </a:r>
            <a:r>
              <a:rPr lang="es-ES_tradnl" dirty="0" smtClean="0"/>
              <a:t>capital (Utilidades acumuladas); </a:t>
            </a:r>
            <a:r>
              <a:rPr lang="es-ES_tradnl" dirty="0" smtClean="0"/>
              <a:t>representan transferencias entre la entidad y sus propietarios</a:t>
            </a:r>
            <a:endParaRPr lang="es-ES_tradn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5" name="Marcador de contenido 4"/>
          <p:cNvGraphicFramePr>
            <a:graphicFrameLocks noGrp="1"/>
          </p:cNvGraphicFramePr>
          <p:nvPr>
            <p:ph idx="1"/>
          </p:nvPr>
        </p:nvGraphicFramePr>
        <p:xfrm>
          <a:off x="817504" y="262787"/>
          <a:ext cx="7196954" cy="6365276"/>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graphicFrame>
        <p:nvGraphicFramePr>
          <p:cNvPr id="9" name="Marcador de contenido 8"/>
          <p:cNvGraphicFramePr>
            <a:graphicFrameLocks noGrp="1"/>
          </p:cNvGraphicFramePr>
          <p:nvPr>
            <p:ph idx="1"/>
          </p:nvPr>
        </p:nvGraphicFramePr>
        <p:xfrm>
          <a:off x="442602" y="1445327"/>
          <a:ext cx="7630249" cy="4277582"/>
        </p:xfrm>
        <a:graphic>
          <a:graphicData uri="http://schemas.openxmlformats.org/drawingml/2006/diagram">
            <a: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dirty="0" smtClean="0"/>
              <a:t>Escisi</a:t>
            </a:r>
            <a:r>
              <a:rPr lang="es-ES_tradnl" dirty="0" smtClean="0"/>
              <a:t>ón	</a:t>
            </a:r>
            <a:endParaRPr lang="es-ES_tradnl" dirty="0"/>
          </a:p>
        </p:txBody>
      </p:sp>
      <p:sp>
        <p:nvSpPr>
          <p:cNvPr id="3" name="Marcador de contenido 2"/>
          <p:cNvSpPr>
            <a:spLocks noGrp="1"/>
          </p:cNvSpPr>
          <p:nvPr>
            <p:ph idx="1"/>
          </p:nvPr>
        </p:nvSpPr>
        <p:spPr/>
        <p:txBody>
          <a:bodyPr/>
          <a:lstStyle/>
          <a:p>
            <a:pPr>
              <a:buNone/>
            </a:pPr>
            <a:r>
              <a:rPr lang="es-ES_tradnl" dirty="0" smtClean="0"/>
              <a:t>Ocurre cuando una sociedad (escindente) aporta una parte de sus activos, pasivos y capital contable a otra de nueva creaci</a:t>
            </a:r>
            <a:r>
              <a:rPr lang="es-ES_tradnl" dirty="0" smtClean="0"/>
              <a:t>ón (escindida).</a:t>
            </a:r>
          </a:p>
          <a:p>
            <a:pPr>
              <a:buNone/>
            </a:pPr>
            <a:endParaRPr lang="es-ES_tradnl" dirty="0"/>
          </a:p>
        </p:txBody>
      </p:sp>
      <p:pic>
        <p:nvPicPr>
          <p:cNvPr id="4" name="Imagen 3"/>
          <p:cNvPicPr>
            <a:picLocks noChangeAspect="1"/>
          </p:cNvPicPr>
          <p:nvPr/>
        </p:nvPicPr>
        <p:blipFill>
          <a:blip r:embed="rId3"/>
          <a:stretch>
            <a:fillRect/>
          </a:stretch>
        </p:blipFill>
        <p:spPr>
          <a:xfrm>
            <a:off x="4510420" y="3828976"/>
            <a:ext cx="3576068" cy="2400374"/>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ítulo 1"/>
          <p:cNvSpPr>
            <a:spLocks noGrp="1"/>
          </p:cNvSpPr>
          <p:nvPr>
            <p:ph type="title"/>
          </p:nvPr>
        </p:nvSpPr>
        <p:spPr>
          <a:xfrm>
            <a:off x="0" y="0"/>
            <a:ext cx="6108030" cy="707643"/>
          </a:xfrm>
        </p:spPr>
        <p:txBody>
          <a:bodyPr>
            <a:normAutofit/>
          </a:bodyPr>
          <a:lstStyle/>
          <a:p>
            <a:r>
              <a:rPr lang="es-ES_tradnl" dirty="0" smtClean="0"/>
              <a:t>Presentaci</a:t>
            </a:r>
            <a:r>
              <a:rPr lang="es-ES_tradnl" dirty="0" smtClean="0"/>
              <a:t>ón y Revelación</a:t>
            </a:r>
            <a:endParaRPr lang="es-ES_tradnl" dirty="0"/>
          </a:p>
        </p:txBody>
      </p:sp>
      <p:pic>
        <p:nvPicPr>
          <p:cNvPr id="4" name="Imagen 3" descr="Screen Shot 2015-05-22 at 9.48.40 AM.png"/>
          <p:cNvPicPr>
            <a:picLocks noChangeAspect="1"/>
          </p:cNvPicPr>
          <p:nvPr/>
        </p:nvPicPr>
        <p:blipFill>
          <a:blip r:embed="rId3"/>
          <a:srcRect t="5275"/>
          <a:stretch>
            <a:fillRect/>
          </a:stretch>
        </p:blipFill>
        <p:spPr>
          <a:xfrm>
            <a:off x="0" y="707643"/>
            <a:ext cx="9144000" cy="3808736"/>
          </a:xfrm>
          <a:prstGeom prst="rect">
            <a:avLst/>
          </a:prstGeom>
        </p:spPr>
      </p:pic>
      <p:pic>
        <p:nvPicPr>
          <p:cNvPr id="5" name="Imagen 4" descr="Screen Shot 2015-05-22 at 9.49.13 AM.png"/>
          <p:cNvPicPr>
            <a:picLocks noChangeAspect="1"/>
          </p:cNvPicPr>
          <p:nvPr/>
        </p:nvPicPr>
        <p:blipFill>
          <a:blip r:embed="rId4"/>
          <a:stretch>
            <a:fillRect/>
          </a:stretch>
        </p:blipFill>
        <p:spPr>
          <a:xfrm>
            <a:off x="0" y="5447622"/>
            <a:ext cx="9144000" cy="1251810"/>
          </a:xfrm>
          <a:prstGeom prst="rect">
            <a:avLst/>
          </a:prstGeom>
        </p:spPr>
      </p:pic>
      <p:pic>
        <p:nvPicPr>
          <p:cNvPr id="6" name="Imagen 5" descr="Screen Shot 2015-05-22 at 9.49.06 AM.png"/>
          <p:cNvPicPr>
            <a:picLocks noChangeAspect="1"/>
          </p:cNvPicPr>
          <p:nvPr/>
        </p:nvPicPr>
        <p:blipFill>
          <a:blip r:embed="rId5"/>
          <a:srcRect t="21155"/>
          <a:stretch>
            <a:fillRect/>
          </a:stretch>
        </p:blipFill>
        <p:spPr>
          <a:xfrm>
            <a:off x="0" y="4516379"/>
            <a:ext cx="9144000" cy="931243"/>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a:buNone/>
            </a:pPr>
            <a:r>
              <a:rPr lang="es-ES_tradnl" i="1" dirty="0"/>
              <a:t>Normas de información financiera (NIF) 2014 </a:t>
            </a:r>
            <a:r>
              <a:rPr lang="es-ES_tradnl" dirty="0"/>
              <a:t>(Novena ed.). (2014). México, D.F.: Consejo Mexicano de Normas de Información Financiera</a:t>
            </a:r>
            <a:r>
              <a:rPr lang="es-ES_tradnl" dirty="0" smtClean="0"/>
              <a:t> A.C.</a:t>
            </a:r>
            <a:endParaRPr lang="es-ES_tradnl" dirty="0"/>
          </a:p>
        </p:txBody>
      </p:sp>
      <p:sp>
        <p:nvSpPr>
          <p:cNvPr id="6" name="Título 1"/>
          <p:cNvSpPr txBox="1">
            <a:spLocks/>
          </p:cNvSpPr>
          <p:nvPr/>
        </p:nvSpPr>
        <p:spPr>
          <a:xfrm>
            <a:off x="457200" y="274638"/>
            <a:ext cx="8229600" cy="1143000"/>
          </a:xfrm>
          <a:prstGeom prst="rect">
            <a:avLst/>
          </a:prstGeom>
        </p:spPr>
        <p:txBody>
          <a:bodyPr vert="horz" lIns="91440" tIns="45720" rIns="91440" bIns="45720" rtlCol="0" anchor="ctr">
            <a:normAutofit fontScale="97500"/>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s-ES_tradnl" sz="4400" b="0" i="0" u="none" strike="noStrike" kern="1200" cap="none" spc="0" normalizeH="0" baseline="0" noProof="0" dirty="0" smtClean="0">
                <a:ln>
                  <a:noFill/>
                </a:ln>
                <a:solidFill>
                  <a:sysClr val="windowText" lastClr="000000"/>
                </a:solidFill>
                <a:effectLst/>
                <a:uLnTx/>
                <a:uFillTx/>
                <a:latin typeface="Calibri"/>
                <a:ea typeface="+mj-ea"/>
                <a:cs typeface="+mj-cs"/>
              </a:rPr>
              <a:t>Bibliografía:</a:t>
            </a:r>
            <a:endParaRPr kumimoji="0" lang="es-ES_tradnl" sz="4400" b="0" i="0" u="none" strike="noStrike" kern="1200" cap="none" spc="0" normalizeH="0" baseline="0" noProof="0" dirty="0">
              <a:ln>
                <a:noFill/>
              </a:ln>
              <a:solidFill>
                <a:sysClr val="windowText" lastClr="000000"/>
              </a:solidFill>
              <a:effectLst/>
              <a:uLnTx/>
              <a:uFillTx/>
              <a:latin typeface="Calibri"/>
              <a:ea typeface="+mj-ea"/>
              <a:cs typeface="+mj-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Ventaja">
  <a:themeElements>
    <a:clrScheme name="Solsticio">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Ventaja">
      <a:majorFont>
        <a:latin typeface="Rockwell"/>
        <a:ea typeface=""/>
        <a:cs typeface=""/>
        <a:font script="Jpan" typeface="ＭＳ ゴシック"/>
      </a:majorFont>
      <a:minorFont>
        <a:latin typeface="Rockwell"/>
        <a:ea typeface=""/>
        <a:cs typeface=""/>
        <a:font script="Jpan" typeface="ＭＳ ゴシック"/>
      </a:minorFont>
    </a:fontScheme>
    <a:fmtScheme name="Ventaja">
      <a:fillStyleLst>
        <a:solidFill>
          <a:schemeClr val="phClr"/>
        </a:solidFill>
        <a:gradFill rotWithShape="1">
          <a:gsLst>
            <a:gs pos="0">
              <a:schemeClr val="phClr">
                <a:tint val="100000"/>
                <a:shade val="40000"/>
                <a:alpha val="100000"/>
                <a:satMod val="150000"/>
                <a:lumMod val="100000"/>
              </a:schemeClr>
            </a:gs>
            <a:gs pos="100000">
              <a:schemeClr val="phClr">
                <a:tint val="70000"/>
                <a:shade val="100000"/>
                <a:alpha val="100000"/>
                <a:satMod val="200000"/>
                <a:lumMod val="100000"/>
              </a:schemeClr>
            </a:gs>
          </a:gsLst>
          <a:lin ang="6000000" scaled="1"/>
        </a:gradFill>
        <a:gradFill rotWithShape="1">
          <a:gsLst>
            <a:gs pos="0">
              <a:schemeClr val="phClr">
                <a:shade val="40000"/>
                <a:alpha val="100000"/>
                <a:satMod val="150000"/>
                <a:lumMod val="100000"/>
              </a:schemeClr>
            </a:gs>
            <a:gs pos="100000">
              <a:schemeClr val="phClr">
                <a:tint val="70000"/>
                <a:shade val="100000"/>
                <a:alpha val="100000"/>
                <a:satMod val="200000"/>
                <a:lumMod val="100000"/>
              </a:schemeClr>
            </a:gs>
          </a:gsLst>
          <a:lin ang="5400000" scaled="1"/>
        </a:gra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innerShdw blurRad="50800" dist="25400" dir="13500000">
              <a:srgbClr val="FFFFFF">
                <a:alpha val="75000"/>
              </a:srgbClr>
            </a:innerShdw>
            <a:outerShdw blurRad="63500" dist="25400" dir="5400000" rotWithShape="0">
              <a:srgbClr val="808080">
                <a:alpha val="75000"/>
              </a:srgbClr>
            </a:outerShdw>
          </a:effectLst>
        </a:effectStyle>
        <a:effectStyle>
          <a:effectLst/>
          <a:scene3d>
            <a:camera prst="orthographicFront">
              <a:rot lat="0" lon="0" rev="0"/>
            </a:camera>
            <a:lightRig rig="twoPt" dir="tl">
              <a:rot lat="0" lon="0" rev="4500000"/>
            </a:lightRig>
          </a:scene3d>
          <a:sp3d>
            <a:bevelT w="63500" h="50800"/>
          </a:sp3d>
        </a:effectStyle>
      </a:effectStyleLst>
      <a:bgFillStyleLst>
        <a:solidFill>
          <a:schemeClr val="phClr"/>
        </a:solidFill>
        <a:gradFill rotWithShape="1">
          <a:gsLst>
            <a:gs pos="0">
              <a:schemeClr val="phClr">
                <a:tint val="40000"/>
                <a:satMod val="1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Ventaja.thmx</Template>
  <TotalTime>401</TotalTime>
  <Words>1351</Words>
  <Application>Microsoft Macintosh PowerPoint</Application>
  <PresentationFormat>Presentación en pantalla (4:3)</PresentationFormat>
  <Paragraphs>113</Paragraphs>
  <Slides>12</Slides>
  <Notes>9</Notes>
  <HiddenSlides>0</HiddenSlides>
  <MMClips>0</MMClips>
  <ScaleCrop>false</ScaleCrop>
  <HeadingPairs>
    <vt:vector size="4" baseType="variant">
      <vt:variant>
        <vt:lpstr>Plantilla de diseño</vt:lpstr>
      </vt:variant>
      <vt:variant>
        <vt:i4>1</vt:i4>
      </vt:variant>
      <vt:variant>
        <vt:lpstr>Títulos de diapositiva</vt:lpstr>
      </vt:variant>
      <vt:variant>
        <vt:i4>12</vt:i4>
      </vt:variant>
    </vt:vector>
  </HeadingPairs>
  <TitlesOfParts>
    <vt:vector size="13" baseType="lpstr">
      <vt:lpstr>Ventaja</vt:lpstr>
      <vt:lpstr>Capital Contable  </vt:lpstr>
      <vt:lpstr>Capital Contable </vt:lpstr>
      <vt:lpstr>Diapositiva 3</vt:lpstr>
      <vt:lpstr>Clasificación del capital contable de acuerdo con su origen</vt:lpstr>
      <vt:lpstr>Diapositiva 5</vt:lpstr>
      <vt:lpstr>Diapositiva 6</vt:lpstr>
      <vt:lpstr>Acciones en tesorería </vt:lpstr>
      <vt:lpstr>Diapositiva 8</vt:lpstr>
      <vt:lpstr>Diapositiva 9</vt:lpstr>
      <vt:lpstr>Escisión </vt:lpstr>
      <vt:lpstr>Presentación y Revelación</vt:lpstr>
      <vt:lpstr>Diapositiva 12</vt:lpstr>
    </vt:vector>
  </TitlesOfParts>
  <Company>Grupo G-TOP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Capital Contable  </dc:title>
  <dc:creator>Estefanía Mèndez Godinez</dc:creator>
  <cp:lastModifiedBy>Estefanía Mèndez Godinez</cp:lastModifiedBy>
  <cp:revision>5</cp:revision>
  <dcterms:created xsi:type="dcterms:W3CDTF">2015-05-22T13:59:44Z</dcterms:created>
  <dcterms:modified xsi:type="dcterms:W3CDTF">2015-05-22T18:50:15Z</dcterms:modified>
</cp:coreProperties>
</file>