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Default Extension="jpeg" ContentType="image/jpeg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diagrams/quickStyle1.xml" ContentType="application/vnd.openxmlformats-officedocument.drawingml.diagramStyle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diagrams/colors1.xml" ContentType="application/vnd.openxmlformats-officedocument.drawingml.diagramColors+xml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5.xml" ContentType="application/vnd.openxmlformats-officedocument.presentationml.slideLayout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13.xml" ContentType="application/vnd.openxmlformats-officedocument.presentationml.slideLayout+xml"/>
  <Override PartName="/ppt/diagrams/layout1.xml" ContentType="application/vnd.openxmlformats-officedocument.drawingml.diagramLayout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859" r:id="rId1"/>
  </p:sldMasterIdLst>
  <p:sldIdLst>
    <p:sldId id="256" r:id="rId2"/>
    <p:sldId id="257" r:id="rId3"/>
    <p:sldId id="258" r:id="rId4"/>
    <p:sldId id="269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591" autoAdjust="0"/>
    <p:restoredTop sz="94632" autoAdjust="0"/>
  </p:normalViewPr>
  <p:slideViewPr>
    <p:cSldViewPr snapToGrid="0" snapToObjects="1">
      <p:cViewPr varScale="1">
        <p:scale>
          <a:sx n="101" d="100"/>
          <a:sy n="101" d="100"/>
        </p:scale>
        <p:origin x="-560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3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9201DE-6002-9648-95E4-10E54B086FD0}" type="doc">
      <dgm:prSet loTypeId="urn:microsoft.com/office/officeart/2008/layout/HorizontalMultiLevelHierarchy" loCatId="" qsTypeId="urn:microsoft.com/office/officeart/2005/8/quickstyle/simple4" qsCatId="simple" csTypeId="urn:microsoft.com/office/officeart/2005/8/colors/accent4_2" csCatId="accent4" phldr="1"/>
      <dgm:spPr/>
      <dgm:t>
        <a:bodyPr/>
        <a:lstStyle/>
        <a:p>
          <a:endParaRPr lang="es-ES"/>
        </a:p>
      </dgm:t>
    </dgm:pt>
    <dgm:pt modelId="{89918F2D-5B23-1146-96BB-9EC488B1D865}">
      <dgm:prSet phldrT="[Texto]"/>
      <dgm:spPr/>
      <dgm:t>
        <a:bodyPr/>
        <a:lstStyle/>
        <a:p>
          <a:pPr algn="ctr"/>
          <a:r>
            <a:rPr lang="es-ES" dirty="0" smtClean="0">
              <a:solidFill>
                <a:srgbClr val="000000"/>
              </a:solidFill>
            </a:rPr>
            <a:t>Valuación de Inventarios</a:t>
          </a:r>
          <a:endParaRPr lang="es-ES" dirty="0">
            <a:solidFill>
              <a:srgbClr val="000000"/>
            </a:solidFill>
          </a:endParaRPr>
        </a:p>
      </dgm:t>
    </dgm:pt>
    <dgm:pt modelId="{A0884F2B-587C-4640-965D-2A71EE0937C8}" type="parTrans" cxnId="{7A59C6A7-5406-874D-B172-7930A2E4FC3C}">
      <dgm:prSet/>
      <dgm:spPr/>
      <dgm:t>
        <a:bodyPr/>
        <a:lstStyle/>
        <a:p>
          <a:endParaRPr lang="es-ES"/>
        </a:p>
      </dgm:t>
    </dgm:pt>
    <dgm:pt modelId="{382C8AED-5760-4741-BCB2-EBC9B32F9E59}" type="sibTrans" cxnId="{7A59C6A7-5406-874D-B172-7930A2E4FC3C}">
      <dgm:prSet/>
      <dgm:spPr/>
      <dgm:t>
        <a:bodyPr/>
        <a:lstStyle/>
        <a:p>
          <a:endParaRPr lang="es-ES"/>
        </a:p>
      </dgm:t>
    </dgm:pt>
    <dgm:pt modelId="{68D2583E-C021-5644-BAE1-4765B43E348B}">
      <dgm:prSet phldrT="[Texto]"/>
      <dgm:spPr/>
      <dgm:t>
        <a:bodyPr/>
        <a:lstStyle/>
        <a:p>
          <a:r>
            <a:rPr lang="es-ES" dirty="0" smtClean="0">
              <a:solidFill>
                <a:srgbClr val="000000"/>
              </a:solidFill>
            </a:rPr>
            <a:t>Al costo	</a:t>
          </a:r>
        </a:p>
      </dgm:t>
    </dgm:pt>
    <dgm:pt modelId="{7E37DE43-4F7A-4C40-8633-C3F47914972D}" type="parTrans" cxnId="{C85D432C-AFB3-BD4F-9A8E-85F2040AE8E0}">
      <dgm:prSet/>
      <dgm:spPr/>
      <dgm:t>
        <a:bodyPr/>
        <a:lstStyle/>
        <a:p>
          <a:endParaRPr lang="es-ES">
            <a:solidFill>
              <a:srgbClr val="000000"/>
            </a:solidFill>
          </a:endParaRPr>
        </a:p>
      </dgm:t>
    </dgm:pt>
    <dgm:pt modelId="{B242CF16-C6C4-A642-921F-5C20C32360CE}" type="sibTrans" cxnId="{C85D432C-AFB3-BD4F-9A8E-85F2040AE8E0}">
      <dgm:prSet/>
      <dgm:spPr/>
      <dgm:t>
        <a:bodyPr/>
        <a:lstStyle/>
        <a:p>
          <a:endParaRPr lang="es-ES"/>
        </a:p>
      </dgm:t>
    </dgm:pt>
    <dgm:pt modelId="{8F988D60-7DD3-6A42-A391-2FEF52DD2020}">
      <dgm:prSet phldrT="[Texto]"/>
      <dgm:spPr/>
      <dgm:t>
        <a:bodyPr/>
        <a:lstStyle/>
        <a:p>
          <a:r>
            <a:rPr lang="es-ES" dirty="0" smtClean="0">
              <a:solidFill>
                <a:srgbClr val="000000"/>
              </a:solidFill>
            </a:rPr>
            <a:t>Al VNR</a:t>
          </a:r>
          <a:endParaRPr lang="es-ES" dirty="0">
            <a:solidFill>
              <a:srgbClr val="000000"/>
            </a:solidFill>
          </a:endParaRPr>
        </a:p>
      </dgm:t>
    </dgm:pt>
    <dgm:pt modelId="{273DCC20-FFDE-314F-9B45-69FAD768651A}" type="parTrans" cxnId="{658A59A8-D1AD-DF4D-B0A5-B5761709CA9F}">
      <dgm:prSet/>
      <dgm:spPr/>
      <dgm:t>
        <a:bodyPr/>
        <a:lstStyle/>
        <a:p>
          <a:endParaRPr lang="es-ES">
            <a:solidFill>
              <a:srgbClr val="000000"/>
            </a:solidFill>
          </a:endParaRPr>
        </a:p>
      </dgm:t>
    </dgm:pt>
    <dgm:pt modelId="{43923D70-BC3B-874C-9346-E3DD1AE5B5B9}" type="sibTrans" cxnId="{658A59A8-D1AD-DF4D-B0A5-B5761709CA9F}">
      <dgm:prSet/>
      <dgm:spPr/>
      <dgm:t>
        <a:bodyPr/>
        <a:lstStyle/>
        <a:p>
          <a:endParaRPr lang="es-ES"/>
        </a:p>
      </dgm:t>
    </dgm:pt>
    <dgm:pt modelId="{680A072C-C1BF-8D4A-915D-AB16DB7D5EAC}">
      <dgm:prSet phldrT="[Texto]"/>
      <dgm:spPr/>
      <dgm:t>
        <a:bodyPr/>
        <a:lstStyle/>
        <a:p>
          <a:r>
            <a:rPr lang="es-ES" dirty="0" smtClean="0">
              <a:solidFill>
                <a:srgbClr val="000000"/>
              </a:solidFill>
            </a:rPr>
            <a:t> Métodos</a:t>
          </a:r>
        </a:p>
      </dgm:t>
    </dgm:pt>
    <dgm:pt modelId="{B876B9AE-967A-6D49-82CB-802130C77821}" type="parTrans" cxnId="{B757CA81-AE40-4E47-9E15-237848B207FB}">
      <dgm:prSet/>
      <dgm:spPr/>
      <dgm:t>
        <a:bodyPr/>
        <a:lstStyle/>
        <a:p>
          <a:endParaRPr lang="es-ES">
            <a:solidFill>
              <a:srgbClr val="000000"/>
            </a:solidFill>
          </a:endParaRPr>
        </a:p>
      </dgm:t>
    </dgm:pt>
    <dgm:pt modelId="{F5EE7877-D585-8E43-8427-06E2CA394188}" type="sibTrans" cxnId="{B757CA81-AE40-4E47-9E15-237848B207FB}">
      <dgm:prSet/>
      <dgm:spPr/>
      <dgm:t>
        <a:bodyPr/>
        <a:lstStyle/>
        <a:p>
          <a:endParaRPr lang="es-ES"/>
        </a:p>
      </dgm:t>
    </dgm:pt>
    <dgm:pt modelId="{752C9721-7D05-3549-8E67-7985B2F67660}">
      <dgm:prSet phldrT="[Texto]"/>
      <dgm:spPr/>
      <dgm:t>
        <a:bodyPr/>
        <a:lstStyle/>
        <a:p>
          <a:r>
            <a:rPr lang="es-ES" dirty="0" smtClean="0">
              <a:solidFill>
                <a:srgbClr val="000000"/>
              </a:solidFill>
            </a:rPr>
            <a:t>Adquisición</a:t>
          </a:r>
        </a:p>
      </dgm:t>
    </dgm:pt>
    <dgm:pt modelId="{E47B84E0-274B-F74B-B975-C83DE1AB278D}" type="parTrans" cxnId="{691F0B6C-C23E-5D4F-A2AE-3E577BB3646A}">
      <dgm:prSet/>
      <dgm:spPr/>
      <dgm:t>
        <a:bodyPr/>
        <a:lstStyle/>
        <a:p>
          <a:endParaRPr lang="es-ES">
            <a:solidFill>
              <a:srgbClr val="000000"/>
            </a:solidFill>
          </a:endParaRPr>
        </a:p>
      </dgm:t>
    </dgm:pt>
    <dgm:pt modelId="{57BF287C-4F1B-904F-A9F4-56C0C560C472}" type="sibTrans" cxnId="{691F0B6C-C23E-5D4F-A2AE-3E577BB3646A}">
      <dgm:prSet/>
      <dgm:spPr/>
      <dgm:t>
        <a:bodyPr/>
        <a:lstStyle/>
        <a:p>
          <a:endParaRPr lang="es-ES"/>
        </a:p>
      </dgm:t>
    </dgm:pt>
    <dgm:pt modelId="{4C864CF8-7A71-304C-ADD6-E84BDCA9C204}">
      <dgm:prSet phldrT="[Texto]"/>
      <dgm:spPr/>
      <dgm:t>
        <a:bodyPr/>
        <a:lstStyle/>
        <a:p>
          <a:r>
            <a:rPr lang="es-ES" dirty="0" smtClean="0">
              <a:solidFill>
                <a:srgbClr val="000000"/>
              </a:solidFill>
            </a:rPr>
            <a:t>Estándar</a:t>
          </a:r>
        </a:p>
      </dgm:t>
    </dgm:pt>
    <dgm:pt modelId="{9CDBC786-B282-314C-A4E2-6E15D7A1B59C}" type="parTrans" cxnId="{78876589-AAFC-0346-8039-8972C9E21A5D}">
      <dgm:prSet/>
      <dgm:spPr/>
      <dgm:t>
        <a:bodyPr/>
        <a:lstStyle/>
        <a:p>
          <a:endParaRPr lang="es-ES">
            <a:solidFill>
              <a:srgbClr val="000000"/>
            </a:solidFill>
          </a:endParaRPr>
        </a:p>
      </dgm:t>
    </dgm:pt>
    <dgm:pt modelId="{AD4FF8A1-BA25-D647-81F5-CD553D47DAB1}" type="sibTrans" cxnId="{78876589-AAFC-0346-8039-8972C9E21A5D}">
      <dgm:prSet/>
      <dgm:spPr/>
      <dgm:t>
        <a:bodyPr/>
        <a:lstStyle/>
        <a:p>
          <a:endParaRPr lang="es-ES"/>
        </a:p>
      </dgm:t>
    </dgm:pt>
    <dgm:pt modelId="{72FECD68-C7C2-9443-A8A2-927C71714EFA}">
      <dgm:prSet phldrT="[Texto]"/>
      <dgm:spPr/>
      <dgm:t>
        <a:bodyPr/>
        <a:lstStyle/>
        <a:p>
          <a:r>
            <a:rPr lang="es-ES" dirty="0" smtClean="0">
              <a:solidFill>
                <a:srgbClr val="000000"/>
              </a:solidFill>
            </a:rPr>
            <a:t>Detallistas</a:t>
          </a:r>
        </a:p>
      </dgm:t>
    </dgm:pt>
    <dgm:pt modelId="{633E27F6-C708-EA44-85F0-48CD7461C7BB}" type="parTrans" cxnId="{BCEE1441-DDF2-924B-AE03-6B3F7F0A6EBC}">
      <dgm:prSet/>
      <dgm:spPr/>
      <dgm:t>
        <a:bodyPr/>
        <a:lstStyle/>
        <a:p>
          <a:endParaRPr lang="es-ES">
            <a:solidFill>
              <a:srgbClr val="000000"/>
            </a:solidFill>
          </a:endParaRPr>
        </a:p>
      </dgm:t>
    </dgm:pt>
    <dgm:pt modelId="{F41E1BD3-8480-9A40-B3DF-3C6D16A1368C}" type="sibTrans" cxnId="{BCEE1441-DDF2-924B-AE03-6B3F7F0A6EBC}">
      <dgm:prSet/>
      <dgm:spPr/>
      <dgm:t>
        <a:bodyPr/>
        <a:lstStyle/>
        <a:p>
          <a:endParaRPr lang="es-ES"/>
        </a:p>
      </dgm:t>
    </dgm:pt>
    <dgm:pt modelId="{04E0F2EC-0B5E-5543-B33B-903C99C932C0}">
      <dgm:prSet phldrT="[Texto]"/>
      <dgm:spPr/>
      <dgm:t>
        <a:bodyPr/>
        <a:lstStyle/>
        <a:p>
          <a:r>
            <a:rPr lang="es-ES" dirty="0" smtClean="0">
              <a:solidFill>
                <a:srgbClr val="000000"/>
              </a:solidFill>
            </a:rPr>
            <a:t>PV - Costos de disposición</a:t>
          </a:r>
          <a:endParaRPr lang="es-ES" dirty="0">
            <a:solidFill>
              <a:srgbClr val="000000"/>
            </a:solidFill>
          </a:endParaRPr>
        </a:p>
      </dgm:t>
    </dgm:pt>
    <dgm:pt modelId="{200A27E0-DAFA-EE4D-9D2A-55A9937091FB}" type="parTrans" cxnId="{4F687FEE-3AA3-0242-90F8-F51C9F6E581C}">
      <dgm:prSet/>
      <dgm:spPr/>
      <dgm:t>
        <a:bodyPr/>
        <a:lstStyle/>
        <a:p>
          <a:endParaRPr lang="es-ES"/>
        </a:p>
      </dgm:t>
    </dgm:pt>
    <dgm:pt modelId="{51855ECC-2A2E-754A-B654-B8F9BA873C79}" type="sibTrans" cxnId="{4F687FEE-3AA3-0242-90F8-F51C9F6E581C}">
      <dgm:prSet/>
      <dgm:spPr/>
      <dgm:t>
        <a:bodyPr/>
        <a:lstStyle/>
        <a:p>
          <a:endParaRPr lang="es-ES"/>
        </a:p>
      </dgm:t>
    </dgm:pt>
    <dgm:pt modelId="{E44999D2-2E80-4740-9CCD-0196C07D76DC}" type="pres">
      <dgm:prSet presAssocID="{B19201DE-6002-9648-95E4-10E54B086FD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5B76B88-08A5-6A40-93FA-3B02405FA438}" type="pres">
      <dgm:prSet presAssocID="{89918F2D-5B23-1146-96BB-9EC488B1D865}" presName="root1" presStyleCnt="0"/>
      <dgm:spPr/>
    </dgm:pt>
    <dgm:pt modelId="{46E1DF65-DA60-4B43-969F-E35356578BF0}" type="pres">
      <dgm:prSet presAssocID="{89918F2D-5B23-1146-96BB-9EC488B1D865}" presName="LevelOneTextNode" presStyleLbl="node0" presStyleIdx="0" presStyleCnt="1" custAng="5400000" custScaleY="29514" custLinFactNeighborX="15465" custLinFactNeighborY="322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02ED189-8445-7A40-8E87-5F69F7D93B0D}" type="pres">
      <dgm:prSet presAssocID="{89918F2D-5B23-1146-96BB-9EC488B1D865}" presName="level2hierChild" presStyleCnt="0"/>
      <dgm:spPr/>
    </dgm:pt>
    <dgm:pt modelId="{CBD3172E-126A-274A-8018-7EE2E8A12F48}" type="pres">
      <dgm:prSet presAssocID="{7E37DE43-4F7A-4C40-8633-C3F47914972D}" presName="conn2-1" presStyleLbl="parChTrans1D2" presStyleIdx="0" presStyleCnt="2"/>
      <dgm:spPr/>
      <dgm:t>
        <a:bodyPr/>
        <a:lstStyle/>
        <a:p>
          <a:endParaRPr lang="es-ES"/>
        </a:p>
      </dgm:t>
    </dgm:pt>
    <dgm:pt modelId="{412CDEE3-93AC-4247-B594-E2EE063A948B}" type="pres">
      <dgm:prSet presAssocID="{7E37DE43-4F7A-4C40-8633-C3F47914972D}" presName="connTx" presStyleLbl="parChTrans1D2" presStyleIdx="0" presStyleCnt="2"/>
      <dgm:spPr/>
      <dgm:t>
        <a:bodyPr/>
        <a:lstStyle/>
        <a:p>
          <a:endParaRPr lang="es-ES"/>
        </a:p>
      </dgm:t>
    </dgm:pt>
    <dgm:pt modelId="{C1448574-BF38-594B-BE13-009E0CAB9AD6}" type="pres">
      <dgm:prSet presAssocID="{68D2583E-C021-5644-BAE1-4765B43E348B}" presName="root2" presStyleCnt="0"/>
      <dgm:spPr/>
    </dgm:pt>
    <dgm:pt modelId="{363A0CE8-C306-2743-B034-3F581646D000}" type="pres">
      <dgm:prSet presAssocID="{68D2583E-C021-5644-BAE1-4765B43E348B}" presName="LevelTwoTextNode" presStyleLbl="node2" presStyleIdx="0" presStyleCnt="2" custScaleX="59074" custScaleY="59784" custLinFactNeighborX="8605" custLinFactNeighborY="-22766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2B0F8DC-CD00-844A-B7B1-1DD9C51FE122}" type="pres">
      <dgm:prSet presAssocID="{68D2583E-C021-5644-BAE1-4765B43E348B}" presName="level3hierChild" presStyleCnt="0"/>
      <dgm:spPr/>
    </dgm:pt>
    <dgm:pt modelId="{8144B248-1AD3-9D42-A67F-DD3EE57C4248}" type="pres">
      <dgm:prSet presAssocID="{B876B9AE-967A-6D49-82CB-802130C77821}" presName="conn2-1" presStyleLbl="parChTrans1D3" presStyleIdx="0" presStyleCnt="2"/>
      <dgm:spPr/>
      <dgm:t>
        <a:bodyPr/>
        <a:lstStyle/>
        <a:p>
          <a:endParaRPr lang="es-ES"/>
        </a:p>
      </dgm:t>
    </dgm:pt>
    <dgm:pt modelId="{619F8719-678F-244F-8273-B7C9D5BC8D66}" type="pres">
      <dgm:prSet presAssocID="{B876B9AE-967A-6D49-82CB-802130C77821}" presName="connTx" presStyleLbl="parChTrans1D3" presStyleIdx="0" presStyleCnt="2"/>
      <dgm:spPr/>
      <dgm:t>
        <a:bodyPr/>
        <a:lstStyle/>
        <a:p>
          <a:endParaRPr lang="es-ES"/>
        </a:p>
      </dgm:t>
    </dgm:pt>
    <dgm:pt modelId="{0B07DFA4-32AE-AA47-9EEE-66918608C462}" type="pres">
      <dgm:prSet presAssocID="{680A072C-C1BF-8D4A-915D-AB16DB7D5EAC}" presName="root2" presStyleCnt="0"/>
      <dgm:spPr/>
    </dgm:pt>
    <dgm:pt modelId="{3D5EADDF-ADA2-1A43-BBD9-91F495AC5BE3}" type="pres">
      <dgm:prSet presAssocID="{680A072C-C1BF-8D4A-915D-AB16DB7D5EAC}" presName="LevelTwoTextNode" presStyleLbl="node3" presStyleIdx="0" presStyleCnt="2" custScaleX="46719" custLinFactNeighborX="1044" custLinFactNeighborY="-2299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4613269-1E5B-344F-94FD-CDF62232469A}" type="pres">
      <dgm:prSet presAssocID="{680A072C-C1BF-8D4A-915D-AB16DB7D5EAC}" presName="level3hierChild" presStyleCnt="0"/>
      <dgm:spPr/>
    </dgm:pt>
    <dgm:pt modelId="{7AD927C8-9038-EC4A-8108-E2A3BF78CEEC}" type="pres">
      <dgm:prSet presAssocID="{E47B84E0-274B-F74B-B975-C83DE1AB278D}" presName="conn2-1" presStyleLbl="parChTrans1D4" presStyleIdx="0" presStyleCnt="3"/>
      <dgm:spPr/>
      <dgm:t>
        <a:bodyPr/>
        <a:lstStyle/>
        <a:p>
          <a:endParaRPr lang="es-ES"/>
        </a:p>
      </dgm:t>
    </dgm:pt>
    <dgm:pt modelId="{25D95EEA-AC23-5C4C-9959-4477A1179426}" type="pres">
      <dgm:prSet presAssocID="{E47B84E0-274B-F74B-B975-C83DE1AB278D}" presName="connTx" presStyleLbl="parChTrans1D4" presStyleIdx="0" presStyleCnt="3"/>
      <dgm:spPr/>
      <dgm:t>
        <a:bodyPr/>
        <a:lstStyle/>
        <a:p>
          <a:endParaRPr lang="es-ES"/>
        </a:p>
      </dgm:t>
    </dgm:pt>
    <dgm:pt modelId="{B07458BA-37E3-5344-AD81-F1F1B38051DC}" type="pres">
      <dgm:prSet presAssocID="{752C9721-7D05-3549-8E67-7985B2F67660}" presName="root2" presStyleCnt="0"/>
      <dgm:spPr/>
    </dgm:pt>
    <dgm:pt modelId="{57140306-78F1-1F42-9D9D-9B902490FD9F}" type="pres">
      <dgm:prSet presAssocID="{752C9721-7D05-3549-8E67-7985B2F67660}" presName="LevelTwoTextNode" presStyleLbl="node4" presStyleIdx="0" presStyleCnt="3" custScaleX="64044" custLinFactNeighborX="5499" custLinFactNeighborY="7467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9F4F3A4-6456-3C46-A317-458C0C0B6C28}" type="pres">
      <dgm:prSet presAssocID="{752C9721-7D05-3549-8E67-7985B2F67660}" presName="level3hierChild" presStyleCnt="0"/>
      <dgm:spPr/>
    </dgm:pt>
    <dgm:pt modelId="{B49E2A01-5205-CB4C-9812-52A6DFB8999A}" type="pres">
      <dgm:prSet presAssocID="{9CDBC786-B282-314C-A4E2-6E15D7A1B59C}" presName="conn2-1" presStyleLbl="parChTrans1D4" presStyleIdx="1" presStyleCnt="3"/>
      <dgm:spPr/>
      <dgm:t>
        <a:bodyPr/>
        <a:lstStyle/>
        <a:p>
          <a:endParaRPr lang="es-ES"/>
        </a:p>
      </dgm:t>
    </dgm:pt>
    <dgm:pt modelId="{C3D44A7A-DF8D-1143-9A48-2CEA24B10290}" type="pres">
      <dgm:prSet presAssocID="{9CDBC786-B282-314C-A4E2-6E15D7A1B59C}" presName="connTx" presStyleLbl="parChTrans1D4" presStyleIdx="1" presStyleCnt="3"/>
      <dgm:spPr/>
      <dgm:t>
        <a:bodyPr/>
        <a:lstStyle/>
        <a:p>
          <a:endParaRPr lang="es-ES"/>
        </a:p>
      </dgm:t>
    </dgm:pt>
    <dgm:pt modelId="{137CCD19-1095-8D4C-9346-4287661FD7D7}" type="pres">
      <dgm:prSet presAssocID="{4C864CF8-7A71-304C-ADD6-E84BDCA9C204}" presName="root2" presStyleCnt="0"/>
      <dgm:spPr/>
    </dgm:pt>
    <dgm:pt modelId="{46F1962F-E7A8-4441-8E24-0ED74B044520}" type="pres">
      <dgm:prSet presAssocID="{4C864CF8-7A71-304C-ADD6-E84BDCA9C204}" presName="LevelTwoTextNode" presStyleLbl="node4" presStyleIdx="1" presStyleCnt="3" custScaleX="63886" custLinFactNeighborX="5616" custLinFactNeighborY="7656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EF77C1D-AC56-394A-93EC-5A2568CD74C7}" type="pres">
      <dgm:prSet presAssocID="{4C864CF8-7A71-304C-ADD6-E84BDCA9C204}" presName="level3hierChild" presStyleCnt="0"/>
      <dgm:spPr/>
    </dgm:pt>
    <dgm:pt modelId="{5476006C-E0CF-274F-9D34-D836BA933D62}" type="pres">
      <dgm:prSet presAssocID="{633E27F6-C708-EA44-85F0-48CD7461C7BB}" presName="conn2-1" presStyleLbl="parChTrans1D4" presStyleIdx="2" presStyleCnt="3"/>
      <dgm:spPr/>
      <dgm:t>
        <a:bodyPr/>
        <a:lstStyle/>
        <a:p>
          <a:endParaRPr lang="es-ES"/>
        </a:p>
      </dgm:t>
    </dgm:pt>
    <dgm:pt modelId="{1D6A87F9-D533-6D45-B893-776C2978D4DC}" type="pres">
      <dgm:prSet presAssocID="{633E27F6-C708-EA44-85F0-48CD7461C7BB}" presName="connTx" presStyleLbl="parChTrans1D4" presStyleIdx="2" presStyleCnt="3"/>
      <dgm:spPr/>
      <dgm:t>
        <a:bodyPr/>
        <a:lstStyle/>
        <a:p>
          <a:endParaRPr lang="es-ES"/>
        </a:p>
      </dgm:t>
    </dgm:pt>
    <dgm:pt modelId="{99E441AA-B49D-5047-B456-E9E230AE9BB6}" type="pres">
      <dgm:prSet presAssocID="{72FECD68-C7C2-9443-A8A2-927C71714EFA}" presName="root2" presStyleCnt="0"/>
      <dgm:spPr/>
    </dgm:pt>
    <dgm:pt modelId="{7F592984-705D-E647-B9FB-DC98607C15B8}" type="pres">
      <dgm:prSet presAssocID="{72FECD68-C7C2-9443-A8A2-927C71714EFA}" presName="LevelTwoTextNode" presStyleLbl="node4" presStyleIdx="2" presStyleCnt="3" custScaleX="64044" custLinFactNeighborX="5923" custLinFactNeighborY="8815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7098792-FEF0-7549-84BE-BB3B681CB41B}" type="pres">
      <dgm:prSet presAssocID="{72FECD68-C7C2-9443-A8A2-927C71714EFA}" presName="level3hierChild" presStyleCnt="0"/>
      <dgm:spPr/>
    </dgm:pt>
    <dgm:pt modelId="{86EF0EE9-48FB-5D4B-8AF1-03B56FE1F448}" type="pres">
      <dgm:prSet presAssocID="{273DCC20-FFDE-314F-9B45-69FAD768651A}" presName="conn2-1" presStyleLbl="parChTrans1D2" presStyleIdx="1" presStyleCnt="2"/>
      <dgm:spPr/>
      <dgm:t>
        <a:bodyPr/>
        <a:lstStyle/>
        <a:p>
          <a:endParaRPr lang="es-ES"/>
        </a:p>
      </dgm:t>
    </dgm:pt>
    <dgm:pt modelId="{23FF6570-506C-5D4C-8FAA-2526954F25C9}" type="pres">
      <dgm:prSet presAssocID="{273DCC20-FFDE-314F-9B45-69FAD768651A}" presName="connTx" presStyleLbl="parChTrans1D2" presStyleIdx="1" presStyleCnt="2"/>
      <dgm:spPr/>
      <dgm:t>
        <a:bodyPr/>
        <a:lstStyle/>
        <a:p>
          <a:endParaRPr lang="es-ES"/>
        </a:p>
      </dgm:t>
    </dgm:pt>
    <dgm:pt modelId="{167C9D05-1386-084A-9219-963763799B01}" type="pres">
      <dgm:prSet presAssocID="{8F988D60-7DD3-6A42-A391-2FEF52DD2020}" presName="root2" presStyleCnt="0"/>
      <dgm:spPr/>
    </dgm:pt>
    <dgm:pt modelId="{F4E82DBB-792F-A143-8550-611AB2686EDE}" type="pres">
      <dgm:prSet presAssocID="{8F988D60-7DD3-6A42-A391-2FEF52DD2020}" presName="LevelTwoTextNode" presStyleLbl="node2" presStyleIdx="1" presStyleCnt="2" custScaleX="50906" custScaleY="61072" custLinFactNeighborX="8757" custLinFactNeighborY="8815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6FD6AD5-2F87-3844-9F1C-30F6281F6A78}" type="pres">
      <dgm:prSet presAssocID="{8F988D60-7DD3-6A42-A391-2FEF52DD2020}" presName="level3hierChild" presStyleCnt="0"/>
      <dgm:spPr/>
    </dgm:pt>
    <dgm:pt modelId="{D4DE8E01-6293-FF4E-A534-167C36E8E49A}" type="pres">
      <dgm:prSet presAssocID="{200A27E0-DAFA-EE4D-9D2A-55A9937091FB}" presName="conn2-1" presStyleLbl="parChTrans1D3" presStyleIdx="1" presStyleCnt="2"/>
      <dgm:spPr/>
      <dgm:t>
        <a:bodyPr/>
        <a:lstStyle/>
        <a:p>
          <a:endParaRPr lang="es-ES"/>
        </a:p>
      </dgm:t>
    </dgm:pt>
    <dgm:pt modelId="{EDDD6CB9-ECFA-1540-BAB1-3B89C7579C0D}" type="pres">
      <dgm:prSet presAssocID="{200A27E0-DAFA-EE4D-9D2A-55A9937091FB}" presName="connTx" presStyleLbl="parChTrans1D3" presStyleIdx="1" presStyleCnt="2"/>
      <dgm:spPr/>
      <dgm:t>
        <a:bodyPr/>
        <a:lstStyle/>
        <a:p>
          <a:endParaRPr lang="es-ES"/>
        </a:p>
      </dgm:t>
    </dgm:pt>
    <dgm:pt modelId="{C6E20CE2-3287-164B-85E5-5E8ACE1161E1}" type="pres">
      <dgm:prSet presAssocID="{04E0F2EC-0B5E-5543-B33B-903C99C932C0}" presName="root2" presStyleCnt="0"/>
      <dgm:spPr/>
    </dgm:pt>
    <dgm:pt modelId="{75E1052C-21B2-474E-B018-0469DB936536}" type="pres">
      <dgm:prSet presAssocID="{04E0F2EC-0B5E-5543-B33B-903C99C932C0}" presName="LevelTwoTextNode" presStyleLbl="node3" presStyleIdx="1" presStyleCnt="2" custScaleX="51371" custLinFactNeighborX="935" custLinFactNeighborY="8815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A552F5E1-DD6C-D64B-85CE-1A33F3840DD0}" type="pres">
      <dgm:prSet presAssocID="{04E0F2EC-0B5E-5543-B33B-903C99C932C0}" presName="level3hierChild" presStyleCnt="0"/>
      <dgm:spPr/>
    </dgm:pt>
  </dgm:ptLst>
  <dgm:cxnLst>
    <dgm:cxn modelId="{1172D595-46FD-3944-9261-1350DAF06073}" type="presOf" srcId="{633E27F6-C708-EA44-85F0-48CD7461C7BB}" destId="{5476006C-E0CF-274F-9D34-D836BA933D62}" srcOrd="0" destOrd="0" presId="urn:microsoft.com/office/officeart/2008/layout/HorizontalMultiLevelHierarchy"/>
    <dgm:cxn modelId="{691F0B6C-C23E-5D4F-A2AE-3E577BB3646A}" srcId="{680A072C-C1BF-8D4A-915D-AB16DB7D5EAC}" destId="{752C9721-7D05-3549-8E67-7985B2F67660}" srcOrd="0" destOrd="0" parTransId="{E47B84E0-274B-F74B-B975-C83DE1AB278D}" sibTransId="{57BF287C-4F1B-904F-A9F4-56C0C560C472}"/>
    <dgm:cxn modelId="{CBE471EE-1DDB-4B40-9766-3CCF0FCFDA19}" type="presOf" srcId="{E47B84E0-274B-F74B-B975-C83DE1AB278D}" destId="{7AD927C8-9038-EC4A-8108-E2A3BF78CEEC}" srcOrd="0" destOrd="0" presId="urn:microsoft.com/office/officeart/2008/layout/HorizontalMultiLevelHierarchy"/>
    <dgm:cxn modelId="{DB43844F-0D2A-6340-B8AB-E067DF47D9F3}" type="presOf" srcId="{680A072C-C1BF-8D4A-915D-AB16DB7D5EAC}" destId="{3D5EADDF-ADA2-1A43-BBD9-91F495AC5BE3}" srcOrd="0" destOrd="0" presId="urn:microsoft.com/office/officeart/2008/layout/HorizontalMultiLevelHierarchy"/>
    <dgm:cxn modelId="{5D75F6DD-BA14-9F44-A62D-2122A5027419}" type="presOf" srcId="{89918F2D-5B23-1146-96BB-9EC488B1D865}" destId="{46E1DF65-DA60-4B43-969F-E35356578BF0}" srcOrd="0" destOrd="0" presId="urn:microsoft.com/office/officeart/2008/layout/HorizontalMultiLevelHierarchy"/>
    <dgm:cxn modelId="{1BC86E2B-7E30-2D40-9E32-840C7C7A457B}" type="presOf" srcId="{9CDBC786-B282-314C-A4E2-6E15D7A1B59C}" destId="{C3D44A7A-DF8D-1143-9A48-2CEA24B10290}" srcOrd="1" destOrd="0" presId="urn:microsoft.com/office/officeart/2008/layout/HorizontalMultiLevelHierarchy"/>
    <dgm:cxn modelId="{0157EECA-D592-4742-8FA3-0F2D4C7D393A}" type="presOf" srcId="{04E0F2EC-0B5E-5543-B33B-903C99C932C0}" destId="{75E1052C-21B2-474E-B018-0469DB936536}" srcOrd="0" destOrd="0" presId="urn:microsoft.com/office/officeart/2008/layout/HorizontalMultiLevelHierarchy"/>
    <dgm:cxn modelId="{C85D432C-AFB3-BD4F-9A8E-85F2040AE8E0}" srcId="{89918F2D-5B23-1146-96BB-9EC488B1D865}" destId="{68D2583E-C021-5644-BAE1-4765B43E348B}" srcOrd="0" destOrd="0" parTransId="{7E37DE43-4F7A-4C40-8633-C3F47914972D}" sibTransId="{B242CF16-C6C4-A642-921F-5C20C32360CE}"/>
    <dgm:cxn modelId="{E33220B4-C68D-9246-BB32-FF371339A919}" type="presOf" srcId="{752C9721-7D05-3549-8E67-7985B2F67660}" destId="{57140306-78F1-1F42-9D9D-9B902490FD9F}" srcOrd="0" destOrd="0" presId="urn:microsoft.com/office/officeart/2008/layout/HorizontalMultiLevelHierarchy"/>
    <dgm:cxn modelId="{589E39F6-00EE-874B-A385-A959EB6FEE0C}" type="presOf" srcId="{7E37DE43-4F7A-4C40-8633-C3F47914972D}" destId="{412CDEE3-93AC-4247-B594-E2EE063A948B}" srcOrd="1" destOrd="0" presId="urn:microsoft.com/office/officeart/2008/layout/HorizontalMultiLevelHierarchy"/>
    <dgm:cxn modelId="{658A59A8-D1AD-DF4D-B0A5-B5761709CA9F}" srcId="{89918F2D-5B23-1146-96BB-9EC488B1D865}" destId="{8F988D60-7DD3-6A42-A391-2FEF52DD2020}" srcOrd="1" destOrd="0" parTransId="{273DCC20-FFDE-314F-9B45-69FAD768651A}" sibTransId="{43923D70-BC3B-874C-9346-E3DD1AE5B5B9}"/>
    <dgm:cxn modelId="{D423FBCC-5E22-004F-AC77-3BA6B9F1CD5F}" type="presOf" srcId="{8F988D60-7DD3-6A42-A391-2FEF52DD2020}" destId="{F4E82DBB-792F-A143-8550-611AB2686EDE}" srcOrd="0" destOrd="0" presId="urn:microsoft.com/office/officeart/2008/layout/HorizontalMultiLevelHierarchy"/>
    <dgm:cxn modelId="{B757CA81-AE40-4E47-9E15-237848B207FB}" srcId="{68D2583E-C021-5644-BAE1-4765B43E348B}" destId="{680A072C-C1BF-8D4A-915D-AB16DB7D5EAC}" srcOrd="0" destOrd="0" parTransId="{B876B9AE-967A-6D49-82CB-802130C77821}" sibTransId="{F5EE7877-D585-8E43-8427-06E2CA394188}"/>
    <dgm:cxn modelId="{0B25B139-0776-2B44-8D0B-2AD1EB76444F}" type="presOf" srcId="{7E37DE43-4F7A-4C40-8633-C3F47914972D}" destId="{CBD3172E-126A-274A-8018-7EE2E8A12F48}" srcOrd="0" destOrd="0" presId="urn:microsoft.com/office/officeart/2008/layout/HorizontalMultiLevelHierarchy"/>
    <dgm:cxn modelId="{CBA716F0-5F97-B34B-90CF-18EBFD6AF70C}" type="presOf" srcId="{68D2583E-C021-5644-BAE1-4765B43E348B}" destId="{363A0CE8-C306-2743-B034-3F581646D000}" srcOrd="0" destOrd="0" presId="urn:microsoft.com/office/officeart/2008/layout/HorizontalMultiLevelHierarchy"/>
    <dgm:cxn modelId="{3CB8677A-8E13-F347-A1DC-9DE238D85F07}" type="presOf" srcId="{72FECD68-C7C2-9443-A8A2-927C71714EFA}" destId="{7F592984-705D-E647-B9FB-DC98607C15B8}" srcOrd="0" destOrd="0" presId="urn:microsoft.com/office/officeart/2008/layout/HorizontalMultiLevelHierarchy"/>
    <dgm:cxn modelId="{CE82FE94-E207-EC42-BEE9-4203D69E8DFE}" type="presOf" srcId="{633E27F6-C708-EA44-85F0-48CD7461C7BB}" destId="{1D6A87F9-D533-6D45-B893-776C2978D4DC}" srcOrd="1" destOrd="0" presId="urn:microsoft.com/office/officeart/2008/layout/HorizontalMultiLevelHierarchy"/>
    <dgm:cxn modelId="{CACE5305-00B6-1547-83DE-776D62444823}" type="presOf" srcId="{B19201DE-6002-9648-95E4-10E54B086FD0}" destId="{E44999D2-2E80-4740-9CCD-0196C07D76DC}" srcOrd="0" destOrd="0" presId="urn:microsoft.com/office/officeart/2008/layout/HorizontalMultiLevelHierarchy"/>
    <dgm:cxn modelId="{0D983ABA-3F23-FB4E-BBC0-5745FF07D40F}" type="presOf" srcId="{9CDBC786-B282-314C-A4E2-6E15D7A1B59C}" destId="{B49E2A01-5205-CB4C-9812-52A6DFB8999A}" srcOrd="0" destOrd="0" presId="urn:microsoft.com/office/officeart/2008/layout/HorizontalMultiLevelHierarchy"/>
    <dgm:cxn modelId="{A59F0BD0-C17D-2045-AA08-FFA20FF0FC40}" type="presOf" srcId="{B876B9AE-967A-6D49-82CB-802130C77821}" destId="{619F8719-678F-244F-8273-B7C9D5BC8D66}" srcOrd="1" destOrd="0" presId="urn:microsoft.com/office/officeart/2008/layout/HorizontalMultiLevelHierarchy"/>
    <dgm:cxn modelId="{D0CB1768-1A0B-2241-810F-D8C1C468B4D3}" type="presOf" srcId="{273DCC20-FFDE-314F-9B45-69FAD768651A}" destId="{86EF0EE9-48FB-5D4B-8AF1-03B56FE1F448}" srcOrd="0" destOrd="0" presId="urn:microsoft.com/office/officeart/2008/layout/HorizontalMultiLevelHierarchy"/>
    <dgm:cxn modelId="{78876589-AAFC-0346-8039-8972C9E21A5D}" srcId="{680A072C-C1BF-8D4A-915D-AB16DB7D5EAC}" destId="{4C864CF8-7A71-304C-ADD6-E84BDCA9C204}" srcOrd="1" destOrd="0" parTransId="{9CDBC786-B282-314C-A4E2-6E15D7A1B59C}" sibTransId="{AD4FF8A1-BA25-D647-81F5-CD553D47DAB1}"/>
    <dgm:cxn modelId="{AEA808E4-6B2D-3643-9E8C-268343EF188C}" type="presOf" srcId="{200A27E0-DAFA-EE4D-9D2A-55A9937091FB}" destId="{D4DE8E01-6293-FF4E-A534-167C36E8E49A}" srcOrd="0" destOrd="0" presId="urn:microsoft.com/office/officeart/2008/layout/HorizontalMultiLevelHierarchy"/>
    <dgm:cxn modelId="{B3BE71F0-B239-DB41-B7FF-14473628A023}" type="presOf" srcId="{B876B9AE-967A-6D49-82CB-802130C77821}" destId="{8144B248-1AD3-9D42-A67F-DD3EE57C4248}" srcOrd="0" destOrd="0" presId="urn:microsoft.com/office/officeart/2008/layout/HorizontalMultiLevelHierarchy"/>
    <dgm:cxn modelId="{D956558A-F0D1-394B-A1FE-B3401EEC828F}" type="presOf" srcId="{273DCC20-FFDE-314F-9B45-69FAD768651A}" destId="{23FF6570-506C-5D4C-8FAA-2526954F25C9}" srcOrd="1" destOrd="0" presId="urn:microsoft.com/office/officeart/2008/layout/HorizontalMultiLevelHierarchy"/>
    <dgm:cxn modelId="{4F687FEE-3AA3-0242-90F8-F51C9F6E581C}" srcId="{8F988D60-7DD3-6A42-A391-2FEF52DD2020}" destId="{04E0F2EC-0B5E-5543-B33B-903C99C932C0}" srcOrd="0" destOrd="0" parTransId="{200A27E0-DAFA-EE4D-9D2A-55A9937091FB}" sibTransId="{51855ECC-2A2E-754A-B654-B8F9BA873C79}"/>
    <dgm:cxn modelId="{7A59C6A7-5406-874D-B172-7930A2E4FC3C}" srcId="{B19201DE-6002-9648-95E4-10E54B086FD0}" destId="{89918F2D-5B23-1146-96BB-9EC488B1D865}" srcOrd="0" destOrd="0" parTransId="{A0884F2B-587C-4640-965D-2A71EE0937C8}" sibTransId="{382C8AED-5760-4741-BCB2-EBC9B32F9E59}"/>
    <dgm:cxn modelId="{BCEE1441-DDF2-924B-AE03-6B3F7F0A6EBC}" srcId="{680A072C-C1BF-8D4A-915D-AB16DB7D5EAC}" destId="{72FECD68-C7C2-9443-A8A2-927C71714EFA}" srcOrd="2" destOrd="0" parTransId="{633E27F6-C708-EA44-85F0-48CD7461C7BB}" sibTransId="{F41E1BD3-8480-9A40-B3DF-3C6D16A1368C}"/>
    <dgm:cxn modelId="{B373A1BC-8833-DB4A-A9D6-7E94463FB501}" type="presOf" srcId="{200A27E0-DAFA-EE4D-9D2A-55A9937091FB}" destId="{EDDD6CB9-ECFA-1540-BAB1-3B89C7579C0D}" srcOrd="1" destOrd="0" presId="urn:microsoft.com/office/officeart/2008/layout/HorizontalMultiLevelHierarchy"/>
    <dgm:cxn modelId="{8EC85DDC-6DF1-3F42-A60C-031D5CE94FE3}" type="presOf" srcId="{E47B84E0-274B-F74B-B975-C83DE1AB278D}" destId="{25D95EEA-AC23-5C4C-9959-4477A1179426}" srcOrd="1" destOrd="0" presId="urn:microsoft.com/office/officeart/2008/layout/HorizontalMultiLevelHierarchy"/>
    <dgm:cxn modelId="{607C2885-4B59-4748-81E4-9D3FFED0C259}" type="presOf" srcId="{4C864CF8-7A71-304C-ADD6-E84BDCA9C204}" destId="{46F1962F-E7A8-4441-8E24-0ED74B044520}" srcOrd="0" destOrd="0" presId="urn:microsoft.com/office/officeart/2008/layout/HorizontalMultiLevelHierarchy"/>
    <dgm:cxn modelId="{1A35A12E-3C21-E64A-9C40-5034194A0266}" type="presParOf" srcId="{E44999D2-2E80-4740-9CCD-0196C07D76DC}" destId="{D5B76B88-08A5-6A40-93FA-3B02405FA438}" srcOrd="0" destOrd="0" presId="urn:microsoft.com/office/officeart/2008/layout/HorizontalMultiLevelHierarchy"/>
    <dgm:cxn modelId="{E6298D12-9A83-B54A-AA39-633111751DD8}" type="presParOf" srcId="{D5B76B88-08A5-6A40-93FA-3B02405FA438}" destId="{46E1DF65-DA60-4B43-969F-E35356578BF0}" srcOrd="0" destOrd="0" presId="urn:microsoft.com/office/officeart/2008/layout/HorizontalMultiLevelHierarchy"/>
    <dgm:cxn modelId="{48FD649C-4586-4841-A606-FD93778047D2}" type="presParOf" srcId="{D5B76B88-08A5-6A40-93FA-3B02405FA438}" destId="{402ED189-8445-7A40-8E87-5F69F7D93B0D}" srcOrd="1" destOrd="0" presId="urn:microsoft.com/office/officeart/2008/layout/HorizontalMultiLevelHierarchy"/>
    <dgm:cxn modelId="{B040E100-025A-D647-98C4-241D42BA3C21}" type="presParOf" srcId="{402ED189-8445-7A40-8E87-5F69F7D93B0D}" destId="{CBD3172E-126A-274A-8018-7EE2E8A12F48}" srcOrd="0" destOrd="0" presId="urn:microsoft.com/office/officeart/2008/layout/HorizontalMultiLevelHierarchy"/>
    <dgm:cxn modelId="{76FACF3A-2055-1F48-9D42-D04FA11E80BB}" type="presParOf" srcId="{CBD3172E-126A-274A-8018-7EE2E8A12F48}" destId="{412CDEE3-93AC-4247-B594-E2EE063A948B}" srcOrd="0" destOrd="0" presId="urn:microsoft.com/office/officeart/2008/layout/HorizontalMultiLevelHierarchy"/>
    <dgm:cxn modelId="{81EAB70F-2180-2444-B122-65B38824066F}" type="presParOf" srcId="{402ED189-8445-7A40-8E87-5F69F7D93B0D}" destId="{C1448574-BF38-594B-BE13-009E0CAB9AD6}" srcOrd="1" destOrd="0" presId="urn:microsoft.com/office/officeart/2008/layout/HorizontalMultiLevelHierarchy"/>
    <dgm:cxn modelId="{46F99301-DC44-3140-80F6-5263EC70C5CD}" type="presParOf" srcId="{C1448574-BF38-594B-BE13-009E0CAB9AD6}" destId="{363A0CE8-C306-2743-B034-3F581646D000}" srcOrd="0" destOrd="0" presId="urn:microsoft.com/office/officeart/2008/layout/HorizontalMultiLevelHierarchy"/>
    <dgm:cxn modelId="{DB2959D1-6B30-0F4F-96C3-F6CF8E4AF6E9}" type="presParOf" srcId="{C1448574-BF38-594B-BE13-009E0CAB9AD6}" destId="{52B0F8DC-CD00-844A-B7B1-1DD9C51FE122}" srcOrd="1" destOrd="0" presId="urn:microsoft.com/office/officeart/2008/layout/HorizontalMultiLevelHierarchy"/>
    <dgm:cxn modelId="{20710E81-2759-044E-97F9-8350FDF2E175}" type="presParOf" srcId="{52B0F8DC-CD00-844A-B7B1-1DD9C51FE122}" destId="{8144B248-1AD3-9D42-A67F-DD3EE57C4248}" srcOrd="0" destOrd="0" presId="urn:microsoft.com/office/officeart/2008/layout/HorizontalMultiLevelHierarchy"/>
    <dgm:cxn modelId="{BF96B2B2-4F5E-2F4F-BEB2-FC6A5752FDC9}" type="presParOf" srcId="{8144B248-1AD3-9D42-A67F-DD3EE57C4248}" destId="{619F8719-678F-244F-8273-B7C9D5BC8D66}" srcOrd="0" destOrd="0" presId="urn:microsoft.com/office/officeart/2008/layout/HorizontalMultiLevelHierarchy"/>
    <dgm:cxn modelId="{A05FBC7A-F6A8-AB41-886E-D49A32396162}" type="presParOf" srcId="{52B0F8DC-CD00-844A-B7B1-1DD9C51FE122}" destId="{0B07DFA4-32AE-AA47-9EEE-66918608C462}" srcOrd="1" destOrd="0" presId="urn:microsoft.com/office/officeart/2008/layout/HorizontalMultiLevelHierarchy"/>
    <dgm:cxn modelId="{7AEEADC1-6F8B-444F-BC37-762144351072}" type="presParOf" srcId="{0B07DFA4-32AE-AA47-9EEE-66918608C462}" destId="{3D5EADDF-ADA2-1A43-BBD9-91F495AC5BE3}" srcOrd="0" destOrd="0" presId="urn:microsoft.com/office/officeart/2008/layout/HorizontalMultiLevelHierarchy"/>
    <dgm:cxn modelId="{C321A3E5-5381-CC4C-8B91-0E2F6BB663CF}" type="presParOf" srcId="{0B07DFA4-32AE-AA47-9EEE-66918608C462}" destId="{14613269-1E5B-344F-94FD-CDF62232469A}" srcOrd="1" destOrd="0" presId="urn:microsoft.com/office/officeart/2008/layout/HorizontalMultiLevelHierarchy"/>
    <dgm:cxn modelId="{0801FA2A-6E2B-7F4F-9013-2E75966C74A1}" type="presParOf" srcId="{14613269-1E5B-344F-94FD-CDF62232469A}" destId="{7AD927C8-9038-EC4A-8108-E2A3BF78CEEC}" srcOrd="0" destOrd="0" presId="urn:microsoft.com/office/officeart/2008/layout/HorizontalMultiLevelHierarchy"/>
    <dgm:cxn modelId="{D6C77DDF-3A7A-3F46-BD09-A702F43DE3A6}" type="presParOf" srcId="{7AD927C8-9038-EC4A-8108-E2A3BF78CEEC}" destId="{25D95EEA-AC23-5C4C-9959-4477A1179426}" srcOrd="0" destOrd="0" presId="urn:microsoft.com/office/officeart/2008/layout/HorizontalMultiLevelHierarchy"/>
    <dgm:cxn modelId="{5DB1FCB5-0CEB-6D48-9F4F-AE21CB50F226}" type="presParOf" srcId="{14613269-1E5B-344F-94FD-CDF62232469A}" destId="{B07458BA-37E3-5344-AD81-F1F1B38051DC}" srcOrd="1" destOrd="0" presId="urn:microsoft.com/office/officeart/2008/layout/HorizontalMultiLevelHierarchy"/>
    <dgm:cxn modelId="{7CED8DA9-0268-D643-99CC-E53D14B8EF16}" type="presParOf" srcId="{B07458BA-37E3-5344-AD81-F1F1B38051DC}" destId="{57140306-78F1-1F42-9D9D-9B902490FD9F}" srcOrd="0" destOrd="0" presId="urn:microsoft.com/office/officeart/2008/layout/HorizontalMultiLevelHierarchy"/>
    <dgm:cxn modelId="{F2B5A83E-9511-4B47-8D66-74984648E9DE}" type="presParOf" srcId="{B07458BA-37E3-5344-AD81-F1F1B38051DC}" destId="{59F4F3A4-6456-3C46-A317-458C0C0B6C28}" srcOrd="1" destOrd="0" presId="urn:microsoft.com/office/officeart/2008/layout/HorizontalMultiLevelHierarchy"/>
    <dgm:cxn modelId="{46535B84-8B75-D440-830E-DC2DDCD471B9}" type="presParOf" srcId="{14613269-1E5B-344F-94FD-CDF62232469A}" destId="{B49E2A01-5205-CB4C-9812-52A6DFB8999A}" srcOrd="2" destOrd="0" presId="urn:microsoft.com/office/officeart/2008/layout/HorizontalMultiLevelHierarchy"/>
    <dgm:cxn modelId="{F51DE1E0-FE87-1E4F-A8DA-8658D45FFD30}" type="presParOf" srcId="{B49E2A01-5205-CB4C-9812-52A6DFB8999A}" destId="{C3D44A7A-DF8D-1143-9A48-2CEA24B10290}" srcOrd="0" destOrd="0" presId="urn:microsoft.com/office/officeart/2008/layout/HorizontalMultiLevelHierarchy"/>
    <dgm:cxn modelId="{F3AE5AE8-D37B-8D4B-A63B-73B2633DAD99}" type="presParOf" srcId="{14613269-1E5B-344F-94FD-CDF62232469A}" destId="{137CCD19-1095-8D4C-9346-4287661FD7D7}" srcOrd="3" destOrd="0" presId="urn:microsoft.com/office/officeart/2008/layout/HorizontalMultiLevelHierarchy"/>
    <dgm:cxn modelId="{1BB503B1-BFCB-7B46-989B-E69FC2D5A8AD}" type="presParOf" srcId="{137CCD19-1095-8D4C-9346-4287661FD7D7}" destId="{46F1962F-E7A8-4441-8E24-0ED74B044520}" srcOrd="0" destOrd="0" presId="urn:microsoft.com/office/officeart/2008/layout/HorizontalMultiLevelHierarchy"/>
    <dgm:cxn modelId="{CAD98FEC-F9BB-F84C-8696-6693FC072687}" type="presParOf" srcId="{137CCD19-1095-8D4C-9346-4287661FD7D7}" destId="{2EF77C1D-AC56-394A-93EC-5A2568CD74C7}" srcOrd="1" destOrd="0" presId="urn:microsoft.com/office/officeart/2008/layout/HorizontalMultiLevelHierarchy"/>
    <dgm:cxn modelId="{537E21AE-18E7-EB48-81C8-7B6184A62A1B}" type="presParOf" srcId="{14613269-1E5B-344F-94FD-CDF62232469A}" destId="{5476006C-E0CF-274F-9D34-D836BA933D62}" srcOrd="4" destOrd="0" presId="urn:microsoft.com/office/officeart/2008/layout/HorizontalMultiLevelHierarchy"/>
    <dgm:cxn modelId="{7BC966B4-0421-A545-9ABB-8BF7261E9361}" type="presParOf" srcId="{5476006C-E0CF-274F-9D34-D836BA933D62}" destId="{1D6A87F9-D533-6D45-B893-776C2978D4DC}" srcOrd="0" destOrd="0" presId="urn:microsoft.com/office/officeart/2008/layout/HorizontalMultiLevelHierarchy"/>
    <dgm:cxn modelId="{D4DDC919-AFB9-F640-B340-BB6E6618F9E8}" type="presParOf" srcId="{14613269-1E5B-344F-94FD-CDF62232469A}" destId="{99E441AA-B49D-5047-B456-E9E230AE9BB6}" srcOrd="5" destOrd="0" presId="urn:microsoft.com/office/officeart/2008/layout/HorizontalMultiLevelHierarchy"/>
    <dgm:cxn modelId="{30FB4B7F-DC37-2D4E-AEA4-54A8BCDADEC9}" type="presParOf" srcId="{99E441AA-B49D-5047-B456-E9E230AE9BB6}" destId="{7F592984-705D-E647-B9FB-DC98607C15B8}" srcOrd="0" destOrd="0" presId="urn:microsoft.com/office/officeart/2008/layout/HorizontalMultiLevelHierarchy"/>
    <dgm:cxn modelId="{92E100E2-D9F3-874D-AC9A-8AD5B0EA6691}" type="presParOf" srcId="{99E441AA-B49D-5047-B456-E9E230AE9BB6}" destId="{B7098792-FEF0-7549-84BE-BB3B681CB41B}" srcOrd="1" destOrd="0" presId="urn:microsoft.com/office/officeart/2008/layout/HorizontalMultiLevelHierarchy"/>
    <dgm:cxn modelId="{FE95305C-C6D6-FD4F-8806-FA9FA63B616F}" type="presParOf" srcId="{402ED189-8445-7A40-8E87-5F69F7D93B0D}" destId="{86EF0EE9-48FB-5D4B-8AF1-03B56FE1F448}" srcOrd="2" destOrd="0" presId="urn:microsoft.com/office/officeart/2008/layout/HorizontalMultiLevelHierarchy"/>
    <dgm:cxn modelId="{0235A72A-D102-7F43-B71A-57A7693B29FC}" type="presParOf" srcId="{86EF0EE9-48FB-5D4B-8AF1-03B56FE1F448}" destId="{23FF6570-506C-5D4C-8FAA-2526954F25C9}" srcOrd="0" destOrd="0" presId="urn:microsoft.com/office/officeart/2008/layout/HorizontalMultiLevelHierarchy"/>
    <dgm:cxn modelId="{48F28BBC-AB42-0540-9BEA-E1880479AE34}" type="presParOf" srcId="{402ED189-8445-7A40-8E87-5F69F7D93B0D}" destId="{167C9D05-1386-084A-9219-963763799B01}" srcOrd="3" destOrd="0" presId="urn:microsoft.com/office/officeart/2008/layout/HorizontalMultiLevelHierarchy"/>
    <dgm:cxn modelId="{88388F15-A57D-C443-B9AF-A5436EC422B6}" type="presParOf" srcId="{167C9D05-1386-084A-9219-963763799B01}" destId="{F4E82DBB-792F-A143-8550-611AB2686EDE}" srcOrd="0" destOrd="0" presId="urn:microsoft.com/office/officeart/2008/layout/HorizontalMultiLevelHierarchy"/>
    <dgm:cxn modelId="{53994120-6234-7A43-BDEB-96F64C384585}" type="presParOf" srcId="{167C9D05-1386-084A-9219-963763799B01}" destId="{46FD6AD5-2F87-3844-9F1C-30F6281F6A78}" srcOrd="1" destOrd="0" presId="urn:microsoft.com/office/officeart/2008/layout/HorizontalMultiLevelHierarchy"/>
    <dgm:cxn modelId="{73D186DF-E66F-904C-A56C-6D5BF5A327B4}" type="presParOf" srcId="{46FD6AD5-2F87-3844-9F1C-30F6281F6A78}" destId="{D4DE8E01-6293-FF4E-A534-167C36E8E49A}" srcOrd="0" destOrd="0" presId="urn:microsoft.com/office/officeart/2008/layout/HorizontalMultiLevelHierarchy"/>
    <dgm:cxn modelId="{3786D450-65C4-8F4E-B090-637764D86C20}" type="presParOf" srcId="{D4DE8E01-6293-FF4E-A534-167C36E8E49A}" destId="{EDDD6CB9-ECFA-1540-BAB1-3B89C7579C0D}" srcOrd="0" destOrd="0" presId="urn:microsoft.com/office/officeart/2008/layout/HorizontalMultiLevelHierarchy"/>
    <dgm:cxn modelId="{209FE18B-543F-CF4E-90A0-826AAB0D4294}" type="presParOf" srcId="{46FD6AD5-2F87-3844-9F1C-30F6281F6A78}" destId="{C6E20CE2-3287-164B-85E5-5E8ACE1161E1}" srcOrd="1" destOrd="0" presId="urn:microsoft.com/office/officeart/2008/layout/HorizontalMultiLevelHierarchy"/>
    <dgm:cxn modelId="{8CA32CA2-47D9-814B-9A98-DF84C06616C0}" type="presParOf" srcId="{C6E20CE2-3287-164B-85E5-5E8ACE1161E1}" destId="{75E1052C-21B2-474E-B018-0469DB936536}" srcOrd="0" destOrd="0" presId="urn:microsoft.com/office/officeart/2008/layout/HorizontalMultiLevelHierarchy"/>
    <dgm:cxn modelId="{E57CE082-FD83-2E4F-8A38-30138F004455}" type="presParOf" srcId="{C6E20CE2-3287-164B-85E5-5E8ACE1161E1}" destId="{A552F5E1-DD6C-D64B-85CE-1A33F3840DD0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4DE8E01-6293-FF4E-A534-167C36E8E49A}">
      <dsp:nvSpPr>
        <dsp:cNvPr id="0" name=""/>
        <dsp:cNvSpPr/>
      </dsp:nvSpPr>
      <dsp:spPr>
        <a:xfrm>
          <a:off x="3843559" y="4821424"/>
          <a:ext cx="408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1"/>
              </a:moveTo>
              <a:lnTo>
                <a:pt x="204079" y="45721"/>
              </a:lnTo>
              <a:lnTo>
                <a:pt x="204079" y="45720"/>
              </a:lnTo>
              <a:lnTo>
                <a:pt x="408158" y="45720"/>
              </a:lnTo>
            </a:path>
          </a:pathLst>
        </a:custGeom>
        <a:noFill/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037435" y="4856940"/>
        <a:ext cx="20407" cy="20407"/>
      </dsp:txXfrm>
    </dsp:sp>
    <dsp:sp modelId="{86EF0EE9-48FB-5D4B-8AF1-03B56FE1F448}">
      <dsp:nvSpPr>
        <dsp:cNvPr id="0" name=""/>
        <dsp:cNvSpPr/>
      </dsp:nvSpPr>
      <dsp:spPr>
        <a:xfrm>
          <a:off x="1331595" y="3504568"/>
          <a:ext cx="805795" cy="13625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02897" y="0"/>
              </a:lnTo>
              <a:lnTo>
                <a:pt x="402897" y="1362576"/>
              </a:lnTo>
              <a:lnTo>
                <a:pt x="805795" y="1362576"/>
              </a:lnTo>
            </a:path>
          </a:pathLst>
        </a:custGeom>
        <a:noFill/>
        <a:ln w="127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>
            <a:solidFill>
              <a:srgbClr val="000000"/>
            </a:solidFill>
          </a:endParaRPr>
        </a:p>
      </dsp:txBody>
      <dsp:txXfrm>
        <a:off x="1694917" y="4146281"/>
        <a:ext cx="79150" cy="79150"/>
      </dsp:txXfrm>
    </dsp:sp>
    <dsp:sp modelId="{5476006C-E0CF-274F-9D34-D836BA933D62}">
      <dsp:nvSpPr>
        <dsp:cNvPr id="0" name=""/>
        <dsp:cNvSpPr/>
      </dsp:nvSpPr>
      <dsp:spPr>
        <a:xfrm>
          <a:off x="6094968" y="2454018"/>
          <a:ext cx="787068" cy="24131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93534" y="0"/>
              </a:lnTo>
              <a:lnTo>
                <a:pt x="393534" y="2413125"/>
              </a:lnTo>
              <a:lnTo>
                <a:pt x="787068" y="2413125"/>
              </a:lnTo>
            </a:path>
          </a:pathLst>
        </a:custGeom>
        <a:noFill/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900" kern="1200">
            <a:solidFill>
              <a:srgbClr val="000000"/>
            </a:solidFill>
          </a:endParaRPr>
        </a:p>
      </dsp:txBody>
      <dsp:txXfrm>
        <a:off x="6425046" y="3597125"/>
        <a:ext cx="126911" cy="126911"/>
      </dsp:txXfrm>
    </dsp:sp>
    <dsp:sp modelId="{B49E2A01-5205-CB4C-9812-52A6DFB8999A}">
      <dsp:nvSpPr>
        <dsp:cNvPr id="0" name=""/>
        <dsp:cNvSpPr/>
      </dsp:nvSpPr>
      <dsp:spPr>
        <a:xfrm>
          <a:off x="6094968" y="2454018"/>
          <a:ext cx="792363" cy="10173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96181" y="0"/>
              </a:lnTo>
              <a:lnTo>
                <a:pt x="396181" y="1017325"/>
              </a:lnTo>
              <a:lnTo>
                <a:pt x="792363" y="1017325"/>
              </a:lnTo>
            </a:path>
          </a:pathLst>
        </a:custGeom>
        <a:noFill/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>
            <a:solidFill>
              <a:srgbClr val="000000"/>
            </a:solidFill>
          </a:endParaRPr>
        </a:p>
      </dsp:txBody>
      <dsp:txXfrm>
        <a:off x="6458913" y="2930444"/>
        <a:ext cx="64474" cy="64474"/>
      </dsp:txXfrm>
    </dsp:sp>
    <dsp:sp modelId="{7AD927C8-9038-EC4A-8108-E2A3BF78CEEC}">
      <dsp:nvSpPr>
        <dsp:cNvPr id="0" name=""/>
        <dsp:cNvSpPr/>
      </dsp:nvSpPr>
      <dsp:spPr>
        <a:xfrm>
          <a:off x="6094968" y="2174793"/>
          <a:ext cx="787068" cy="279225"/>
        </a:xfrm>
        <a:custGeom>
          <a:avLst/>
          <a:gdLst/>
          <a:ahLst/>
          <a:cxnLst/>
          <a:rect l="0" t="0" r="0" b="0"/>
          <a:pathLst>
            <a:path>
              <a:moveTo>
                <a:pt x="0" y="279225"/>
              </a:moveTo>
              <a:lnTo>
                <a:pt x="393534" y="279225"/>
              </a:lnTo>
              <a:lnTo>
                <a:pt x="393534" y="0"/>
              </a:lnTo>
              <a:lnTo>
                <a:pt x="787068" y="0"/>
              </a:lnTo>
            </a:path>
          </a:pathLst>
        </a:custGeom>
        <a:noFill/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>
            <a:solidFill>
              <a:srgbClr val="000000"/>
            </a:solidFill>
          </a:endParaRPr>
        </a:p>
      </dsp:txBody>
      <dsp:txXfrm>
        <a:off x="6467624" y="2293527"/>
        <a:ext cx="41756" cy="41756"/>
      </dsp:txXfrm>
    </dsp:sp>
    <dsp:sp modelId="{8144B248-1AD3-9D42-A67F-DD3EE57C4248}">
      <dsp:nvSpPr>
        <dsp:cNvPr id="0" name=""/>
        <dsp:cNvSpPr/>
      </dsp:nvSpPr>
      <dsp:spPr>
        <a:xfrm>
          <a:off x="4112224" y="2408298"/>
          <a:ext cx="41690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8100"/>
              </a:moveTo>
              <a:lnTo>
                <a:pt x="208453" y="48100"/>
              </a:lnTo>
              <a:lnTo>
                <a:pt x="208453" y="45720"/>
              </a:lnTo>
              <a:lnTo>
                <a:pt x="416906" y="45720"/>
              </a:lnTo>
            </a:path>
          </a:pathLst>
        </a:custGeom>
        <a:noFill/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>
            <a:solidFill>
              <a:srgbClr val="000000"/>
            </a:solidFill>
          </a:endParaRPr>
        </a:p>
      </dsp:txBody>
      <dsp:txXfrm>
        <a:off x="4310255" y="2443596"/>
        <a:ext cx="20845" cy="20845"/>
      </dsp:txXfrm>
    </dsp:sp>
    <dsp:sp modelId="{CBD3172E-126A-274A-8018-7EE2E8A12F48}">
      <dsp:nvSpPr>
        <dsp:cNvPr id="0" name=""/>
        <dsp:cNvSpPr/>
      </dsp:nvSpPr>
      <dsp:spPr>
        <a:xfrm>
          <a:off x="1331595" y="2456399"/>
          <a:ext cx="800700" cy="1048168"/>
        </a:xfrm>
        <a:custGeom>
          <a:avLst/>
          <a:gdLst/>
          <a:ahLst/>
          <a:cxnLst/>
          <a:rect l="0" t="0" r="0" b="0"/>
          <a:pathLst>
            <a:path>
              <a:moveTo>
                <a:pt x="0" y="1048168"/>
              </a:moveTo>
              <a:lnTo>
                <a:pt x="400350" y="1048168"/>
              </a:lnTo>
              <a:lnTo>
                <a:pt x="400350" y="0"/>
              </a:lnTo>
              <a:lnTo>
                <a:pt x="800700" y="0"/>
              </a:lnTo>
            </a:path>
          </a:pathLst>
        </a:custGeom>
        <a:noFill/>
        <a:ln w="127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>
            <a:solidFill>
              <a:srgbClr val="000000"/>
            </a:solidFill>
          </a:endParaRPr>
        </a:p>
      </dsp:txBody>
      <dsp:txXfrm>
        <a:off x="1698970" y="2947509"/>
        <a:ext cx="65950" cy="65950"/>
      </dsp:txXfrm>
    </dsp:sp>
    <dsp:sp modelId="{46E1DF65-DA60-4B43-969F-E35356578BF0}">
      <dsp:nvSpPr>
        <dsp:cNvPr id="0" name=""/>
        <dsp:cNvSpPr/>
      </dsp:nvSpPr>
      <dsp:spPr>
        <a:xfrm>
          <a:off x="27039" y="2993652"/>
          <a:ext cx="1587280" cy="102183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300" kern="1200" dirty="0" smtClean="0">
              <a:solidFill>
                <a:srgbClr val="000000"/>
              </a:solidFill>
            </a:rPr>
            <a:t>Valuación de Inventarios</a:t>
          </a:r>
          <a:endParaRPr lang="es-ES" sz="2300" kern="1200" dirty="0">
            <a:solidFill>
              <a:srgbClr val="000000"/>
            </a:solidFill>
          </a:endParaRPr>
        </a:p>
      </dsp:txBody>
      <dsp:txXfrm>
        <a:off x="27039" y="2993652"/>
        <a:ext cx="1587280" cy="1021831"/>
      </dsp:txXfrm>
    </dsp:sp>
    <dsp:sp modelId="{363A0CE8-C306-2743-B034-3F581646D000}">
      <dsp:nvSpPr>
        <dsp:cNvPr id="0" name=""/>
        <dsp:cNvSpPr/>
      </dsp:nvSpPr>
      <dsp:spPr>
        <a:xfrm>
          <a:off x="2132296" y="2150954"/>
          <a:ext cx="1979928" cy="61089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 smtClean="0">
              <a:solidFill>
                <a:srgbClr val="000000"/>
              </a:solidFill>
            </a:rPr>
            <a:t>Al costo	</a:t>
          </a:r>
        </a:p>
      </dsp:txBody>
      <dsp:txXfrm>
        <a:off x="2132296" y="2150954"/>
        <a:ext cx="1979928" cy="610891"/>
      </dsp:txXfrm>
    </dsp:sp>
    <dsp:sp modelId="{3D5EADDF-ADA2-1A43-BBD9-91F495AC5BE3}">
      <dsp:nvSpPr>
        <dsp:cNvPr id="0" name=""/>
        <dsp:cNvSpPr/>
      </dsp:nvSpPr>
      <dsp:spPr>
        <a:xfrm>
          <a:off x="4529131" y="1943103"/>
          <a:ext cx="1565837" cy="102183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 smtClean="0">
              <a:solidFill>
                <a:srgbClr val="000000"/>
              </a:solidFill>
            </a:rPr>
            <a:t> Métodos</a:t>
          </a:r>
        </a:p>
      </dsp:txBody>
      <dsp:txXfrm>
        <a:off x="4529131" y="1943103"/>
        <a:ext cx="1565837" cy="1021831"/>
      </dsp:txXfrm>
    </dsp:sp>
    <dsp:sp modelId="{57140306-78F1-1F42-9D9D-9B902490FD9F}">
      <dsp:nvSpPr>
        <dsp:cNvPr id="0" name=""/>
        <dsp:cNvSpPr/>
      </dsp:nvSpPr>
      <dsp:spPr>
        <a:xfrm>
          <a:off x="6882036" y="1663877"/>
          <a:ext cx="2146503" cy="102183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 smtClean="0">
              <a:solidFill>
                <a:srgbClr val="000000"/>
              </a:solidFill>
            </a:rPr>
            <a:t>Adquisición</a:t>
          </a:r>
        </a:p>
      </dsp:txBody>
      <dsp:txXfrm>
        <a:off x="6882036" y="1663877"/>
        <a:ext cx="2146503" cy="1021831"/>
      </dsp:txXfrm>
    </dsp:sp>
    <dsp:sp modelId="{46F1962F-E7A8-4441-8E24-0ED74B044520}">
      <dsp:nvSpPr>
        <dsp:cNvPr id="0" name=""/>
        <dsp:cNvSpPr/>
      </dsp:nvSpPr>
      <dsp:spPr>
        <a:xfrm>
          <a:off x="6887332" y="2960428"/>
          <a:ext cx="2141207" cy="102183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 smtClean="0">
              <a:solidFill>
                <a:srgbClr val="000000"/>
              </a:solidFill>
            </a:rPr>
            <a:t>Estándar</a:t>
          </a:r>
        </a:p>
      </dsp:txBody>
      <dsp:txXfrm>
        <a:off x="6887332" y="2960428"/>
        <a:ext cx="2141207" cy="1021831"/>
      </dsp:txXfrm>
    </dsp:sp>
    <dsp:sp modelId="{7F592984-705D-E647-B9FB-DC98607C15B8}">
      <dsp:nvSpPr>
        <dsp:cNvPr id="0" name=""/>
        <dsp:cNvSpPr/>
      </dsp:nvSpPr>
      <dsp:spPr>
        <a:xfrm>
          <a:off x="6882036" y="4356228"/>
          <a:ext cx="2146503" cy="102183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 smtClean="0">
              <a:solidFill>
                <a:srgbClr val="000000"/>
              </a:solidFill>
            </a:rPr>
            <a:t>Detallistas</a:t>
          </a:r>
        </a:p>
      </dsp:txBody>
      <dsp:txXfrm>
        <a:off x="6882036" y="4356228"/>
        <a:ext cx="2146503" cy="1021831"/>
      </dsp:txXfrm>
    </dsp:sp>
    <dsp:sp modelId="{F4E82DBB-792F-A143-8550-611AB2686EDE}">
      <dsp:nvSpPr>
        <dsp:cNvPr id="0" name=""/>
        <dsp:cNvSpPr/>
      </dsp:nvSpPr>
      <dsp:spPr>
        <a:xfrm>
          <a:off x="2137390" y="4555118"/>
          <a:ext cx="1706169" cy="62405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 smtClean="0">
              <a:solidFill>
                <a:srgbClr val="000000"/>
              </a:solidFill>
            </a:rPr>
            <a:t>Al VNR</a:t>
          </a:r>
          <a:endParaRPr lang="es-ES" sz="2200" kern="1200" dirty="0">
            <a:solidFill>
              <a:srgbClr val="000000"/>
            </a:solidFill>
          </a:endParaRPr>
        </a:p>
      </dsp:txBody>
      <dsp:txXfrm>
        <a:off x="2137390" y="4555118"/>
        <a:ext cx="1706169" cy="624052"/>
      </dsp:txXfrm>
    </dsp:sp>
    <dsp:sp modelId="{75E1052C-21B2-474E-B018-0469DB936536}">
      <dsp:nvSpPr>
        <dsp:cNvPr id="0" name=""/>
        <dsp:cNvSpPr/>
      </dsp:nvSpPr>
      <dsp:spPr>
        <a:xfrm>
          <a:off x="4251718" y="4356228"/>
          <a:ext cx="1721754" cy="102183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 smtClean="0">
              <a:solidFill>
                <a:srgbClr val="000000"/>
              </a:solidFill>
            </a:rPr>
            <a:t>PV - Costos de disposición</a:t>
          </a:r>
          <a:endParaRPr lang="es-ES" sz="2200" kern="1200" dirty="0">
            <a:solidFill>
              <a:srgbClr val="000000"/>
            </a:solidFill>
          </a:endParaRPr>
        </a:p>
      </dsp:txBody>
      <dsp:txXfrm>
        <a:off x="4251718" y="4356228"/>
        <a:ext cx="1721754" cy="10218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9"/>
            <a:ext cx="8915400" cy="877824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34553"/>
            <a:ext cx="8001000" cy="3823447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D9699-B666-A14A-96D2-2A44E7A7C8D0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D9699-B666-A14A-96D2-2A44E7A7C8D0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Diapositiva de título con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5435"/>
            <a:ext cx="8915400" cy="914400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943600"/>
            <a:ext cx="8001000" cy="9144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 anchor="t" anchorCtr="0"/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38862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399"/>
            <a:ext cx="8915400" cy="2286000"/>
          </a:xfrm>
          <a:solidFill>
            <a:schemeClr val="tx2"/>
          </a:solidFill>
        </p:spPr>
        <p:txBody>
          <a:bodyPr vert="horz" lIns="1188720" tIns="45720" rIns="274320" bIns="45720" rtlCol="0" anchor="b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484607"/>
            <a:ext cx="8001000" cy="77724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D9699-B666-A14A-96D2-2A44E7A7C8D0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7534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D9699-B666-A14A-96D2-2A44E7A7C8D0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588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588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7534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7534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20588" y="188259"/>
            <a:ext cx="2895600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D9699-B666-A14A-96D2-2A44E7A7C8D0}" type="slidenum">
              <a:rPr lang="es-ES" smtClean="0"/>
              <a:pPr/>
              <a:t>‹Nr.›</a:t>
            </a:fld>
            <a:endParaRPr lang="es-ES"/>
          </a:p>
        </p:txBody>
      </p:sp>
      <p:cxnSp>
        <p:nvCxnSpPr>
          <p:cNvPr id="11" name="Straight Connector 10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D9699-B666-A14A-96D2-2A44E7A7C8D0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D9699-B666-A14A-96D2-2A44E7A7C8D0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7534" y="2590800"/>
            <a:ext cx="3566160" cy="36861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2000"/>
            </a:lvl6pPr>
            <a:lvl7pPr marL="2055813" indent="-344488">
              <a:defRPr sz="2000"/>
            </a:lvl7pPr>
            <a:lvl8pPr marL="2055813" indent="-344488">
              <a:defRPr sz="2000"/>
            </a:lvl8pPr>
            <a:lvl9pPr marL="2055813" indent="-344488"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952" y="2039111"/>
            <a:ext cx="356616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D9699-B666-A14A-96D2-2A44E7A7C8D0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7987" y="2048256"/>
            <a:ext cx="3427413" cy="420624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039112"/>
            <a:ext cx="457200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D9699-B666-A14A-96D2-2A44E7A7C8D0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Imagen encima d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2 imágenes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928616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3 imágenes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6601968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7543800" y="1129553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7543800" y="2629169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D9699-B666-A14A-96D2-2A44E7A7C8D0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7553" y="1129554"/>
            <a:ext cx="914400" cy="5533278"/>
          </a:xfrm>
        </p:spPr>
        <p:txBody>
          <a:bodyPr vert="eaVert" lIns="274320" tIns="685800" bIns="685800"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1734671"/>
            <a:ext cx="6426200" cy="4542304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D9699-B666-A14A-96D2-2A44E7A7C8D0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123856"/>
            <a:ext cx="8913813" cy="914400"/>
          </a:xfrm>
          <a:prstGeom prst="rect">
            <a:avLst/>
          </a:prstGeo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4424" y="2595562"/>
            <a:ext cx="7610476" cy="3670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80094" y="188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FF5C20A-969D-A344-8F6F-6DD53331C915}" type="datetimeFigureOut">
              <a:rPr lang="es-ES" smtClean="0"/>
              <a:pPr/>
              <a:t>30/3/15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0588" y="188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89894" y="6569075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84D9699-B666-A14A-96D2-2A44E7A7C8D0}" type="slidenum">
              <a:rPr lang="es-ES" smtClean="0"/>
              <a:pPr/>
              <a:t>‹Nr.›</a:t>
            </a:fld>
            <a:endParaRPr lang="es-ES"/>
          </a:p>
        </p:txBody>
      </p:sp>
      <p:sp>
        <p:nvSpPr>
          <p:cNvPr id="7" name="Rectangle 6"/>
          <p:cNvSpPr/>
          <p:nvPr/>
        </p:nvSpPr>
        <p:spPr>
          <a:xfrm>
            <a:off x="914400" y="0"/>
            <a:ext cx="7999413" cy="1828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914400" y="6675120"/>
            <a:ext cx="7999413" cy="18288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61" r:id="rId2"/>
    <p:sldLayoutId id="2147483862" r:id="rId3"/>
    <p:sldLayoutId id="2147483863" r:id="rId4"/>
    <p:sldLayoutId id="2147483864" r:id="rId5"/>
    <p:sldLayoutId id="2147483865" r:id="rId6"/>
    <p:sldLayoutId id="2147483866" r:id="rId7"/>
    <p:sldLayoutId id="2147483867" r:id="rId8"/>
    <p:sldLayoutId id="2147483868" r:id="rId9"/>
    <p:sldLayoutId id="2147483869" r:id="rId10"/>
    <p:sldLayoutId id="2147483870" r:id="rId11"/>
    <p:sldLayoutId id="2147483871" r:id="rId12"/>
    <p:sldLayoutId id="2147483872" r:id="rId13"/>
    <p:sldLayoutId id="2147483873" r:id="rId14"/>
    <p:sldLayoutId id="2147483874" r:id="rId15"/>
  </p:sldLayoutIdLst>
  <p:txStyles>
    <p:titleStyle>
      <a:lvl1pPr marL="0" indent="0"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Font typeface="Wingdings 2" pitchFamily="18" charset="2"/>
        <a:buChar char="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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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s-ES" sz="4000" dirty="0" smtClean="0"/>
              <a:t>NIF C-4 INVENTARIOS</a:t>
            </a:r>
            <a:endParaRPr lang="es-ES" sz="40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r>
              <a:rPr lang="es-ES" dirty="0" smtClean="0"/>
              <a:t>Tania Ruiz</a:t>
            </a:r>
          </a:p>
          <a:p>
            <a:r>
              <a:rPr lang="es-ES" dirty="0" smtClean="0"/>
              <a:t>Ana Lucia Higuera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72708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PRINCIPALES CAMBIOS CON EL BOLETIN C-4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 smtClean="0"/>
          </a:p>
          <a:p>
            <a:r>
              <a:rPr lang="es-ES" dirty="0" smtClean="0"/>
              <a:t>Se elimina costeo directo: solo se tomaban costos variables. </a:t>
            </a:r>
          </a:p>
          <a:p>
            <a:endParaRPr lang="es-ES" dirty="0" smtClean="0"/>
          </a:p>
          <a:p>
            <a:r>
              <a:rPr lang="es-ES" dirty="0" smtClean="0"/>
              <a:t>Se elimina UEPS: </a:t>
            </a:r>
            <a:r>
              <a:rPr lang="es-ES_tradnl" dirty="0"/>
              <a:t>los costos de los últimos artículos en entrar </a:t>
            </a:r>
            <a:r>
              <a:rPr lang="es-ES_tradnl" dirty="0" smtClean="0"/>
              <a:t>a inventario son </a:t>
            </a:r>
            <a:r>
              <a:rPr lang="es-ES_tradnl" dirty="0"/>
              <a:t>los primeros en </a:t>
            </a:r>
            <a:r>
              <a:rPr lang="es-ES_tradnl" dirty="0" smtClean="0"/>
              <a:t>salir.</a:t>
            </a:r>
            <a:r>
              <a:rPr lang="es-MX" dirty="0" smtClean="0">
                <a:effectLst/>
              </a:rPr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58743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ALCANCE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dirty="0" smtClean="0"/>
              <a:t>Esta norma aplica para todos los inventarios, excepto:</a:t>
            </a:r>
          </a:p>
          <a:p>
            <a:pPr marL="0" indent="0">
              <a:buNone/>
            </a:pPr>
            <a:endParaRPr lang="es-ES" dirty="0" smtClean="0"/>
          </a:p>
          <a:p>
            <a:pPr lvl="0"/>
            <a:r>
              <a:rPr lang="es-ES_tradnl" dirty="0"/>
              <a:t>Las obras en proceso de un constructor, contratos de servicios relacionados</a:t>
            </a:r>
            <a:r>
              <a:rPr lang="es-ES_tradnl" dirty="0" smtClean="0"/>
              <a:t>.</a:t>
            </a:r>
            <a:endParaRPr lang="es-MX" dirty="0"/>
          </a:p>
          <a:p>
            <a:pPr lvl="0"/>
            <a:r>
              <a:rPr lang="es-ES_tradnl" dirty="0"/>
              <a:t>Los instrumentos financieros.</a:t>
            </a:r>
            <a:endParaRPr lang="es-MX" dirty="0"/>
          </a:p>
          <a:p>
            <a:pPr lvl="0"/>
            <a:r>
              <a:rPr lang="es-ES_tradnl" dirty="0"/>
              <a:t>Los activos biológicos.</a:t>
            </a:r>
            <a:endParaRPr lang="es-MX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88985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INVENTARIOS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14424" y="2249026"/>
            <a:ext cx="7610476" cy="401730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ES_tradnl" dirty="0"/>
              <a:t>El costo de inventarios debe incluir todos los costos de compra y producción que se hayan incurrido para darles su ubicación y condición actual</a:t>
            </a:r>
            <a:r>
              <a:rPr lang="es-ES_tradnl" dirty="0" smtClean="0"/>
              <a:t>.</a:t>
            </a:r>
          </a:p>
          <a:p>
            <a:r>
              <a:rPr lang="es-ES_tradnl" dirty="0" smtClean="0"/>
              <a:t>Costo de compra: precio de compra, derechos de importación, costo de transporte, almacenaje, etc. </a:t>
            </a:r>
          </a:p>
          <a:p>
            <a:r>
              <a:rPr lang="es-ES_tradnl" dirty="0" smtClean="0"/>
              <a:t>Costo de producción: </a:t>
            </a:r>
            <a:r>
              <a:rPr lang="es-ES_tradnl" dirty="0"/>
              <a:t>costos directamente relacionados con las unidades </a:t>
            </a:r>
            <a:r>
              <a:rPr lang="es-ES_tradnl" dirty="0" smtClean="0"/>
              <a:t>producidas, tales como; </a:t>
            </a:r>
          </a:p>
          <a:p>
            <a:pPr>
              <a:buFontTx/>
              <a:buChar char="-"/>
            </a:pPr>
            <a:r>
              <a:rPr lang="es-ES_tradnl" dirty="0" smtClean="0"/>
              <a:t>Materia prima</a:t>
            </a:r>
          </a:p>
          <a:p>
            <a:pPr>
              <a:buFontTx/>
              <a:buChar char="-"/>
            </a:pPr>
            <a:r>
              <a:rPr lang="es-ES_tradnl" dirty="0" smtClean="0"/>
              <a:t>Mano de obra directa</a:t>
            </a:r>
          </a:p>
          <a:p>
            <a:pPr>
              <a:buFontTx/>
              <a:buChar char="-"/>
            </a:pPr>
            <a:r>
              <a:rPr lang="es-ES_tradnl" dirty="0" smtClean="0"/>
              <a:t>Gastos indirectos de producción</a:t>
            </a:r>
            <a:r>
              <a:rPr lang="es-MX" dirty="0" smtClean="0"/>
              <a:t> </a:t>
            </a:r>
            <a:endParaRPr lang="es-ES_tradnl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51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315490471"/>
              </p:ext>
            </p:extLst>
          </p:nvPr>
        </p:nvGraphicFramePr>
        <p:xfrm>
          <a:off x="115460" y="588744"/>
          <a:ext cx="9028540" cy="5378060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VALUACIÓN - RECONOCIMIENTO INICIAL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47213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FÓRMULAS DE ASIGNACIÓN DE COSTOS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14424" y="2371422"/>
            <a:ext cx="7610476" cy="38949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dirty="0"/>
              <a:t>Se debe utilizar la misma </a:t>
            </a:r>
            <a:r>
              <a:rPr lang="es-ES_tradnl" dirty="0" smtClean="0"/>
              <a:t>fórmula </a:t>
            </a:r>
            <a:r>
              <a:rPr lang="es-ES_tradnl" dirty="0"/>
              <a:t>de asignación del costo para todos los inventarios con naturaleza y uso similar para ella. </a:t>
            </a:r>
            <a:endParaRPr lang="es-ES" dirty="0" smtClean="0"/>
          </a:p>
          <a:p>
            <a:r>
              <a:rPr lang="es-ES" dirty="0" smtClean="0"/>
              <a:t>Costos identificados</a:t>
            </a:r>
          </a:p>
          <a:p>
            <a:pPr marL="0" indent="0">
              <a:buNone/>
            </a:pPr>
            <a:endParaRPr lang="es-ES" dirty="0" smtClean="0"/>
          </a:p>
          <a:p>
            <a:r>
              <a:rPr lang="es-ES" dirty="0" smtClean="0"/>
              <a:t>Costos promedios</a:t>
            </a:r>
          </a:p>
          <a:p>
            <a:pPr marL="0" indent="0">
              <a:buNone/>
            </a:pPr>
            <a:endParaRPr lang="es-ES" dirty="0" smtClean="0"/>
          </a:p>
          <a:p>
            <a:r>
              <a:rPr lang="es-ES" dirty="0" smtClean="0"/>
              <a:t>Primeras entradas primeras salidas (PEPS)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11247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COSTOS IDENTIFICADOS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ES" dirty="0"/>
          </a:p>
          <a:p>
            <a:r>
              <a:rPr lang="es-ES" dirty="0" smtClean="0"/>
              <a:t>Casas, tienen costos asignados.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3374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COSTOS PROMEDIOS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72893" y="2258974"/>
            <a:ext cx="4299107" cy="2162582"/>
          </a:xfrm>
          <a:ln w="28575" cmpd="sng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s-ES" dirty="0"/>
              <a:t>Empresa X</a:t>
            </a:r>
          </a:p>
          <a:p>
            <a:pPr marL="0" indent="0">
              <a:buNone/>
            </a:pPr>
            <a:r>
              <a:rPr lang="es-ES" dirty="0" smtClean="0"/>
              <a:t>Enero 1. Inventario </a:t>
            </a:r>
            <a:r>
              <a:rPr lang="es-ES" dirty="0"/>
              <a:t>Inicial 4,000 a $5.50</a:t>
            </a:r>
          </a:p>
          <a:p>
            <a:pPr marL="0" indent="0">
              <a:buNone/>
            </a:pPr>
            <a:r>
              <a:rPr lang="es-ES" dirty="0"/>
              <a:t>Enero 17. Compras 1,000 a $6.00</a:t>
            </a:r>
          </a:p>
          <a:p>
            <a:pPr marL="0" indent="0">
              <a:buNone/>
            </a:pPr>
            <a:r>
              <a:rPr lang="es-ES" dirty="0"/>
              <a:t>Marzo 22. Compras 3,000 a $</a:t>
            </a:r>
            <a:r>
              <a:rPr lang="es-ES" dirty="0" smtClean="0"/>
              <a:t>7.00</a:t>
            </a:r>
          </a:p>
          <a:p>
            <a:pPr marL="0" indent="0">
              <a:buNone/>
            </a:pPr>
            <a:endParaRPr lang="es-ES" dirty="0"/>
          </a:p>
          <a:p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413115" y="4693767"/>
            <a:ext cx="37333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1. El 10 de enero se venden 2,000 u</a:t>
            </a:r>
          </a:p>
          <a:p>
            <a:endParaRPr lang="es-ES" dirty="0" smtClean="0"/>
          </a:p>
          <a:p>
            <a:r>
              <a:rPr lang="es-ES" dirty="0" smtClean="0"/>
              <a:t>2,000 x $5.50 = $11,000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648505" y="2255795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2. El 20 de febrero se venden 2,000 u</a:t>
            </a:r>
          </a:p>
          <a:p>
            <a:endParaRPr lang="es-ES" dirty="0"/>
          </a:p>
          <a:p>
            <a:r>
              <a:rPr lang="es-ES" dirty="0" smtClean="0"/>
              <a:t>Para calcular el costo unitario promedio ponderado =</a:t>
            </a:r>
          </a:p>
          <a:p>
            <a:endParaRPr lang="es-ES" dirty="0" smtClean="0"/>
          </a:p>
          <a:p>
            <a:r>
              <a:rPr lang="es-ES" u="sng" dirty="0" smtClean="0"/>
              <a:t>Costo del </a:t>
            </a:r>
            <a:r>
              <a:rPr lang="es-ES" u="sng" dirty="0" err="1" smtClean="0"/>
              <a:t>Inv</a:t>
            </a:r>
            <a:r>
              <a:rPr lang="es-ES" u="sng" dirty="0" smtClean="0"/>
              <a:t> disponible para venta</a:t>
            </a:r>
          </a:p>
          <a:p>
            <a:r>
              <a:rPr lang="es-ES" dirty="0" smtClean="0"/>
              <a:t>Cantidad de </a:t>
            </a:r>
            <a:r>
              <a:rPr lang="es-ES" dirty="0" err="1" smtClean="0"/>
              <a:t>Inv</a:t>
            </a:r>
            <a:r>
              <a:rPr lang="es-ES" dirty="0" smtClean="0"/>
              <a:t> disponible para venta</a:t>
            </a:r>
          </a:p>
          <a:p>
            <a:endParaRPr lang="es-ES" dirty="0"/>
          </a:p>
          <a:p>
            <a:r>
              <a:rPr lang="es-ES" dirty="0" smtClean="0"/>
              <a:t>$11,000 + $6,000 = $17,000</a:t>
            </a:r>
          </a:p>
          <a:p>
            <a:r>
              <a:rPr lang="es-ES" dirty="0" smtClean="0"/>
              <a:t>2,000 u + 1,000 u =     3,000 u</a:t>
            </a:r>
          </a:p>
          <a:p>
            <a:endParaRPr lang="es-ES" dirty="0"/>
          </a:p>
          <a:p>
            <a:r>
              <a:rPr lang="es-ES" dirty="0" smtClean="0"/>
              <a:t>$17,000 ÷ 3,000 u = $5.667/u</a:t>
            </a:r>
          </a:p>
          <a:p>
            <a:endParaRPr lang="es-ES" dirty="0"/>
          </a:p>
          <a:p>
            <a:r>
              <a:rPr lang="es-ES" dirty="0" smtClean="0"/>
              <a:t>2,000 u x $5,667 = $11,334</a:t>
            </a:r>
          </a:p>
          <a:p>
            <a:r>
              <a:rPr lang="es-ES" dirty="0" smtClean="0"/>
              <a:t>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03513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PEPS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13115" y="2187828"/>
            <a:ext cx="4253557" cy="221842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s-ES" dirty="0" smtClean="0"/>
              <a:t>Empresa X</a:t>
            </a:r>
          </a:p>
          <a:p>
            <a:pPr marL="0" indent="0">
              <a:buNone/>
            </a:pPr>
            <a:r>
              <a:rPr lang="es-ES" dirty="0" smtClean="0"/>
              <a:t>Enero 1. Inventario Inicial 4,000 a $5.50</a:t>
            </a:r>
          </a:p>
          <a:p>
            <a:pPr marL="0" indent="0">
              <a:buNone/>
            </a:pPr>
            <a:r>
              <a:rPr lang="es-ES" dirty="0" smtClean="0"/>
              <a:t>Enero 17. Compras 1,000 a $6.00</a:t>
            </a:r>
          </a:p>
          <a:p>
            <a:pPr marL="0" indent="0">
              <a:buNone/>
            </a:pPr>
            <a:r>
              <a:rPr lang="es-ES" dirty="0" smtClean="0"/>
              <a:t>Marzo 22. Compras 3,000 a $7.00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413115" y="4693767"/>
            <a:ext cx="37333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1. El 10 de enero se venden 2,000 u</a:t>
            </a:r>
          </a:p>
          <a:p>
            <a:endParaRPr lang="es-ES" dirty="0" smtClean="0"/>
          </a:p>
          <a:p>
            <a:r>
              <a:rPr lang="es-ES" dirty="0" smtClean="0"/>
              <a:t>2,000 x $5.50 = </a:t>
            </a:r>
            <a:r>
              <a:rPr lang="es-ES" u="sng" dirty="0" smtClean="0"/>
              <a:t>$11,000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341813" y="4658419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2. El 15 de abril se venden 4,000 u</a:t>
            </a:r>
          </a:p>
          <a:p>
            <a:r>
              <a:rPr lang="es-ES" dirty="0" smtClean="0"/>
              <a:t> </a:t>
            </a:r>
          </a:p>
          <a:p>
            <a:r>
              <a:rPr lang="es-ES" dirty="0" smtClean="0"/>
              <a:t>2,000 x $5.50 = $11,000</a:t>
            </a:r>
          </a:p>
          <a:p>
            <a:r>
              <a:rPr lang="es-ES" dirty="0" smtClean="0"/>
              <a:t>1,000 x $6.00 = $  6,000</a:t>
            </a:r>
          </a:p>
          <a:p>
            <a:r>
              <a:rPr lang="es-ES" dirty="0" smtClean="0"/>
              <a:t>1,000 x $7.00 = </a:t>
            </a:r>
            <a:r>
              <a:rPr lang="es-ES" u="sng" dirty="0" smtClean="0"/>
              <a:t>$  7,000</a:t>
            </a:r>
          </a:p>
          <a:p>
            <a:r>
              <a:rPr lang="es-ES" dirty="0"/>
              <a:t> </a:t>
            </a:r>
            <a:r>
              <a:rPr lang="es-ES" dirty="0" smtClean="0"/>
              <a:t>                         $24,000</a:t>
            </a:r>
          </a:p>
          <a:p>
            <a:r>
              <a:rPr lang="es-ES" dirty="0"/>
              <a:t> </a:t>
            </a:r>
            <a:r>
              <a:rPr lang="es-ES" dirty="0" smtClean="0"/>
              <a:t>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528040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COSTO FINANCIERO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14424" y="2457871"/>
            <a:ext cx="7610476" cy="36707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dirty="0"/>
              <a:t>El RIF debe incluirse en el costo de los inventarios y también:</a:t>
            </a:r>
            <a:endParaRPr lang="es-MX" dirty="0"/>
          </a:p>
          <a:p>
            <a:pPr marL="0" indent="0">
              <a:buNone/>
            </a:pPr>
            <a:endParaRPr lang="es-MX" dirty="0"/>
          </a:p>
          <a:p>
            <a:pPr lvl="0"/>
            <a:r>
              <a:rPr lang="es-ES_tradnl" dirty="0"/>
              <a:t>debe capitalizarse en los inventarios que requieren un periodo de adquisición o de producción sustancial prolongado para ponerlos en condiciones de venta.</a:t>
            </a:r>
            <a:endParaRPr lang="es-MX" dirty="0"/>
          </a:p>
          <a:p>
            <a:pPr marL="0" indent="0">
              <a:buNone/>
            </a:pPr>
            <a:endParaRPr lang="es-MX" dirty="0"/>
          </a:p>
          <a:p>
            <a:pPr lvl="0"/>
            <a:r>
              <a:rPr lang="es-ES_tradnl" dirty="0"/>
              <a:t>no deben capitalizarse en los inventarios que se fabrican o producen rutinariamente en un periodo.</a:t>
            </a:r>
            <a:endParaRPr lang="es-MX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45132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39593"/>
            <a:ext cx="8686800" cy="1143000"/>
          </a:xfrm>
        </p:spPr>
        <p:txBody>
          <a:bodyPr>
            <a:normAutofit/>
          </a:bodyPr>
          <a:lstStyle/>
          <a:p>
            <a:r>
              <a:rPr lang="es-ES" sz="2800" dirty="0" smtClean="0"/>
              <a:t>CAMBIO DE FÓRMULA DE ASIGNACIÓN DEL COSTO Y MÉTODO DE VALUACIÓN</a:t>
            </a:r>
            <a:endParaRPr lang="es-ES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2029082"/>
            <a:ext cx="8229600" cy="4525963"/>
          </a:xfrm>
        </p:spPr>
        <p:txBody>
          <a:bodyPr/>
          <a:lstStyle/>
          <a:p>
            <a:endParaRPr lang="es-ES_tradnl" dirty="0" smtClean="0"/>
          </a:p>
          <a:p>
            <a:r>
              <a:rPr lang="es-ES_tradnl" dirty="0" smtClean="0"/>
              <a:t>El </a:t>
            </a:r>
            <a:r>
              <a:rPr lang="es-ES_tradnl" dirty="0"/>
              <a:t>cambio de un </a:t>
            </a:r>
            <a:r>
              <a:rPr lang="es-ES_tradnl" b="1" dirty="0"/>
              <a:t>método</a:t>
            </a:r>
            <a:r>
              <a:rPr lang="es-ES_tradnl" dirty="0"/>
              <a:t> de valuación de inventarios se trata </a:t>
            </a:r>
            <a:r>
              <a:rPr lang="es-ES_tradnl" dirty="0" smtClean="0"/>
              <a:t>prospectivamente.</a:t>
            </a:r>
          </a:p>
          <a:p>
            <a:endParaRPr lang="es-ES_tradnl" dirty="0" smtClean="0"/>
          </a:p>
          <a:p>
            <a:r>
              <a:rPr lang="es-ES_tradnl" dirty="0"/>
              <a:t>E</a:t>
            </a:r>
            <a:r>
              <a:rPr lang="es-ES_tradnl" dirty="0" smtClean="0"/>
              <a:t>l </a:t>
            </a:r>
            <a:r>
              <a:rPr lang="es-ES_tradnl" dirty="0"/>
              <a:t>cambio de una </a:t>
            </a:r>
            <a:r>
              <a:rPr lang="es-ES_tradnl" b="1" dirty="0"/>
              <a:t>fórmula</a:t>
            </a:r>
            <a:r>
              <a:rPr lang="es-ES_tradnl" dirty="0"/>
              <a:t> de asignación del costo de inventarios se trata </a:t>
            </a:r>
            <a:r>
              <a:rPr lang="es-ES_tradnl" dirty="0" smtClean="0"/>
              <a:t>retrospectivamente.</a:t>
            </a:r>
            <a:endParaRPr lang="es-MX" dirty="0"/>
          </a:p>
          <a:p>
            <a:pPr marL="0" indent="0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17732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PÉRDIDAS POR DETERIORO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14424" y="2356123"/>
            <a:ext cx="7610476" cy="4253259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ES" dirty="0"/>
              <a:t>M</a:t>
            </a:r>
            <a:r>
              <a:rPr lang="es-ES" dirty="0" smtClean="0"/>
              <a:t>onto en que los beneficios económicos futuros esperados de un inventario son menores que su valor neto en libros. </a:t>
            </a:r>
          </a:p>
          <a:p>
            <a:pPr marL="0" indent="0">
              <a:buNone/>
            </a:pPr>
            <a:r>
              <a:rPr lang="es-ES" dirty="0" smtClean="0"/>
              <a:t>Existen variaciones en el costo de adquisición de los inventarios por: </a:t>
            </a:r>
            <a:endParaRPr lang="es-ES" dirty="0"/>
          </a:p>
          <a:p>
            <a:pPr lvl="0"/>
            <a:r>
              <a:rPr lang="es-ES_tradnl" dirty="0" smtClean="0"/>
              <a:t>Obsolescencia</a:t>
            </a:r>
            <a:endParaRPr lang="es-MX" dirty="0"/>
          </a:p>
          <a:p>
            <a:pPr lvl="0"/>
            <a:r>
              <a:rPr lang="es-ES_tradnl" dirty="0" smtClean="0"/>
              <a:t>Baja </a:t>
            </a:r>
            <a:r>
              <a:rPr lang="es-ES_tradnl" dirty="0"/>
              <a:t>en los precios de mercado </a:t>
            </a:r>
            <a:endParaRPr lang="es-MX" dirty="0"/>
          </a:p>
          <a:p>
            <a:pPr lvl="0"/>
            <a:r>
              <a:rPr lang="es-ES_tradnl" dirty="0" smtClean="0"/>
              <a:t>Daño</a:t>
            </a:r>
            <a:endParaRPr lang="es-MX" dirty="0"/>
          </a:p>
          <a:p>
            <a:pPr lvl="0"/>
            <a:r>
              <a:rPr lang="es-ES_tradnl" dirty="0" smtClean="0"/>
              <a:t>Si </a:t>
            </a:r>
            <a:r>
              <a:rPr lang="es-ES_tradnl" dirty="0"/>
              <a:t>incrementan los costos estimados para terminarlos o poder realizar la </a:t>
            </a:r>
            <a:r>
              <a:rPr lang="es-ES_tradnl" dirty="0" smtClean="0"/>
              <a:t>venta</a:t>
            </a:r>
          </a:p>
          <a:p>
            <a:pPr marL="0" lvl="0" indent="0">
              <a:buNone/>
            </a:pPr>
            <a:r>
              <a:rPr lang="es-ES_tradnl" dirty="0" smtClean="0"/>
              <a:t>Debido a esto se debe modificar la valuación de los inventarios y no deben ser reconocidos en exceso al importe que se espera por la venta o uso. </a:t>
            </a:r>
            <a:endParaRPr lang="es-ES_tradnl" dirty="0"/>
          </a:p>
          <a:p>
            <a:pPr marL="0" lvl="0" indent="0">
              <a:buNone/>
            </a:pPr>
            <a:endParaRPr lang="es-MX" dirty="0"/>
          </a:p>
          <a:p>
            <a:pPr marL="0" indent="0">
              <a:buNone/>
            </a:pPr>
            <a:endParaRPr lang="es-ES" dirty="0" smtClean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22944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PÉRDIDAS POR DETERIORO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14424" y="2402037"/>
            <a:ext cx="7610476" cy="337472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s-MX" sz="2400" dirty="0"/>
          </a:p>
          <a:p>
            <a:r>
              <a:rPr lang="es-ES" sz="2400" dirty="0" smtClean="0"/>
              <a:t>Se debe hacer una nueva </a:t>
            </a:r>
            <a:r>
              <a:rPr lang="es-ES" sz="2400" u="sng" dirty="0" smtClean="0"/>
              <a:t>evaluación</a:t>
            </a:r>
            <a:r>
              <a:rPr lang="es-ES" sz="2400" dirty="0" smtClean="0"/>
              <a:t> del VNR y el importe de la pérdida reconocido se revierte en resultados del periodo.</a:t>
            </a:r>
          </a:p>
          <a:p>
            <a:endParaRPr lang="es-ES" sz="2400" dirty="0"/>
          </a:p>
          <a:p>
            <a:r>
              <a:rPr lang="es-ES_tradnl" sz="2400" dirty="0" smtClean="0"/>
              <a:t>El </a:t>
            </a:r>
            <a:r>
              <a:rPr lang="es-ES_tradnl" sz="2400" dirty="0"/>
              <a:t>importe de cualquier pérdida o reversión de pérdida por deterioro se </a:t>
            </a:r>
            <a:r>
              <a:rPr lang="es-ES_tradnl" sz="2400" u="sng" dirty="0"/>
              <a:t>reconoce</a:t>
            </a:r>
            <a:r>
              <a:rPr lang="es-ES_tradnl" sz="2400" dirty="0"/>
              <a:t> como costo de ventas o disminución a éste en el periodo en el que ocurre. </a:t>
            </a:r>
            <a:endParaRPr lang="es-ES" sz="2400" dirty="0" smtClean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10169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PRESENTACIÓN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 smtClean="0"/>
          </a:p>
          <a:p>
            <a:r>
              <a:rPr lang="es-ES_tradnl" dirty="0" smtClean="0"/>
              <a:t>En </a:t>
            </a:r>
            <a:r>
              <a:rPr lang="es-ES_tradnl" dirty="0"/>
              <a:t>el estado de posición financiera, los inventarios y sus estimaciones se presentan en activos </a:t>
            </a:r>
            <a:r>
              <a:rPr lang="es-ES_tradnl" dirty="0" smtClean="0"/>
              <a:t>circulantes y cualquier revelación significante en notas.  </a:t>
            </a:r>
            <a:endParaRPr lang="es-MX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801887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rception">
  <a:themeElements>
    <a:clrScheme name="Perception">
      <a:dk1>
        <a:sysClr val="windowText" lastClr="000000"/>
      </a:dk1>
      <a:lt1>
        <a:sysClr val="window" lastClr="FFFFFF"/>
      </a:lt1>
      <a:dk2>
        <a:srgbClr val="333333"/>
      </a:dk2>
      <a:lt2>
        <a:srgbClr val="BBC0AC"/>
      </a:lt2>
      <a:accent1>
        <a:srgbClr val="A2C816"/>
      </a:accent1>
      <a:accent2>
        <a:srgbClr val="E07602"/>
      </a:accent2>
      <a:accent3>
        <a:srgbClr val="E4C402"/>
      </a:accent3>
      <a:accent4>
        <a:srgbClr val="7DC1EF"/>
      </a:accent4>
      <a:accent5>
        <a:srgbClr val="21449B"/>
      </a:accent5>
      <a:accent6>
        <a:srgbClr val="A2B170"/>
      </a:accent6>
      <a:hlink>
        <a:srgbClr val="8DA440"/>
      </a:hlink>
      <a:folHlink>
        <a:srgbClr val="4C4F3F"/>
      </a:folHlink>
    </a:clrScheme>
    <a:fontScheme name="Perception">
      <a:maj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ajorFont>
      <a:min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Perception">
      <a:fillStyleLst>
        <a:solidFill>
          <a:schemeClr val="phClr"/>
        </a:solidFill>
        <a:solidFill>
          <a:schemeClr val="phClr">
            <a:shade val="90000"/>
          </a:schemeClr>
        </a:solidFill>
        <a:solidFill>
          <a:schemeClr val="phClr">
            <a:shade val="80000"/>
          </a:schemeClr>
        </a:soli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>
              <a:alpha val="8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bliqueTopRight"/>
            <a:lightRig rig="threePt" dir="tl"/>
          </a:scene3d>
          <a:sp3d>
            <a:bevelT w="25400" h="25400"/>
          </a:sp3d>
        </a:effectStyle>
        <a:effectStyle>
          <a:effectLst/>
          <a:scene3d>
            <a:camera prst="perspectiveFront" fov="4200000"/>
            <a:lightRig rig="balanced" dir="tl">
              <a:rot lat="0" lon="0" rev="18600000"/>
            </a:lightRig>
          </a:scene3d>
          <a:sp3d prstMaterial="metal">
            <a:bevelT w="63500" h="50800" prst="angle"/>
          </a:sp3d>
        </a:effectStyle>
      </a:effectStyleLst>
      <a:bgFillStyleLst>
        <a:solidFill>
          <a:schemeClr val="phClr">
            <a:tint val="90000"/>
          </a:schemeClr>
        </a:solidFill>
        <a:solidFill>
          <a:schemeClr val="phClr">
            <a:tint val="50000"/>
          </a:schemeClr>
        </a:solidFill>
        <a:solidFill>
          <a:schemeClr val="phClr">
            <a:shade val="60000"/>
          </a:schemeClr>
        </a:soli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Percepción.thmx</Template>
  <TotalTime>856</TotalTime>
  <Words>668</Words>
  <Application>Microsoft Macintosh PowerPoint</Application>
  <PresentationFormat>Presentación en pantalla (4:3)</PresentationFormat>
  <Paragraphs>110</Paragraphs>
  <Slides>14</Slides>
  <Notes>0</Notes>
  <HiddenSlides>0</HiddenSlides>
  <MMClips>0</MMClips>
  <ScaleCrop>false</ScaleCrop>
  <HeadingPairs>
    <vt:vector size="4" baseType="variant">
      <vt:variant>
        <vt:lpstr>Plantilla de diseño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Perception</vt:lpstr>
      <vt:lpstr>NIF C-4 INVENTARIOS</vt:lpstr>
      <vt:lpstr>PRINCIPALES CAMBIOS CON EL BOLETIN C-4</vt:lpstr>
      <vt:lpstr>ALCANCE</vt:lpstr>
      <vt:lpstr>INVENTARIOS</vt:lpstr>
      <vt:lpstr>VALUACIÓN - RECONOCIMIENTO INICIAL</vt:lpstr>
      <vt:lpstr>FÓRMULAS DE ASIGNACIÓN DE COSTOS</vt:lpstr>
      <vt:lpstr>COSTOS IDENTIFICADOS</vt:lpstr>
      <vt:lpstr>COSTOS PROMEDIOS</vt:lpstr>
      <vt:lpstr>PEPS</vt:lpstr>
      <vt:lpstr>COSTO FINANCIERO</vt:lpstr>
      <vt:lpstr>CAMBIO DE FÓRMULA DE ASIGNACIÓN DEL COSTO Y MÉTODO DE VALUACIÓN</vt:lpstr>
      <vt:lpstr>PÉRDIDAS POR DETERIORO</vt:lpstr>
      <vt:lpstr>PÉRDIDAS POR DETERIORO</vt:lpstr>
      <vt:lpstr>PRESENTACIÓN </vt:lpstr>
    </vt:vector>
  </TitlesOfParts>
  <Company>Fiscal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NIF C-4 INVENTARIOS</dc:title>
  <dc:creator>Ana Lucia Higuera Campos</dc:creator>
  <cp:lastModifiedBy>Estefanía Mèndez Godinez</cp:lastModifiedBy>
  <cp:revision>28</cp:revision>
  <dcterms:created xsi:type="dcterms:W3CDTF">2015-03-30T18:17:42Z</dcterms:created>
  <dcterms:modified xsi:type="dcterms:W3CDTF">2015-03-30T18:18:27Z</dcterms:modified>
</cp:coreProperties>
</file>