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4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5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6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7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43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93" r:id="rId10"/>
    <p:sldId id="295" r:id="rId11"/>
    <p:sldId id="283" r:id="rId12"/>
    <p:sldId id="284" r:id="rId13"/>
    <p:sldId id="285" r:id="rId14"/>
    <p:sldId id="287" r:id="rId15"/>
    <p:sldId id="289" r:id="rId16"/>
    <p:sldId id="264" r:id="rId17"/>
    <p:sldId id="265" r:id="rId18"/>
    <p:sldId id="266" r:id="rId19"/>
    <p:sldId id="269" r:id="rId20"/>
    <p:sldId id="279" r:id="rId21"/>
    <p:sldId id="280" r:id="rId22"/>
    <p:sldId id="28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82" r:id="rId31"/>
    <p:sldId id="292" r:id="rId32"/>
    <p:sldId id="291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clrMru>
    <a:srgbClr val="D0E8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Estilo claro 1 - Énfasis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Estilo claro 1 - Énfasis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Estilo claro 1 - Énfasis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E3FDE45-AF77-4B5C-9715-49D594BDF05E}" styleName="Estilo claro 1 - Énfasis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Estilo claro 1 - Énfasis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120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handoutMaster" Target="handoutMasters/handoutMaster1.xml"/><Relationship Id="rId36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diagrams/_rels/data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g"/><Relationship Id="rId2" Type="http://schemas.openxmlformats.org/officeDocument/2006/relationships/image" Target="../media/image16.jpg"/></Relationships>
</file>

<file path=ppt/diagrams/_rels/drawing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g"/><Relationship Id="rId2" Type="http://schemas.openxmlformats.org/officeDocument/2006/relationships/image" Target="../media/image16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>NIF C-1</a:t>
          </a:r>
          <a:br>
            <a:rPr lang="es-ES" dirty="0" smtClean="0"/>
          </a:br>
          <a:r>
            <a:rPr lang="es-ES" dirty="0" smtClean="0"/>
            <a:t>Efectivo y Equivalentes de Efectivo</a:t>
          </a: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/>
      <dgm:spPr/>
      <dgm:t>
        <a:bodyPr/>
        <a:lstStyle/>
        <a:p>
          <a:r>
            <a:rPr lang="es-ES" dirty="0" smtClean="0"/>
            <a:t>NIF C-3</a:t>
          </a:r>
          <a:br>
            <a:rPr lang="es-ES" dirty="0" smtClean="0"/>
          </a:br>
          <a:r>
            <a:rPr lang="es-ES" dirty="0" smtClean="0"/>
            <a:t>Cuentas por Cobrar</a:t>
          </a:r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/>
      <dgm:spPr/>
      <dgm:t>
        <a:bodyPr/>
        <a:lstStyle/>
        <a:p>
          <a:r>
            <a:rPr lang="es-ES" dirty="0" smtClean="0"/>
            <a:t>NIF C-20 Instrumentos de Financiamiento por cobrar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13EC7330-7EE3-7E46-921F-CCB10EA188D8}" type="presOf" srcId="{D9BE35F6-DBC5-8445-80DE-9C583364C66E}" destId="{71FFB010-909E-6C49-BA99-C3E898D391FE}" srcOrd="0" destOrd="0" presId="urn:microsoft.com/office/officeart/2005/8/layout/chevron1"/>
    <dgm:cxn modelId="{1E6EE461-34AE-ED47-9002-D022744638F7}" type="presOf" srcId="{B275C532-2C5C-2746-80E1-2F365D8C1607}" destId="{BBA5360E-6900-B94E-9B84-6837CE633F77}" srcOrd="0" destOrd="0" presId="urn:microsoft.com/office/officeart/2005/8/layout/chevron1"/>
    <dgm:cxn modelId="{EB1588E7-771C-CA44-959A-0A5C9B9C5D27}" type="presOf" srcId="{5E5CB7AF-D4F5-2643-AC77-E299057CAE38}" destId="{97F2B77E-837E-974B-A3AC-2EBCA299A239}" srcOrd="0" destOrd="0" presId="urn:microsoft.com/office/officeart/2005/8/layout/chevron1"/>
    <dgm:cxn modelId="{66657BE0-D733-7C45-8289-FCD6D6742D76}" type="presOf" srcId="{0F7089AB-F037-DC48-8BCD-7E4981E7451F}" destId="{936DFB3B-56CC-454F-B562-D41CA8ABD1DA}" srcOrd="0" destOrd="0" presId="urn:microsoft.com/office/officeart/2005/8/layout/chevron1"/>
    <dgm:cxn modelId="{EDBA2E1D-2D0E-F04C-9CD0-896598AFE392}" type="presParOf" srcId="{936DFB3B-56CC-454F-B562-D41CA8ABD1DA}" destId="{71FFB010-909E-6C49-BA99-C3E898D391FE}" srcOrd="0" destOrd="0" presId="urn:microsoft.com/office/officeart/2005/8/layout/chevron1"/>
    <dgm:cxn modelId="{1B27EBC4-29B9-1447-944C-6C88E86498D0}" type="presParOf" srcId="{936DFB3B-56CC-454F-B562-D41CA8ABD1DA}" destId="{269B5CFB-06E9-D14A-AC27-E402672ED929}" srcOrd="1" destOrd="0" presId="urn:microsoft.com/office/officeart/2005/8/layout/chevron1"/>
    <dgm:cxn modelId="{DBF745AB-9725-B04F-AC02-29593852E063}" type="presParOf" srcId="{936DFB3B-56CC-454F-B562-D41CA8ABD1DA}" destId="{BBA5360E-6900-B94E-9B84-6837CE633F77}" srcOrd="2" destOrd="0" presId="urn:microsoft.com/office/officeart/2005/8/layout/chevron1"/>
    <dgm:cxn modelId="{90863A9C-5C2A-434B-ACDB-A66C795A5409}" type="presParOf" srcId="{936DFB3B-56CC-454F-B562-D41CA8ABD1DA}" destId="{15E3AFA3-7778-E34A-B8B7-65A9D40961A1}" srcOrd="3" destOrd="0" presId="urn:microsoft.com/office/officeart/2005/8/layout/chevron1"/>
    <dgm:cxn modelId="{3D64F01E-88D4-4A40-9468-5DCE729BD28C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C-1</a:t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/>
      <dgm:spPr/>
      <dgm:t>
        <a:bodyPr/>
        <a:lstStyle/>
        <a:p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40B19D2F-C38A-0B41-861D-0118141F141B}" type="presOf" srcId="{0F7089AB-F037-DC48-8BCD-7E4981E7451F}" destId="{936DFB3B-56CC-454F-B562-D41CA8ABD1DA}" srcOrd="0" destOrd="0" presId="urn:microsoft.com/office/officeart/2005/8/layout/chevron1"/>
    <dgm:cxn modelId="{E4074041-905B-A34B-9F50-5888B0F2D5C9}" type="presOf" srcId="{D9BE35F6-DBC5-8445-80DE-9C583364C66E}" destId="{71FFB010-909E-6C49-BA99-C3E898D391FE}" srcOrd="0" destOrd="0" presId="urn:microsoft.com/office/officeart/2005/8/layout/chevron1"/>
    <dgm:cxn modelId="{B91C70CB-100A-C24C-9BBA-A559F3D26E56}" type="presOf" srcId="{5E5CB7AF-D4F5-2643-AC77-E299057CAE38}" destId="{97F2B77E-837E-974B-A3AC-2EBCA299A239}" srcOrd="0" destOrd="0" presId="urn:microsoft.com/office/officeart/2005/8/layout/chevron1"/>
    <dgm:cxn modelId="{63CA93BB-92E0-4B4B-A0D4-17602CCE39E2}" type="presOf" srcId="{B275C532-2C5C-2746-80E1-2F365D8C1607}" destId="{BBA5360E-6900-B94E-9B84-6837CE633F77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7B5444D0-2B1B-C34B-8F3A-0E20B78092D6}" type="presParOf" srcId="{936DFB3B-56CC-454F-B562-D41CA8ABD1DA}" destId="{71FFB010-909E-6C49-BA99-C3E898D391FE}" srcOrd="0" destOrd="0" presId="urn:microsoft.com/office/officeart/2005/8/layout/chevron1"/>
    <dgm:cxn modelId="{6C45CCFC-B0F2-2044-B259-7860B6785397}" type="presParOf" srcId="{936DFB3B-56CC-454F-B562-D41CA8ABD1DA}" destId="{269B5CFB-06E9-D14A-AC27-E402672ED929}" srcOrd="1" destOrd="0" presId="urn:microsoft.com/office/officeart/2005/8/layout/chevron1"/>
    <dgm:cxn modelId="{FB6AABD3-473A-DA4C-85E2-A049A9473094}" type="presParOf" srcId="{936DFB3B-56CC-454F-B562-D41CA8ABD1DA}" destId="{BBA5360E-6900-B94E-9B84-6837CE633F77}" srcOrd="2" destOrd="0" presId="urn:microsoft.com/office/officeart/2005/8/layout/chevron1"/>
    <dgm:cxn modelId="{3BEEB8D7-64DF-244F-9CF0-8DFD62E2FF23}" type="presParOf" srcId="{936DFB3B-56CC-454F-B562-D41CA8ABD1DA}" destId="{15E3AFA3-7778-E34A-B8B7-65A9D40961A1}" srcOrd="3" destOrd="0" presId="urn:microsoft.com/office/officeart/2005/8/layout/chevron1"/>
    <dgm:cxn modelId="{82B8D8BE-5D06-914B-BE06-BFAC72263210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D9770AF-2F9B-3545-87EF-B1CF6010600A}" type="doc">
      <dgm:prSet loTypeId="urn:microsoft.com/office/officeart/2005/8/layout/matrix3" loCatId="" qsTypeId="urn:microsoft.com/office/officeart/2005/8/quickstyle/simple4" qsCatId="simple" csTypeId="urn:microsoft.com/office/officeart/2005/8/colors/accent1_5" csCatId="accent1" phldr="1"/>
      <dgm:spPr/>
      <dgm:t>
        <a:bodyPr/>
        <a:lstStyle/>
        <a:p>
          <a:endParaRPr lang="es-ES"/>
        </a:p>
      </dgm:t>
    </dgm:pt>
    <dgm:pt modelId="{525B7E09-58D5-444B-B336-A81EE45BFC70}">
      <dgm:prSet phldrT="[Texto]"/>
      <dgm:spPr/>
      <dgm:t>
        <a:bodyPr/>
        <a:lstStyle/>
        <a:p>
          <a:r>
            <a:rPr lang="es-ES" dirty="0" smtClean="0"/>
            <a:t>Valores a corto plazo</a:t>
          </a:r>
          <a:endParaRPr lang="es-ES" dirty="0"/>
        </a:p>
      </dgm:t>
    </dgm:pt>
    <dgm:pt modelId="{033F57E0-F50D-4246-9732-56B5A4A6D2CF}" type="parTrans" cxnId="{C0B33CA3-12C9-2E4B-81A4-C6A58515C9A9}">
      <dgm:prSet/>
      <dgm:spPr/>
      <dgm:t>
        <a:bodyPr/>
        <a:lstStyle/>
        <a:p>
          <a:endParaRPr lang="es-ES"/>
        </a:p>
      </dgm:t>
    </dgm:pt>
    <dgm:pt modelId="{2FF960F2-CB5D-1F48-954A-60A3E98CD20D}" type="sibTrans" cxnId="{C0B33CA3-12C9-2E4B-81A4-C6A58515C9A9}">
      <dgm:prSet/>
      <dgm:spPr/>
      <dgm:t>
        <a:bodyPr/>
        <a:lstStyle/>
        <a:p>
          <a:endParaRPr lang="es-ES"/>
        </a:p>
      </dgm:t>
    </dgm:pt>
    <dgm:pt modelId="{7F02CB0A-D483-054C-9D44-525CB35F2846}">
      <dgm:prSet phldrT="[Texto]"/>
      <dgm:spPr/>
      <dgm:t>
        <a:bodyPr/>
        <a:lstStyle/>
        <a:p>
          <a:r>
            <a:rPr lang="es-ES" dirty="0" smtClean="0"/>
            <a:t>Gran liquidez</a:t>
          </a:r>
          <a:endParaRPr lang="es-ES" dirty="0"/>
        </a:p>
      </dgm:t>
    </dgm:pt>
    <dgm:pt modelId="{015EE355-9CB7-7047-B58F-B8FC54B848F8}" type="parTrans" cxnId="{C4D35E74-7F7C-4243-B684-091720BF606C}">
      <dgm:prSet/>
      <dgm:spPr/>
      <dgm:t>
        <a:bodyPr/>
        <a:lstStyle/>
        <a:p>
          <a:endParaRPr lang="es-ES"/>
        </a:p>
      </dgm:t>
    </dgm:pt>
    <dgm:pt modelId="{27E36A84-29FC-E241-9810-EF2CA96285D7}" type="sibTrans" cxnId="{C4D35E74-7F7C-4243-B684-091720BF606C}">
      <dgm:prSet/>
      <dgm:spPr/>
      <dgm:t>
        <a:bodyPr/>
        <a:lstStyle/>
        <a:p>
          <a:endParaRPr lang="es-ES"/>
        </a:p>
      </dgm:t>
    </dgm:pt>
    <dgm:pt modelId="{5FC106A5-3D38-8143-93B8-23CF204F32EC}">
      <dgm:prSet phldrT="[Texto]"/>
      <dgm:spPr/>
      <dgm:t>
        <a:bodyPr/>
        <a:lstStyle/>
        <a:p>
          <a:r>
            <a:rPr lang="es-ES" dirty="0" smtClean="0"/>
            <a:t>Convertibles en efectivo</a:t>
          </a:r>
          <a:endParaRPr lang="es-ES" dirty="0"/>
        </a:p>
      </dgm:t>
    </dgm:pt>
    <dgm:pt modelId="{BD9D23D5-4E62-1249-A4B2-7BF58FE55225}" type="parTrans" cxnId="{E4D2D5E1-5219-D541-98C6-FC22A1209EF5}">
      <dgm:prSet/>
      <dgm:spPr/>
      <dgm:t>
        <a:bodyPr/>
        <a:lstStyle/>
        <a:p>
          <a:endParaRPr lang="es-ES"/>
        </a:p>
      </dgm:t>
    </dgm:pt>
    <dgm:pt modelId="{B45478F1-4FCF-1E42-B21B-3CB718375059}" type="sibTrans" cxnId="{E4D2D5E1-5219-D541-98C6-FC22A1209EF5}">
      <dgm:prSet/>
      <dgm:spPr/>
      <dgm:t>
        <a:bodyPr/>
        <a:lstStyle/>
        <a:p>
          <a:endParaRPr lang="es-ES"/>
        </a:p>
      </dgm:t>
    </dgm:pt>
    <dgm:pt modelId="{3B43A6FC-9A01-B140-97CE-322FF11A6495}">
      <dgm:prSet phldrT="[Texto]"/>
      <dgm:spPr/>
      <dgm:t>
        <a:bodyPr/>
        <a:lstStyle/>
        <a:p>
          <a:r>
            <a:rPr lang="es-ES" dirty="0" smtClean="0"/>
            <a:t>Poco riesgo de cambio en su valor</a:t>
          </a:r>
          <a:endParaRPr lang="es-ES" dirty="0"/>
        </a:p>
      </dgm:t>
    </dgm:pt>
    <dgm:pt modelId="{2109BE22-2482-7B4A-809E-660F7EE0E1C3}" type="parTrans" cxnId="{02E30CBE-C633-F742-8E27-CBAAA43DC4D0}">
      <dgm:prSet/>
      <dgm:spPr/>
      <dgm:t>
        <a:bodyPr/>
        <a:lstStyle/>
        <a:p>
          <a:endParaRPr lang="es-ES"/>
        </a:p>
      </dgm:t>
    </dgm:pt>
    <dgm:pt modelId="{AAE6671B-B4EC-7E49-AE39-2989E620F1E6}" type="sibTrans" cxnId="{02E30CBE-C633-F742-8E27-CBAAA43DC4D0}">
      <dgm:prSet/>
      <dgm:spPr/>
      <dgm:t>
        <a:bodyPr/>
        <a:lstStyle/>
        <a:p>
          <a:endParaRPr lang="es-ES"/>
        </a:p>
      </dgm:t>
    </dgm:pt>
    <dgm:pt modelId="{096A5EF9-2C9A-7349-9119-FE9083E6AD2B}" type="pres">
      <dgm:prSet presAssocID="{ED9770AF-2F9B-3545-87EF-B1CF6010600A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C862EF6-45F1-0147-83D5-0441E5EB217A}" type="pres">
      <dgm:prSet presAssocID="{ED9770AF-2F9B-3545-87EF-B1CF6010600A}" presName="diamond" presStyleLbl="bgShp" presStyleIdx="0" presStyleCnt="1"/>
      <dgm:spPr/>
    </dgm:pt>
    <dgm:pt modelId="{33F4D5AD-0627-694D-8B30-EA58A1D1EF67}" type="pres">
      <dgm:prSet presAssocID="{ED9770AF-2F9B-3545-87EF-B1CF6010600A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415A39B-A50A-7A48-A272-E485F9B66458}" type="pres">
      <dgm:prSet presAssocID="{ED9770AF-2F9B-3545-87EF-B1CF6010600A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E697292-E311-6949-A831-1FA156BA9777}" type="pres">
      <dgm:prSet presAssocID="{ED9770AF-2F9B-3545-87EF-B1CF6010600A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D5194E9-A23B-F34B-A0C8-DF01FF70418E}" type="pres">
      <dgm:prSet presAssocID="{ED9770AF-2F9B-3545-87EF-B1CF6010600A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67D306D-1123-8546-9D09-E247A2670232}" type="presOf" srcId="{ED9770AF-2F9B-3545-87EF-B1CF6010600A}" destId="{096A5EF9-2C9A-7349-9119-FE9083E6AD2B}" srcOrd="0" destOrd="0" presId="urn:microsoft.com/office/officeart/2005/8/layout/matrix3"/>
    <dgm:cxn modelId="{326D2D11-CB31-7044-82E6-406BB619209E}" type="presOf" srcId="{5FC106A5-3D38-8143-93B8-23CF204F32EC}" destId="{0E697292-E311-6949-A831-1FA156BA9777}" srcOrd="0" destOrd="0" presId="urn:microsoft.com/office/officeart/2005/8/layout/matrix3"/>
    <dgm:cxn modelId="{FA25E2A4-2DA4-DC4B-8DBE-AC291AC3681F}" type="presOf" srcId="{7F02CB0A-D483-054C-9D44-525CB35F2846}" destId="{7415A39B-A50A-7A48-A272-E485F9B66458}" srcOrd="0" destOrd="0" presId="urn:microsoft.com/office/officeart/2005/8/layout/matrix3"/>
    <dgm:cxn modelId="{E4D2D5E1-5219-D541-98C6-FC22A1209EF5}" srcId="{ED9770AF-2F9B-3545-87EF-B1CF6010600A}" destId="{5FC106A5-3D38-8143-93B8-23CF204F32EC}" srcOrd="2" destOrd="0" parTransId="{BD9D23D5-4E62-1249-A4B2-7BF58FE55225}" sibTransId="{B45478F1-4FCF-1E42-B21B-3CB718375059}"/>
    <dgm:cxn modelId="{C4D35E74-7F7C-4243-B684-091720BF606C}" srcId="{ED9770AF-2F9B-3545-87EF-B1CF6010600A}" destId="{7F02CB0A-D483-054C-9D44-525CB35F2846}" srcOrd="1" destOrd="0" parTransId="{015EE355-9CB7-7047-B58F-B8FC54B848F8}" sibTransId="{27E36A84-29FC-E241-9810-EF2CA96285D7}"/>
    <dgm:cxn modelId="{02E30CBE-C633-F742-8E27-CBAAA43DC4D0}" srcId="{ED9770AF-2F9B-3545-87EF-B1CF6010600A}" destId="{3B43A6FC-9A01-B140-97CE-322FF11A6495}" srcOrd="3" destOrd="0" parTransId="{2109BE22-2482-7B4A-809E-660F7EE0E1C3}" sibTransId="{AAE6671B-B4EC-7E49-AE39-2989E620F1E6}"/>
    <dgm:cxn modelId="{1BF37D30-D71A-E14C-819C-54C1B62A6B2B}" type="presOf" srcId="{3B43A6FC-9A01-B140-97CE-322FF11A6495}" destId="{0D5194E9-A23B-F34B-A0C8-DF01FF70418E}" srcOrd="0" destOrd="0" presId="urn:microsoft.com/office/officeart/2005/8/layout/matrix3"/>
    <dgm:cxn modelId="{C0B33CA3-12C9-2E4B-81A4-C6A58515C9A9}" srcId="{ED9770AF-2F9B-3545-87EF-B1CF6010600A}" destId="{525B7E09-58D5-444B-B336-A81EE45BFC70}" srcOrd="0" destOrd="0" parTransId="{033F57E0-F50D-4246-9732-56B5A4A6D2CF}" sibTransId="{2FF960F2-CB5D-1F48-954A-60A3E98CD20D}"/>
    <dgm:cxn modelId="{FA8F2DB7-70D0-E24D-8E2A-01FE739EA6B6}" type="presOf" srcId="{525B7E09-58D5-444B-B336-A81EE45BFC70}" destId="{33F4D5AD-0627-694D-8B30-EA58A1D1EF67}" srcOrd="0" destOrd="0" presId="urn:microsoft.com/office/officeart/2005/8/layout/matrix3"/>
    <dgm:cxn modelId="{AF514C80-5188-6341-A456-B98BE4399521}" type="presParOf" srcId="{096A5EF9-2C9A-7349-9119-FE9083E6AD2B}" destId="{6C862EF6-45F1-0147-83D5-0441E5EB217A}" srcOrd="0" destOrd="0" presId="urn:microsoft.com/office/officeart/2005/8/layout/matrix3"/>
    <dgm:cxn modelId="{07ACD50D-0AB4-9E4E-8E7F-C6D5FF5470CE}" type="presParOf" srcId="{096A5EF9-2C9A-7349-9119-FE9083E6AD2B}" destId="{33F4D5AD-0627-694D-8B30-EA58A1D1EF67}" srcOrd="1" destOrd="0" presId="urn:microsoft.com/office/officeart/2005/8/layout/matrix3"/>
    <dgm:cxn modelId="{D641F50E-AAFD-0941-B6F2-DA0A9C971095}" type="presParOf" srcId="{096A5EF9-2C9A-7349-9119-FE9083E6AD2B}" destId="{7415A39B-A50A-7A48-A272-E485F9B66458}" srcOrd="2" destOrd="0" presId="urn:microsoft.com/office/officeart/2005/8/layout/matrix3"/>
    <dgm:cxn modelId="{4ABAC4DA-18E7-F74D-8109-2ED063BA691F}" type="presParOf" srcId="{096A5EF9-2C9A-7349-9119-FE9083E6AD2B}" destId="{0E697292-E311-6949-A831-1FA156BA9777}" srcOrd="3" destOrd="0" presId="urn:microsoft.com/office/officeart/2005/8/layout/matrix3"/>
    <dgm:cxn modelId="{4FFB0E8A-A256-434D-B0FF-9251FEE490D8}" type="presParOf" srcId="{096A5EF9-2C9A-7349-9119-FE9083E6AD2B}" destId="{0D5194E9-A23B-F34B-A0C8-DF01FF70418E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C-1</a:t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/>
      <dgm:spPr/>
      <dgm:t>
        <a:bodyPr/>
        <a:lstStyle/>
        <a:p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BD54D0DB-4BF4-F447-A372-B0B56D3F9941}" type="presOf" srcId="{D9BE35F6-DBC5-8445-80DE-9C583364C66E}" destId="{71FFB010-909E-6C49-BA99-C3E898D391FE}" srcOrd="0" destOrd="0" presId="urn:microsoft.com/office/officeart/2005/8/layout/chevron1"/>
    <dgm:cxn modelId="{0F93604F-9460-6940-A9A7-C6BFFFB4C57D}" type="presOf" srcId="{0F7089AB-F037-DC48-8BCD-7E4981E7451F}" destId="{936DFB3B-56CC-454F-B562-D41CA8ABD1DA}" srcOrd="0" destOrd="0" presId="urn:microsoft.com/office/officeart/2005/8/layout/chevron1"/>
    <dgm:cxn modelId="{BAA15691-1127-2C43-BEE5-45107833BEB8}" type="presOf" srcId="{5E5CB7AF-D4F5-2643-AC77-E299057CAE38}" destId="{97F2B77E-837E-974B-A3AC-2EBCA299A239}" srcOrd="0" destOrd="0" presId="urn:microsoft.com/office/officeart/2005/8/layout/chevron1"/>
    <dgm:cxn modelId="{E2CB02E8-C556-2340-A126-419E73F7E7B4}" type="presOf" srcId="{B275C532-2C5C-2746-80E1-2F365D8C1607}" destId="{BBA5360E-6900-B94E-9B84-6837CE633F77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59F6401F-B146-6E42-8EDB-C2150981822D}" type="presParOf" srcId="{936DFB3B-56CC-454F-B562-D41CA8ABD1DA}" destId="{71FFB010-909E-6C49-BA99-C3E898D391FE}" srcOrd="0" destOrd="0" presId="urn:microsoft.com/office/officeart/2005/8/layout/chevron1"/>
    <dgm:cxn modelId="{8D62598D-B1F0-7C4C-B668-90E0CB974FF6}" type="presParOf" srcId="{936DFB3B-56CC-454F-B562-D41CA8ABD1DA}" destId="{269B5CFB-06E9-D14A-AC27-E402672ED929}" srcOrd="1" destOrd="0" presId="urn:microsoft.com/office/officeart/2005/8/layout/chevron1"/>
    <dgm:cxn modelId="{38AFF35A-D05D-1C48-9E4E-3D5FF92E4E93}" type="presParOf" srcId="{936DFB3B-56CC-454F-B562-D41CA8ABD1DA}" destId="{BBA5360E-6900-B94E-9B84-6837CE633F77}" srcOrd="2" destOrd="0" presId="urn:microsoft.com/office/officeart/2005/8/layout/chevron1"/>
    <dgm:cxn modelId="{9D5F7EA0-51D1-1E47-A6C1-371B4360A5D8}" type="presParOf" srcId="{936DFB3B-56CC-454F-B562-D41CA8ABD1DA}" destId="{15E3AFA3-7778-E34A-B8B7-65A9D40961A1}" srcOrd="3" destOrd="0" presId="urn:microsoft.com/office/officeart/2005/8/layout/chevron1"/>
    <dgm:cxn modelId="{E627FB21-2001-A94B-BB3C-B904755D63F2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C-1</a:t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/>
      <dgm:spPr/>
      <dgm:t>
        <a:bodyPr/>
        <a:lstStyle/>
        <a:p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309481-38F5-E843-93D6-FBF8577FAE1A}" type="presOf" srcId="{D9BE35F6-DBC5-8445-80DE-9C583364C66E}" destId="{71FFB010-909E-6C49-BA99-C3E898D391FE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958C92E4-9B5C-5144-8C8D-5290E48077FA}" type="presOf" srcId="{5E5CB7AF-D4F5-2643-AC77-E299057CAE38}" destId="{97F2B77E-837E-974B-A3AC-2EBCA299A239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59EDB9DA-059D-084C-92C3-E40E855B2DF8}" type="presOf" srcId="{0F7089AB-F037-DC48-8BCD-7E4981E7451F}" destId="{936DFB3B-56CC-454F-B562-D41CA8ABD1DA}" srcOrd="0" destOrd="0" presId="urn:microsoft.com/office/officeart/2005/8/layout/chevron1"/>
    <dgm:cxn modelId="{2F7719FF-9343-5142-AA79-C09E78AFF91D}" type="presOf" srcId="{B275C532-2C5C-2746-80E1-2F365D8C1607}" destId="{BBA5360E-6900-B94E-9B84-6837CE633F77}" srcOrd="0" destOrd="0" presId="urn:microsoft.com/office/officeart/2005/8/layout/chevron1"/>
    <dgm:cxn modelId="{0C1B0E52-06DB-5440-B327-61089A05F0C4}" type="presParOf" srcId="{936DFB3B-56CC-454F-B562-D41CA8ABD1DA}" destId="{71FFB010-909E-6C49-BA99-C3E898D391FE}" srcOrd="0" destOrd="0" presId="urn:microsoft.com/office/officeart/2005/8/layout/chevron1"/>
    <dgm:cxn modelId="{C6B4236D-E2C5-E94B-A225-7BE311ED6DEA}" type="presParOf" srcId="{936DFB3B-56CC-454F-B562-D41CA8ABD1DA}" destId="{269B5CFB-06E9-D14A-AC27-E402672ED929}" srcOrd="1" destOrd="0" presId="urn:microsoft.com/office/officeart/2005/8/layout/chevron1"/>
    <dgm:cxn modelId="{D5B1CADE-654E-A742-B78C-0A2F1AAF2802}" type="presParOf" srcId="{936DFB3B-56CC-454F-B562-D41CA8ABD1DA}" destId="{BBA5360E-6900-B94E-9B84-6837CE633F77}" srcOrd="2" destOrd="0" presId="urn:microsoft.com/office/officeart/2005/8/layout/chevron1"/>
    <dgm:cxn modelId="{7EFB9050-8BDD-384F-B77D-BA2DA6D92821}" type="presParOf" srcId="{936DFB3B-56CC-454F-B562-D41CA8ABD1DA}" destId="{15E3AFA3-7778-E34A-B8B7-65A9D40961A1}" srcOrd="3" destOrd="0" presId="urn:microsoft.com/office/officeart/2005/8/layout/chevron1"/>
    <dgm:cxn modelId="{CB3954A7-F47B-2644-A17B-13F61588807A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D8E8417-1568-8540-A52F-90138278628D}" type="doc">
      <dgm:prSet loTypeId="urn:microsoft.com/office/officeart/2005/8/layout/lProcess2" loCatId="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4AA19156-7F29-584F-84A1-24AB9520B748}">
      <dgm:prSet phldrT="[Texto]"/>
      <dgm:spPr/>
      <dgm:t>
        <a:bodyPr/>
        <a:lstStyle/>
        <a:p>
          <a:r>
            <a:rPr lang="es-ES" dirty="0" smtClean="0"/>
            <a:t>Metales preciosos amonedados</a:t>
          </a:r>
          <a:endParaRPr lang="es-ES" dirty="0"/>
        </a:p>
      </dgm:t>
    </dgm:pt>
    <dgm:pt modelId="{AF70FDC7-61A7-3B41-950C-3756FA2B5BEC}" type="parTrans" cxnId="{96B84632-4515-D64E-8F77-3C5DC52C1A2E}">
      <dgm:prSet/>
      <dgm:spPr/>
      <dgm:t>
        <a:bodyPr/>
        <a:lstStyle/>
        <a:p>
          <a:endParaRPr lang="es-ES"/>
        </a:p>
      </dgm:t>
    </dgm:pt>
    <dgm:pt modelId="{BE32EDAA-448D-4649-B1FF-5AA9B0064064}" type="sibTrans" cxnId="{96B84632-4515-D64E-8F77-3C5DC52C1A2E}">
      <dgm:prSet/>
      <dgm:spPr/>
      <dgm:t>
        <a:bodyPr/>
        <a:lstStyle/>
        <a:p>
          <a:endParaRPr lang="es-ES"/>
        </a:p>
      </dgm:t>
    </dgm:pt>
    <dgm:pt modelId="{36A09928-D0C0-A847-A05D-B45EB4808BDB}">
      <dgm:prSet phldrT="[Texto]"/>
      <dgm:spPr/>
      <dgm:t>
        <a:bodyPr/>
        <a:lstStyle/>
        <a:p>
          <a:r>
            <a:rPr lang="es-ES" dirty="0" smtClean="0"/>
            <a:t>Valor Razonable</a:t>
          </a:r>
          <a:endParaRPr lang="es-ES" dirty="0"/>
        </a:p>
      </dgm:t>
    </dgm:pt>
    <dgm:pt modelId="{B4540673-E977-A147-984C-15966CBF5D64}" type="parTrans" cxnId="{B7EA965B-1D99-354D-ABA7-819A9E900176}">
      <dgm:prSet/>
      <dgm:spPr/>
      <dgm:t>
        <a:bodyPr/>
        <a:lstStyle/>
        <a:p>
          <a:endParaRPr lang="es-ES"/>
        </a:p>
      </dgm:t>
    </dgm:pt>
    <dgm:pt modelId="{8C95E8DF-F23B-7645-A701-725C91C3C4A6}" type="sibTrans" cxnId="{B7EA965B-1D99-354D-ABA7-819A9E900176}">
      <dgm:prSet/>
      <dgm:spPr/>
      <dgm:t>
        <a:bodyPr/>
        <a:lstStyle/>
        <a:p>
          <a:endParaRPr lang="es-ES"/>
        </a:p>
      </dgm:t>
    </dgm:pt>
    <dgm:pt modelId="{08454529-C034-1D42-8D40-CE9B005F9AC4}">
      <dgm:prSet phldrT="[Texto]"/>
      <dgm:spPr/>
      <dgm:t>
        <a:bodyPr/>
        <a:lstStyle/>
        <a:p>
          <a:r>
            <a:rPr lang="es-ES" dirty="0" smtClean="0"/>
            <a:t>Valor neto de realización</a:t>
          </a:r>
          <a:endParaRPr lang="es-ES" dirty="0"/>
        </a:p>
      </dgm:t>
    </dgm:pt>
    <dgm:pt modelId="{800D0E12-9144-194E-BAE4-E9F08CE991B3}" type="parTrans" cxnId="{3CABB73A-E9C7-7F4F-BA19-B79A5B13B939}">
      <dgm:prSet/>
      <dgm:spPr/>
      <dgm:t>
        <a:bodyPr/>
        <a:lstStyle/>
        <a:p>
          <a:endParaRPr lang="es-ES"/>
        </a:p>
      </dgm:t>
    </dgm:pt>
    <dgm:pt modelId="{DB9B101A-44FD-9440-8214-9BB7793D628F}" type="sibTrans" cxnId="{3CABB73A-E9C7-7F4F-BA19-B79A5B13B939}">
      <dgm:prSet/>
      <dgm:spPr/>
      <dgm:t>
        <a:bodyPr/>
        <a:lstStyle/>
        <a:p>
          <a:endParaRPr lang="es-ES"/>
        </a:p>
      </dgm:t>
    </dgm:pt>
    <dgm:pt modelId="{45418955-0193-BD44-A83C-B18BAF1218CC}">
      <dgm:prSet phldrT="[Texto]"/>
      <dgm:spPr/>
      <dgm:t>
        <a:bodyPr/>
        <a:lstStyle/>
        <a:p>
          <a:r>
            <a:rPr lang="es-ES" dirty="0" smtClean="0"/>
            <a:t>Denominados en moneda extranjera</a:t>
          </a:r>
          <a:endParaRPr lang="es-ES" dirty="0"/>
        </a:p>
      </dgm:t>
    </dgm:pt>
    <dgm:pt modelId="{875FB055-1281-9640-BC19-1473E4450512}" type="parTrans" cxnId="{83D8258D-651B-494A-9CD1-AF3888D61029}">
      <dgm:prSet/>
      <dgm:spPr/>
      <dgm:t>
        <a:bodyPr/>
        <a:lstStyle/>
        <a:p>
          <a:endParaRPr lang="es-ES"/>
        </a:p>
      </dgm:t>
    </dgm:pt>
    <dgm:pt modelId="{CF4BF515-47FE-624D-945C-C937DFCCA84F}" type="sibTrans" cxnId="{83D8258D-651B-494A-9CD1-AF3888D61029}">
      <dgm:prSet/>
      <dgm:spPr/>
      <dgm:t>
        <a:bodyPr/>
        <a:lstStyle/>
        <a:p>
          <a:endParaRPr lang="es-ES"/>
        </a:p>
      </dgm:t>
    </dgm:pt>
    <dgm:pt modelId="{CA5591CB-C4B5-7C4E-8041-48DC4EF54A1A}">
      <dgm:prSet phldrT="[Texto]"/>
      <dgm:spPr/>
      <dgm:t>
        <a:bodyPr/>
        <a:lstStyle/>
        <a:p>
          <a:r>
            <a:rPr lang="es-ES" dirty="0" err="1" smtClean="0"/>
            <a:t>Reexpresarse</a:t>
          </a:r>
          <a:r>
            <a:rPr lang="es-ES" dirty="0" smtClean="0"/>
            <a:t> a moneda de informe</a:t>
          </a:r>
          <a:endParaRPr lang="es-ES" dirty="0"/>
        </a:p>
      </dgm:t>
    </dgm:pt>
    <dgm:pt modelId="{A22D1E41-36BD-3A46-A4AE-960E0FDE795B}" type="parTrans" cxnId="{187BA258-2F89-5149-B111-27079B91739A}">
      <dgm:prSet/>
      <dgm:spPr/>
      <dgm:t>
        <a:bodyPr/>
        <a:lstStyle/>
        <a:p>
          <a:endParaRPr lang="es-ES"/>
        </a:p>
      </dgm:t>
    </dgm:pt>
    <dgm:pt modelId="{02227223-A3F5-D945-8FCD-50679C98C62F}" type="sibTrans" cxnId="{187BA258-2F89-5149-B111-27079B91739A}">
      <dgm:prSet/>
      <dgm:spPr/>
      <dgm:t>
        <a:bodyPr/>
        <a:lstStyle/>
        <a:p>
          <a:endParaRPr lang="es-ES"/>
        </a:p>
      </dgm:t>
    </dgm:pt>
    <dgm:pt modelId="{555CEF55-0EA8-954E-8A5D-F9DE2D13DD01}">
      <dgm:prSet phldrT="[Texto]"/>
      <dgm:spPr/>
      <dgm:t>
        <a:bodyPr/>
        <a:lstStyle/>
        <a:p>
          <a:r>
            <a:rPr lang="es-ES" dirty="0" smtClean="0"/>
            <a:t>Tipo de cambio a la fecha de cierre</a:t>
          </a:r>
          <a:endParaRPr lang="es-ES" dirty="0"/>
        </a:p>
      </dgm:t>
    </dgm:pt>
    <dgm:pt modelId="{C8DD8D80-E3AD-AA45-A654-3E5F03D49985}" type="parTrans" cxnId="{37F2143B-8A02-1A46-8C79-6919A0639086}">
      <dgm:prSet/>
      <dgm:spPr/>
      <dgm:t>
        <a:bodyPr/>
        <a:lstStyle/>
        <a:p>
          <a:endParaRPr lang="es-ES"/>
        </a:p>
      </dgm:t>
    </dgm:pt>
    <dgm:pt modelId="{2026AB66-A162-E448-9761-7EC1BB5CFCF1}" type="sibTrans" cxnId="{37F2143B-8A02-1A46-8C79-6919A0639086}">
      <dgm:prSet/>
      <dgm:spPr/>
      <dgm:t>
        <a:bodyPr/>
        <a:lstStyle/>
        <a:p>
          <a:endParaRPr lang="es-ES"/>
        </a:p>
      </dgm:t>
    </dgm:pt>
    <dgm:pt modelId="{18FEDF63-C689-4B42-87AA-FE9664C7FE5F}">
      <dgm:prSet phldrT="[Texto]"/>
      <dgm:spPr/>
      <dgm:t>
        <a:bodyPr/>
        <a:lstStyle/>
        <a:p>
          <a:r>
            <a:rPr lang="es-ES" dirty="0" smtClean="0"/>
            <a:t>Denominados en otros tipo de intercambio</a:t>
          </a:r>
          <a:endParaRPr lang="es-ES" dirty="0"/>
        </a:p>
      </dgm:t>
    </dgm:pt>
    <dgm:pt modelId="{8433A777-CC0E-1946-ADDA-FBEA4D167B64}" type="parTrans" cxnId="{CD2492EB-DBB1-A743-B1D5-D5C47911A314}">
      <dgm:prSet/>
      <dgm:spPr/>
      <dgm:t>
        <a:bodyPr/>
        <a:lstStyle/>
        <a:p>
          <a:endParaRPr lang="es-ES"/>
        </a:p>
      </dgm:t>
    </dgm:pt>
    <dgm:pt modelId="{9B415760-59D0-5D46-BE4B-B3C6F65B3428}" type="sibTrans" cxnId="{CD2492EB-DBB1-A743-B1D5-D5C47911A314}">
      <dgm:prSet/>
      <dgm:spPr/>
      <dgm:t>
        <a:bodyPr/>
        <a:lstStyle/>
        <a:p>
          <a:endParaRPr lang="es-ES"/>
        </a:p>
      </dgm:t>
    </dgm:pt>
    <dgm:pt modelId="{216BBF7B-2DD1-E04E-AAF4-36610E1A6FB2}">
      <dgm:prSet phldrT="[Texto]"/>
      <dgm:spPr/>
      <dgm:t>
        <a:bodyPr/>
        <a:lstStyle/>
        <a:p>
          <a:r>
            <a:rPr lang="es-ES" dirty="0" smtClean="0"/>
            <a:t>UDIS</a:t>
          </a:r>
          <a:endParaRPr lang="es-ES" dirty="0"/>
        </a:p>
      </dgm:t>
    </dgm:pt>
    <dgm:pt modelId="{ED06A60E-68F2-3449-B1DB-3670F8A5FB54}" type="parTrans" cxnId="{2C7D62E3-BB3B-0F4E-ADAE-5A3BE18AC477}">
      <dgm:prSet/>
      <dgm:spPr/>
      <dgm:t>
        <a:bodyPr/>
        <a:lstStyle/>
        <a:p>
          <a:endParaRPr lang="es-ES"/>
        </a:p>
      </dgm:t>
    </dgm:pt>
    <dgm:pt modelId="{2B5FDDD7-CB51-2545-9669-F5AA82E2F6F2}" type="sibTrans" cxnId="{2C7D62E3-BB3B-0F4E-ADAE-5A3BE18AC477}">
      <dgm:prSet/>
      <dgm:spPr/>
      <dgm:t>
        <a:bodyPr/>
        <a:lstStyle/>
        <a:p>
          <a:endParaRPr lang="es-ES"/>
        </a:p>
      </dgm:t>
    </dgm:pt>
    <dgm:pt modelId="{9EB53D02-7CF4-3B4D-9897-40F85827F29F}">
      <dgm:prSet phldrT="[Texto]"/>
      <dgm:spPr/>
      <dgm:t>
        <a:bodyPr/>
        <a:lstStyle/>
        <a:p>
          <a:r>
            <a:rPr lang="es-ES" dirty="0" err="1" smtClean="0"/>
            <a:t>Reexpresarse</a:t>
          </a:r>
          <a:r>
            <a:rPr lang="es-ES" dirty="0" smtClean="0"/>
            <a:t> a a  la medida de intercambio </a:t>
          </a:r>
          <a:r>
            <a:rPr lang="es-ES" dirty="0" smtClean="0"/>
            <a:t>a la fecha de cierre</a:t>
          </a:r>
          <a:endParaRPr lang="es-ES" dirty="0"/>
        </a:p>
      </dgm:t>
    </dgm:pt>
    <dgm:pt modelId="{98E977E5-1982-9E44-AF20-A1CF020E27EC}" type="parTrans" cxnId="{FEC3DB1F-44E2-AB48-B8E3-68D99B12D243}">
      <dgm:prSet/>
      <dgm:spPr/>
      <dgm:t>
        <a:bodyPr/>
        <a:lstStyle/>
        <a:p>
          <a:endParaRPr lang="es-ES"/>
        </a:p>
      </dgm:t>
    </dgm:pt>
    <dgm:pt modelId="{778C6CAB-50DC-344F-AB39-38580F8DA310}" type="sibTrans" cxnId="{FEC3DB1F-44E2-AB48-B8E3-68D99B12D243}">
      <dgm:prSet/>
      <dgm:spPr/>
      <dgm:t>
        <a:bodyPr/>
        <a:lstStyle/>
        <a:p>
          <a:endParaRPr lang="es-ES"/>
        </a:p>
      </dgm:t>
    </dgm:pt>
    <dgm:pt modelId="{79EE05FF-2A59-064A-9D38-BDB07360A485}">
      <dgm:prSet phldrT="[Texto]"/>
      <dgm:spPr/>
      <dgm:t>
        <a:bodyPr/>
        <a:lstStyle/>
        <a:p>
          <a:r>
            <a:rPr lang="es-ES" dirty="0" smtClean="0"/>
            <a:t>Inv. Disponibles a la vista</a:t>
          </a:r>
          <a:endParaRPr lang="es-ES" dirty="0"/>
        </a:p>
      </dgm:t>
    </dgm:pt>
    <dgm:pt modelId="{8602D11C-5D71-2C48-BE2E-40C66D9442D7}" type="parTrans" cxnId="{BEF87D0E-0529-354B-9B07-B3034C459A1C}">
      <dgm:prSet/>
      <dgm:spPr/>
      <dgm:t>
        <a:bodyPr/>
        <a:lstStyle/>
        <a:p>
          <a:endParaRPr lang="es-ES"/>
        </a:p>
      </dgm:t>
    </dgm:pt>
    <dgm:pt modelId="{BFC2BA0C-AAED-4E44-9813-E8D5BB37D05C}" type="sibTrans" cxnId="{BEF87D0E-0529-354B-9B07-B3034C459A1C}">
      <dgm:prSet/>
      <dgm:spPr/>
      <dgm:t>
        <a:bodyPr/>
        <a:lstStyle/>
        <a:p>
          <a:endParaRPr lang="es-ES"/>
        </a:p>
      </dgm:t>
    </dgm:pt>
    <dgm:pt modelId="{084900CA-76C2-4743-BEB1-CEF8F364B74B}">
      <dgm:prSet phldrT="[Texto]"/>
      <dgm:spPr/>
      <dgm:t>
        <a:bodyPr/>
        <a:lstStyle/>
        <a:p>
          <a:r>
            <a:rPr lang="es-ES" dirty="0" smtClean="0"/>
            <a:t>Valor Razonable utilizando valor neto de realización</a:t>
          </a:r>
          <a:endParaRPr lang="es-ES" dirty="0"/>
        </a:p>
      </dgm:t>
    </dgm:pt>
    <dgm:pt modelId="{AAFE28A6-28D6-8342-AA87-E7BF29F77667}" type="parTrans" cxnId="{A93B0526-A7D7-B74B-A649-C7EE4CD93765}">
      <dgm:prSet/>
      <dgm:spPr/>
      <dgm:t>
        <a:bodyPr/>
        <a:lstStyle/>
        <a:p>
          <a:endParaRPr lang="es-ES"/>
        </a:p>
      </dgm:t>
    </dgm:pt>
    <dgm:pt modelId="{B582E6E4-DEB1-4A4C-89BD-F39CB20D7BDC}" type="sibTrans" cxnId="{A93B0526-A7D7-B74B-A649-C7EE4CD93765}">
      <dgm:prSet/>
      <dgm:spPr/>
      <dgm:t>
        <a:bodyPr/>
        <a:lstStyle/>
        <a:p>
          <a:endParaRPr lang="es-ES"/>
        </a:p>
      </dgm:t>
    </dgm:pt>
    <dgm:pt modelId="{94570450-537B-FC4E-96F3-46D97A2B08AC}">
      <dgm:prSet phldrT="[Texto]"/>
      <dgm:spPr/>
      <dgm:t>
        <a:bodyPr/>
        <a:lstStyle/>
        <a:p>
          <a:r>
            <a:rPr lang="es-ES" dirty="0" smtClean="0"/>
            <a:t>Efectos y rendimientos generados se reconocen en </a:t>
          </a:r>
          <a:r>
            <a:rPr lang="es-ES" dirty="0" smtClean="0"/>
            <a:t>resultados</a:t>
          </a:r>
          <a:endParaRPr lang="es-ES" dirty="0"/>
        </a:p>
      </dgm:t>
    </dgm:pt>
    <dgm:pt modelId="{FDF8109E-7830-5C49-8584-AADACE44500F}" type="parTrans" cxnId="{2AFEA3DD-D0FA-214D-B06E-E22E0011BB3A}">
      <dgm:prSet/>
      <dgm:spPr/>
      <dgm:t>
        <a:bodyPr/>
        <a:lstStyle/>
        <a:p>
          <a:endParaRPr lang="es-ES"/>
        </a:p>
      </dgm:t>
    </dgm:pt>
    <dgm:pt modelId="{D71A667F-1D33-A64B-BB13-6A141ECA98C6}" type="sibTrans" cxnId="{2AFEA3DD-D0FA-214D-B06E-E22E0011BB3A}">
      <dgm:prSet/>
      <dgm:spPr/>
      <dgm:t>
        <a:bodyPr/>
        <a:lstStyle/>
        <a:p>
          <a:endParaRPr lang="es-ES"/>
        </a:p>
      </dgm:t>
    </dgm:pt>
    <dgm:pt modelId="{81489D5C-664C-FE4E-8C7B-78753D9013F9}" type="pres">
      <dgm:prSet presAssocID="{7D8E8417-1568-8540-A52F-90138278628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A139EFB-585F-8C4F-93BD-07C37E85557A}" type="pres">
      <dgm:prSet presAssocID="{4AA19156-7F29-584F-84A1-24AB9520B748}" presName="compNode" presStyleCnt="0"/>
      <dgm:spPr/>
      <dgm:t>
        <a:bodyPr/>
        <a:lstStyle/>
        <a:p>
          <a:endParaRPr lang="es-ES"/>
        </a:p>
      </dgm:t>
    </dgm:pt>
    <dgm:pt modelId="{E3B7C7CE-3367-A442-BA63-6E1582319797}" type="pres">
      <dgm:prSet presAssocID="{4AA19156-7F29-584F-84A1-24AB9520B748}" presName="aNode" presStyleLbl="bgShp" presStyleIdx="0" presStyleCnt="4"/>
      <dgm:spPr/>
      <dgm:t>
        <a:bodyPr/>
        <a:lstStyle/>
        <a:p>
          <a:endParaRPr lang="es-ES"/>
        </a:p>
      </dgm:t>
    </dgm:pt>
    <dgm:pt modelId="{C824B6C9-AE8C-3146-BE2B-97A53D282DBE}" type="pres">
      <dgm:prSet presAssocID="{4AA19156-7F29-584F-84A1-24AB9520B748}" presName="textNode" presStyleLbl="bgShp" presStyleIdx="0" presStyleCnt="4"/>
      <dgm:spPr/>
      <dgm:t>
        <a:bodyPr/>
        <a:lstStyle/>
        <a:p>
          <a:endParaRPr lang="es-ES"/>
        </a:p>
      </dgm:t>
    </dgm:pt>
    <dgm:pt modelId="{EE26B20E-4DD1-E741-87A4-9635E80F2AAE}" type="pres">
      <dgm:prSet presAssocID="{4AA19156-7F29-584F-84A1-24AB9520B748}" presName="compChildNode" presStyleCnt="0"/>
      <dgm:spPr/>
      <dgm:t>
        <a:bodyPr/>
        <a:lstStyle/>
        <a:p>
          <a:endParaRPr lang="es-ES"/>
        </a:p>
      </dgm:t>
    </dgm:pt>
    <dgm:pt modelId="{2BF5A5BE-3033-284E-9803-518722E0DD82}" type="pres">
      <dgm:prSet presAssocID="{4AA19156-7F29-584F-84A1-24AB9520B748}" presName="theInnerList" presStyleCnt="0"/>
      <dgm:spPr/>
      <dgm:t>
        <a:bodyPr/>
        <a:lstStyle/>
        <a:p>
          <a:endParaRPr lang="es-ES"/>
        </a:p>
      </dgm:t>
    </dgm:pt>
    <dgm:pt modelId="{E1FC3B9B-5039-4F4C-A474-BA8E1865A236}" type="pres">
      <dgm:prSet presAssocID="{36A09928-D0C0-A847-A05D-B45EB4808BDB}" presName="child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08AE699-D2A9-7C4B-88C3-0F79429950CC}" type="pres">
      <dgm:prSet presAssocID="{36A09928-D0C0-A847-A05D-B45EB4808BDB}" presName="aSpace2" presStyleCnt="0"/>
      <dgm:spPr/>
      <dgm:t>
        <a:bodyPr/>
        <a:lstStyle/>
        <a:p>
          <a:endParaRPr lang="es-ES"/>
        </a:p>
      </dgm:t>
    </dgm:pt>
    <dgm:pt modelId="{F44A102F-58DC-E440-BA11-EF109D4BA5AA}" type="pres">
      <dgm:prSet presAssocID="{08454529-C034-1D42-8D40-CE9B005F9AC4}" presName="child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1F0467-A702-A54B-A30A-18A9554BB724}" type="pres">
      <dgm:prSet presAssocID="{4AA19156-7F29-584F-84A1-24AB9520B748}" presName="aSpace" presStyleCnt="0"/>
      <dgm:spPr/>
      <dgm:t>
        <a:bodyPr/>
        <a:lstStyle/>
        <a:p>
          <a:endParaRPr lang="es-ES"/>
        </a:p>
      </dgm:t>
    </dgm:pt>
    <dgm:pt modelId="{F5CBED1B-01CA-E44D-A9CA-96F32F5FE295}" type="pres">
      <dgm:prSet presAssocID="{45418955-0193-BD44-A83C-B18BAF1218CC}" presName="compNode" presStyleCnt="0"/>
      <dgm:spPr/>
      <dgm:t>
        <a:bodyPr/>
        <a:lstStyle/>
        <a:p>
          <a:endParaRPr lang="es-ES"/>
        </a:p>
      </dgm:t>
    </dgm:pt>
    <dgm:pt modelId="{6547C40B-527C-874D-8591-812B5E556D55}" type="pres">
      <dgm:prSet presAssocID="{45418955-0193-BD44-A83C-B18BAF1218CC}" presName="aNode" presStyleLbl="bgShp" presStyleIdx="1" presStyleCnt="4"/>
      <dgm:spPr/>
      <dgm:t>
        <a:bodyPr/>
        <a:lstStyle/>
        <a:p>
          <a:endParaRPr lang="es-ES"/>
        </a:p>
      </dgm:t>
    </dgm:pt>
    <dgm:pt modelId="{CBCE618B-BB5D-EC46-8F4A-47E05C10C25D}" type="pres">
      <dgm:prSet presAssocID="{45418955-0193-BD44-A83C-B18BAF1218CC}" presName="textNode" presStyleLbl="bgShp" presStyleIdx="1" presStyleCnt="4"/>
      <dgm:spPr/>
      <dgm:t>
        <a:bodyPr/>
        <a:lstStyle/>
        <a:p>
          <a:endParaRPr lang="es-ES"/>
        </a:p>
      </dgm:t>
    </dgm:pt>
    <dgm:pt modelId="{27CE2E52-A175-D545-9C67-E0213D7B3B44}" type="pres">
      <dgm:prSet presAssocID="{45418955-0193-BD44-A83C-B18BAF1218CC}" presName="compChildNode" presStyleCnt="0"/>
      <dgm:spPr/>
      <dgm:t>
        <a:bodyPr/>
        <a:lstStyle/>
        <a:p>
          <a:endParaRPr lang="es-ES"/>
        </a:p>
      </dgm:t>
    </dgm:pt>
    <dgm:pt modelId="{8E9C0529-FE08-E94D-92B4-47EEC86A512F}" type="pres">
      <dgm:prSet presAssocID="{45418955-0193-BD44-A83C-B18BAF1218CC}" presName="theInnerList" presStyleCnt="0"/>
      <dgm:spPr/>
      <dgm:t>
        <a:bodyPr/>
        <a:lstStyle/>
        <a:p>
          <a:endParaRPr lang="es-ES"/>
        </a:p>
      </dgm:t>
    </dgm:pt>
    <dgm:pt modelId="{B74B97CE-4E76-4D4F-9A29-B01CFB7CF991}" type="pres">
      <dgm:prSet presAssocID="{CA5591CB-C4B5-7C4E-8041-48DC4EF54A1A}" presName="child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DF2D9DC-89C5-B24D-BD98-DB3A3245FAFA}" type="pres">
      <dgm:prSet presAssocID="{CA5591CB-C4B5-7C4E-8041-48DC4EF54A1A}" presName="aSpace2" presStyleCnt="0"/>
      <dgm:spPr/>
      <dgm:t>
        <a:bodyPr/>
        <a:lstStyle/>
        <a:p>
          <a:endParaRPr lang="es-ES"/>
        </a:p>
      </dgm:t>
    </dgm:pt>
    <dgm:pt modelId="{D05ADB3B-C1BF-A548-B94C-ABA80F38F60A}" type="pres">
      <dgm:prSet presAssocID="{555CEF55-0EA8-954E-8A5D-F9DE2D13DD01}" presName="child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0F9E740-3C13-8447-8837-0AF1731C88DA}" type="pres">
      <dgm:prSet presAssocID="{45418955-0193-BD44-A83C-B18BAF1218CC}" presName="aSpace" presStyleCnt="0"/>
      <dgm:spPr/>
      <dgm:t>
        <a:bodyPr/>
        <a:lstStyle/>
        <a:p>
          <a:endParaRPr lang="es-ES"/>
        </a:p>
      </dgm:t>
    </dgm:pt>
    <dgm:pt modelId="{74A8650C-049E-4B43-8B1D-E4F3B4BED768}" type="pres">
      <dgm:prSet presAssocID="{18FEDF63-C689-4B42-87AA-FE9664C7FE5F}" presName="compNode" presStyleCnt="0"/>
      <dgm:spPr/>
      <dgm:t>
        <a:bodyPr/>
        <a:lstStyle/>
        <a:p>
          <a:endParaRPr lang="es-ES"/>
        </a:p>
      </dgm:t>
    </dgm:pt>
    <dgm:pt modelId="{5E722FDE-3080-2647-9EC7-6D3875725BD0}" type="pres">
      <dgm:prSet presAssocID="{18FEDF63-C689-4B42-87AA-FE9664C7FE5F}" presName="aNode" presStyleLbl="bgShp" presStyleIdx="2" presStyleCnt="4"/>
      <dgm:spPr/>
      <dgm:t>
        <a:bodyPr/>
        <a:lstStyle/>
        <a:p>
          <a:endParaRPr lang="es-ES"/>
        </a:p>
      </dgm:t>
    </dgm:pt>
    <dgm:pt modelId="{7D62998B-4336-9E41-91E6-D690A72CC540}" type="pres">
      <dgm:prSet presAssocID="{18FEDF63-C689-4B42-87AA-FE9664C7FE5F}" presName="textNode" presStyleLbl="bgShp" presStyleIdx="2" presStyleCnt="4"/>
      <dgm:spPr/>
      <dgm:t>
        <a:bodyPr/>
        <a:lstStyle/>
        <a:p>
          <a:endParaRPr lang="es-ES"/>
        </a:p>
      </dgm:t>
    </dgm:pt>
    <dgm:pt modelId="{0C0AF22D-7420-C040-9E52-4A1FCEB20B28}" type="pres">
      <dgm:prSet presAssocID="{18FEDF63-C689-4B42-87AA-FE9664C7FE5F}" presName="compChildNode" presStyleCnt="0"/>
      <dgm:spPr/>
      <dgm:t>
        <a:bodyPr/>
        <a:lstStyle/>
        <a:p>
          <a:endParaRPr lang="es-ES"/>
        </a:p>
      </dgm:t>
    </dgm:pt>
    <dgm:pt modelId="{0C5A4678-9D88-754C-86DC-617C0B842754}" type="pres">
      <dgm:prSet presAssocID="{18FEDF63-C689-4B42-87AA-FE9664C7FE5F}" presName="theInnerList" presStyleCnt="0"/>
      <dgm:spPr/>
      <dgm:t>
        <a:bodyPr/>
        <a:lstStyle/>
        <a:p>
          <a:endParaRPr lang="es-ES"/>
        </a:p>
      </dgm:t>
    </dgm:pt>
    <dgm:pt modelId="{359C6CA0-4858-C84A-ADB3-3272ED4C147F}" type="pres">
      <dgm:prSet presAssocID="{216BBF7B-2DD1-E04E-AAF4-36610E1A6FB2}" presName="child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3C31530-E65B-4248-888F-0DC149384F93}" type="pres">
      <dgm:prSet presAssocID="{216BBF7B-2DD1-E04E-AAF4-36610E1A6FB2}" presName="aSpace2" presStyleCnt="0"/>
      <dgm:spPr/>
      <dgm:t>
        <a:bodyPr/>
        <a:lstStyle/>
        <a:p>
          <a:endParaRPr lang="es-ES"/>
        </a:p>
      </dgm:t>
    </dgm:pt>
    <dgm:pt modelId="{52B7CF09-346A-C642-B507-ACF86427B225}" type="pres">
      <dgm:prSet presAssocID="{9EB53D02-7CF4-3B4D-9897-40F85827F29F}" presName="child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90A2CDD-858C-654A-A3B0-E2EEEE896A9F}" type="pres">
      <dgm:prSet presAssocID="{18FEDF63-C689-4B42-87AA-FE9664C7FE5F}" presName="aSpace" presStyleCnt="0"/>
      <dgm:spPr/>
      <dgm:t>
        <a:bodyPr/>
        <a:lstStyle/>
        <a:p>
          <a:endParaRPr lang="es-ES"/>
        </a:p>
      </dgm:t>
    </dgm:pt>
    <dgm:pt modelId="{D394D2EB-C4F1-E441-9651-E94827B27F5A}" type="pres">
      <dgm:prSet presAssocID="{79EE05FF-2A59-064A-9D38-BDB07360A485}" presName="compNode" presStyleCnt="0"/>
      <dgm:spPr/>
      <dgm:t>
        <a:bodyPr/>
        <a:lstStyle/>
        <a:p>
          <a:endParaRPr lang="es-ES"/>
        </a:p>
      </dgm:t>
    </dgm:pt>
    <dgm:pt modelId="{7982FEE0-E302-7849-A745-A936BE4EA7AD}" type="pres">
      <dgm:prSet presAssocID="{79EE05FF-2A59-064A-9D38-BDB07360A485}" presName="aNode" presStyleLbl="bgShp" presStyleIdx="3" presStyleCnt="4"/>
      <dgm:spPr/>
      <dgm:t>
        <a:bodyPr/>
        <a:lstStyle/>
        <a:p>
          <a:endParaRPr lang="es-ES"/>
        </a:p>
      </dgm:t>
    </dgm:pt>
    <dgm:pt modelId="{9AC7BAB9-CC9B-6945-B8DA-77EBDCF67A32}" type="pres">
      <dgm:prSet presAssocID="{79EE05FF-2A59-064A-9D38-BDB07360A485}" presName="textNode" presStyleLbl="bgShp" presStyleIdx="3" presStyleCnt="4"/>
      <dgm:spPr/>
      <dgm:t>
        <a:bodyPr/>
        <a:lstStyle/>
        <a:p>
          <a:endParaRPr lang="es-ES"/>
        </a:p>
      </dgm:t>
    </dgm:pt>
    <dgm:pt modelId="{3BE49169-8235-AB45-AB29-32F33CBB107A}" type="pres">
      <dgm:prSet presAssocID="{79EE05FF-2A59-064A-9D38-BDB07360A485}" presName="compChildNode" presStyleCnt="0"/>
      <dgm:spPr/>
      <dgm:t>
        <a:bodyPr/>
        <a:lstStyle/>
        <a:p>
          <a:endParaRPr lang="es-ES"/>
        </a:p>
      </dgm:t>
    </dgm:pt>
    <dgm:pt modelId="{DF808D81-E8FC-2D43-9055-8B8781C27669}" type="pres">
      <dgm:prSet presAssocID="{79EE05FF-2A59-064A-9D38-BDB07360A485}" presName="theInnerList" presStyleCnt="0"/>
      <dgm:spPr/>
      <dgm:t>
        <a:bodyPr/>
        <a:lstStyle/>
        <a:p>
          <a:endParaRPr lang="es-ES"/>
        </a:p>
      </dgm:t>
    </dgm:pt>
    <dgm:pt modelId="{93A858A2-A53A-3D4A-9A33-D5A20536C5F9}" type="pres">
      <dgm:prSet presAssocID="{084900CA-76C2-4743-BEB1-CEF8F364B74B}" presName="child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B7C033F-2F75-584A-A837-D8BBA19F4B40}" type="pres">
      <dgm:prSet presAssocID="{084900CA-76C2-4743-BEB1-CEF8F364B74B}" presName="aSpace2" presStyleCnt="0"/>
      <dgm:spPr/>
      <dgm:t>
        <a:bodyPr/>
        <a:lstStyle/>
        <a:p>
          <a:endParaRPr lang="es-ES"/>
        </a:p>
      </dgm:t>
    </dgm:pt>
    <dgm:pt modelId="{CB6AE63F-36CC-AF4E-BB35-33527A412082}" type="pres">
      <dgm:prSet presAssocID="{94570450-537B-FC4E-96F3-46D97A2B08AC}" presName="child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88EE846-7BD2-3D41-AE7D-2D246CB37196}" type="presOf" srcId="{08454529-C034-1D42-8D40-CE9B005F9AC4}" destId="{F44A102F-58DC-E440-BA11-EF109D4BA5AA}" srcOrd="0" destOrd="0" presId="urn:microsoft.com/office/officeart/2005/8/layout/lProcess2"/>
    <dgm:cxn modelId="{60FB7DEE-D643-B640-829C-7FF911B88D00}" type="presOf" srcId="{7D8E8417-1568-8540-A52F-90138278628D}" destId="{81489D5C-664C-FE4E-8C7B-78753D9013F9}" srcOrd="0" destOrd="0" presId="urn:microsoft.com/office/officeart/2005/8/layout/lProcess2"/>
    <dgm:cxn modelId="{77FFFABF-C18F-6542-9F5B-456BD013D41D}" type="presOf" srcId="{216BBF7B-2DD1-E04E-AAF4-36610E1A6FB2}" destId="{359C6CA0-4858-C84A-ADB3-3272ED4C147F}" srcOrd="0" destOrd="0" presId="urn:microsoft.com/office/officeart/2005/8/layout/lProcess2"/>
    <dgm:cxn modelId="{37F2143B-8A02-1A46-8C79-6919A0639086}" srcId="{45418955-0193-BD44-A83C-B18BAF1218CC}" destId="{555CEF55-0EA8-954E-8A5D-F9DE2D13DD01}" srcOrd="1" destOrd="0" parTransId="{C8DD8D80-E3AD-AA45-A654-3E5F03D49985}" sibTransId="{2026AB66-A162-E448-9761-7EC1BB5CFCF1}"/>
    <dgm:cxn modelId="{A93B0526-A7D7-B74B-A649-C7EE4CD93765}" srcId="{79EE05FF-2A59-064A-9D38-BDB07360A485}" destId="{084900CA-76C2-4743-BEB1-CEF8F364B74B}" srcOrd="0" destOrd="0" parTransId="{AAFE28A6-28D6-8342-AA87-E7BF29F77667}" sibTransId="{B582E6E4-DEB1-4A4C-89BD-F39CB20D7BDC}"/>
    <dgm:cxn modelId="{9D5CB254-66D3-D04B-AEFE-A2E3A5D7C0ED}" type="presOf" srcId="{4AA19156-7F29-584F-84A1-24AB9520B748}" destId="{C824B6C9-AE8C-3146-BE2B-97A53D282DBE}" srcOrd="1" destOrd="0" presId="urn:microsoft.com/office/officeart/2005/8/layout/lProcess2"/>
    <dgm:cxn modelId="{187BA258-2F89-5149-B111-27079B91739A}" srcId="{45418955-0193-BD44-A83C-B18BAF1218CC}" destId="{CA5591CB-C4B5-7C4E-8041-48DC4EF54A1A}" srcOrd="0" destOrd="0" parTransId="{A22D1E41-36BD-3A46-A4AE-960E0FDE795B}" sibTransId="{02227223-A3F5-D945-8FCD-50679C98C62F}"/>
    <dgm:cxn modelId="{C78572D4-9BB7-0345-80DE-743B207EEDDA}" type="presOf" srcId="{36A09928-D0C0-A847-A05D-B45EB4808BDB}" destId="{E1FC3B9B-5039-4F4C-A474-BA8E1865A236}" srcOrd="0" destOrd="0" presId="urn:microsoft.com/office/officeart/2005/8/layout/lProcess2"/>
    <dgm:cxn modelId="{955343F6-F8FB-5644-B172-579023D44160}" type="presOf" srcId="{18FEDF63-C689-4B42-87AA-FE9664C7FE5F}" destId="{7D62998B-4336-9E41-91E6-D690A72CC540}" srcOrd="1" destOrd="0" presId="urn:microsoft.com/office/officeart/2005/8/layout/lProcess2"/>
    <dgm:cxn modelId="{0DD0B678-83F3-DF44-B4C4-857C7C24837B}" type="presOf" srcId="{18FEDF63-C689-4B42-87AA-FE9664C7FE5F}" destId="{5E722FDE-3080-2647-9EC7-6D3875725BD0}" srcOrd="0" destOrd="0" presId="urn:microsoft.com/office/officeart/2005/8/layout/lProcess2"/>
    <dgm:cxn modelId="{61DFA1E2-5449-5040-81EB-3BBD97744ACE}" type="presOf" srcId="{79EE05FF-2A59-064A-9D38-BDB07360A485}" destId="{9AC7BAB9-CC9B-6945-B8DA-77EBDCF67A32}" srcOrd="1" destOrd="0" presId="urn:microsoft.com/office/officeart/2005/8/layout/lProcess2"/>
    <dgm:cxn modelId="{96B84632-4515-D64E-8F77-3C5DC52C1A2E}" srcId="{7D8E8417-1568-8540-A52F-90138278628D}" destId="{4AA19156-7F29-584F-84A1-24AB9520B748}" srcOrd="0" destOrd="0" parTransId="{AF70FDC7-61A7-3B41-950C-3756FA2B5BEC}" sibTransId="{BE32EDAA-448D-4649-B1FF-5AA9B0064064}"/>
    <dgm:cxn modelId="{09F09C66-387D-764C-B420-B095EDBA61DE}" type="presOf" srcId="{084900CA-76C2-4743-BEB1-CEF8F364B74B}" destId="{93A858A2-A53A-3D4A-9A33-D5A20536C5F9}" srcOrd="0" destOrd="0" presId="urn:microsoft.com/office/officeart/2005/8/layout/lProcess2"/>
    <dgm:cxn modelId="{8978E2BB-D44B-8441-908A-F41C85AD553B}" type="presOf" srcId="{CA5591CB-C4B5-7C4E-8041-48DC4EF54A1A}" destId="{B74B97CE-4E76-4D4F-9A29-B01CFB7CF991}" srcOrd="0" destOrd="0" presId="urn:microsoft.com/office/officeart/2005/8/layout/lProcess2"/>
    <dgm:cxn modelId="{B7EA965B-1D99-354D-ABA7-819A9E900176}" srcId="{4AA19156-7F29-584F-84A1-24AB9520B748}" destId="{36A09928-D0C0-A847-A05D-B45EB4808BDB}" srcOrd="0" destOrd="0" parTransId="{B4540673-E977-A147-984C-15966CBF5D64}" sibTransId="{8C95E8DF-F23B-7645-A701-725C91C3C4A6}"/>
    <dgm:cxn modelId="{83D8258D-651B-494A-9CD1-AF3888D61029}" srcId="{7D8E8417-1568-8540-A52F-90138278628D}" destId="{45418955-0193-BD44-A83C-B18BAF1218CC}" srcOrd="1" destOrd="0" parTransId="{875FB055-1281-9640-BC19-1473E4450512}" sibTransId="{CF4BF515-47FE-624D-945C-C937DFCCA84F}"/>
    <dgm:cxn modelId="{4D1805BB-6377-B34D-8659-0809246430B9}" type="presOf" srcId="{9EB53D02-7CF4-3B4D-9897-40F85827F29F}" destId="{52B7CF09-346A-C642-B507-ACF86427B225}" srcOrd="0" destOrd="0" presId="urn:microsoft.com/office/officeart/2005/8/layout/lProcess2"/>
    <dgm:cxn modelId="{BEF87D0E-0529-354B-9B07-B3034C459A1C}" srcId="{7D8E8417-1568-8540-A52F-90138278628D}" destId="{79EE05FF-2A59-064A-9D38-BDB07360A485}" srcOrd="3" destOrd="0" parTransId="{8602D11C-5D71-2C48-BE2E-40C66D9442D7}" sibTransId="{BFC2BA0C-AAED-4E44-9813-E8D5BB37D05C}"/>
    <dgm:cxn modelId="{1CE788B8-5E20-E34E-88DA-78CD42D6B526}" type="presOf" srcId="{45418955-0193-BD44-A83C-B18BAF1218CC}" destId="{CBCE618B-BB5D-EC46-8F4A-47E05C10C25D}" srcOrd="1" destOrd="0" presId="urn:microsoft.com/office/officeart/2005/8/layout/lProcess2"/>
    <dgm:cxn modelId="{287B6A27-AE46-D54A-B3D9-C3857439235F}" type="presOf" srcId="{4AA19156-7F29-584F-84A1-24AB9520B748}" destId="{E3B7C7CE-3367-A442-BA63-6E1582319797}" srcOrd="0" destOrd="0" presId="urn:microsoft.com/office/officeart/2005/8/layout/lProcess2"/>
    <dgm:cxn modelId="{22AF0C57-8E2F-E343-9436-9FB74B6B62D1}" type="presOf" srcId="{555CEF55-0EA8-954E-8A5D-F9DE2D13DD01}" destId="{D05ADB3B-C1BF-A548-B94C-ABA80F38F60A}" srcOrd="0" destOrd="0" presId="urn:microsoft.com/office/officeart/2005/8/layout/lProcess2"/>
    <dgm:cxn modelId="{CD2492EB-DBB1-A743-B1D5-D5C47911A314}" srcId="{7D8E8417-1568-8540-A52F-90138278628D}" destId="{18FEDF63-C689-4B42-87AA-FE9664C7FE5F}" srcOrd="2" destOrd="0" parTransId="{8433A777-CC0E-1946-ADDA-FBEA4D167B64}" sibTransId="{9B415760-59D0-5D46-BE4B-B3C6F65B3428}"/>
    <dgm:cxn modelId="{2C7D62E3-BB3B-0F4E-ADAE-5A3BE18AC477}" srcId="{18FEDF63-C689-4B42-87AA-FE9664C7FE5F}" destId="{216BBF7B-2DD1-E04E-AAF4-36610E1A6FB2}" srcOrd="0" destOrd="0" parTransId="{ED06A60E-68F2-3449-B1DB-3670F8A5FB54}" sibTransId="{2B5FDDD7-CB51-2545-9669-F5AA82E2F6F2}"/>
    <dgm:cxn modelId="{FEC3DB1F-44E2-AB48-B8E3-68D99B12D243}" srcId="{18FEDF63-C689-4B42-87AA-FE9664C7FE5F}" destId="{9EB53D02-7CF4-3B4D-9897-40F85827F29F}" srcOrd="1" destOrd="0" parTransId="{98E977E5-1982-9E44-AF20-A1CF020E27EC}" sibTransId="{778C6CAB-50DC-344F-AB39-38580F8DA310}"/>
    <dgm:cxn modelId="{F872E8D1-9306-8548-A49D-A7C7457F46CE}" type="presOf" srcId="{79EE05FF-2A59-064A-9D38-BDB07360A485}" destId="{7982FEE0-E302-7849-A745-A936BE4EA7AD}" srcOrd="0" destOrd="0" presId="urn:microsoft.com/office/officeart/2005/8/layout/lProcess2"/>
    <dgm:cxn modelId="{2AFEA3DD-D0FA-214D-B06E-E22E0011BB3A}" srcId="{79EE05FF-2A59-064A-9D38-BDB07360A485}" destId="{94570450-537B-FC4E-96F3-46D97A2B08AC}" srcOrd="1" destOrd="0" parTransId="{FDF8109E-7830-5C49-8584-AADACE44500F}" sibTransId="{D71A667F-1D33-A64B-BB13-6A141ECA98C6}"/>
    <dgm:cxn modelId="{3CABB73A-E9C7-7F4F-BA19-B79A5B13B939}" srcId="{4AA19156-7F29-584F-84A1-24AB9520B748}" destId="{08454529-C034-1D42-8D40-CE9B005F9AC4}" srcOrd="1" destOrd="0" parTransId="{800D0E12-9144-194E-BAE4-E9F08CE991B3}" sibTransId="{DB9B101A-44FD-9440-8214-9BB7793D628F}"/>
    <dgm:cxn modelId="{AB7AFDC9-4CD2-C045-B291-EBC54C281D90}" type="presOf" srcId="{94570450-537B-FC4E-96F3-46D97A2B08AC}" destId="{CB6AE63F-36CC-AF4E-BB35-33527A412082}" srcOrd="0" destOrd="0" presId="urn:microsoft.com/office/officeart/2005/8/layout/lProcess2"/>
    <dgm:cxn modelId="{350DD3EE-ED7C-A146-B0E9-565F8A920C18}" type="presOf" srcId="{45418955-0193-BD44-A83C-B18BAF1218CC}" destId="{6547C40B-527C-874D-8591-812B5E556D55}" srcOrd="0" destOrd="0" presId="urn:microsoft.com/office/officeart/2005/8/layout/lProcess2"/>
    <dgm:cxn modelId="{B2E99D1A-5B39-3A47-A36D-22B4DC3E5264}" type="presParOf" srcId="{81489D5C-664C-FE4E-8C7B-78753D9013F9}" destId="{9A139EFB-585F-8C4F-93BD-07C37E85557A}" srcOrd="0" destOrd="0" presId="urn:microsoft.com/office/officeart/2005/8/layout/lProcess2"/>
    <dgm:cxn modelId="{1424E4A5-A38E-6F4F-9BB5-156DF1074198}" type="presParOf" srcId="{9A139EFB-585F-8C4F-93BD-07C37E85557A}" destId="{E3B7C7CE-3367-A442-BA63-6E1582319797}" srcOrd="0" destOrd="0" presId="urn:microsoft.com/office/officeart/2005/8/layout/lProcess2"/>
    <dgm:cxn modelId="{89777D87-90F0-6746-A85E-19DCBFA3ABA5}" type="presParOf" srcId="{9A139EFB-585F-8C4F-93BD-07C37E85557A}" destId="{C824B6C9-AE8C-3146-BE2B-97A53D282DBE}" srcOrd="1" destOrd="0" presId="urn:microsoft.com/office/officeart/2005/8/layout/lProcess2"/>
    <dgm:cxn modelId="{471346BD-CB55-6D41-8C41-CBA73F52EB3E}" type="presParOf" srcId="{9A139EFB-585F-8C4F-93BD-07C37E85557A}" destId="{EE26B20E-4DD1-E741-87A4-9635E80F2AAE}" srcOrd="2" destOrd="0" presId="urn:microsoft.com/office/officeart/2005/8/layout/lProcess2"/>
    <dgm:cxn modelId="{4B3B6596-1113-234A-A804-7F7B50EB6DFA}" type="presParOf" srcId="{EE26B20E-4DD1-E741-87A4-9635E80F2AAE}" destId="{2BF5A5BE-3033-284E-9803-518722E0DD82}" srcOrd="0" destOrd="0" presId="urn:microsoft.com/office/officeart/2005/8/layout/lProcess2"/>
    <dgm:cxn modelId="{001760B1-7CA5-974C-9550-42B5177DD2EC}" type="presParOf" srcId="{2BF5A5BE-3033-284E-9803-518722E0DD82}" destId="{E1FC3B9B-5039-4F4C-A474-BA8E1865A236}" srcOrd="0" destOrd="0" presId="urn:microsoft.com/office/officeart/2005/8/layout/lProcess2"/>
    <dgm:cxn modelId="{995FDEBA-9811-AC4E-BA03-E685BCD79432}" type="presParOf" srcId="{2BF5A5BE-3033-284E-9803-518722E0DD82}" destId="{608AE699-D2A9-7C4B-88C3-0F79429950CC}" srcOrd="1" destOrd="0" presId="urn:microsoft.com/office/officeart/2005/8/layout/lProcess2"/>
    <dgm:cxn modelId="{88483069-AE2D-E042-80E0-ED43393F59B0}" type="presParOf" srcId="{2BF5A5BE-3033-284E-9803-518722E0DD82}" destId="{F44A102F-58DC-E440-BA11-EF109D4BA5AA}" srcOrd="2" destOrd="0" presId="urn:microsoft.com/office/officeart/2005/8/layout/lProcess2"/>
    <dgm:cxn modelId="{57CBDF00-1A1A-9342-874B-168AC8F92AB0}" type="presParOf" srcId="{81489D5C-664C-FE4E-8C7B-78753D9013F9}" destId="{2C1F0467-A702-A54B-A30A-18A9554BB724}" srcOrd="1" destOrd="0" presId="urn:microsoft.com/office/officeart/2005/8/layout/lProcess2"/>
    <dgm:cxn modelId="{D8358C0A-8512-BE49-97E8-8747738D2FE5}" type="presParOf" srcId="{81489D5C-664C-FE4E-8C7B-78753D9013F9}" destId="{F5CBED1B-01CA-E44D-A9CA-96F32F5FE295}" srcOrd="2" destOrd="0" presId="urn:microsoft.com/office/officeart/2005/8/layout/lProcess2"/>
    <dgm:cxn modelId="{EE36C2F2-DE47-0542-88DF-51FAEE427EFD}" type="presParOf" srcId="{F5CBED1B-01CA-E44D-A9CA-96F32F5FE295}" destId="{6547C40B-527C-874D-8591-812B5E556D55}" srcOrd="0" destOrd="0" presId="urn:microsoft.com/office/officeart/2005/8/layout/lProcess2"/>
    <dgm:cxn modelId="{24E40F72-E861-714E-ABB5-9B452CF55F06}" type="presParOf" srcId="{F5CBED1B-01CA-E44D-A9CA-96F32F5FE295}" destId="{CBCE618B-BB5D-EC46-8F4A-47E05C10C25D}" srcOrd="1" destOrd="0" presId="urn:microsoft.com/office/officeart/2005/8/layout/lProcess2"/>
    <dgm:cxn modelId="{9471165C-D7ED-B645-B3B3-EA1F205B93DE}" type="presParOf" srcId="{F5CBED1B-01CA-E44D-A9CA-96F32F5FE295}" destId="{27CE2E52-A175-D545-9C67-E0213D7B3B44}" srcOrd="2" destOrd="0" presId="urn:microsoft.com/office/officeart/2005/8/layout/lProcess2"/>
    <dgm:cxn modelId="{924AC643-B359-9E4A-81DA-334F67EAAB03}" type="presParOf" srcId="{27CE2E52-A175-D545-9C67-E0213D7B3B44}" destId="{8E9C0529-FE08-E94D-92B4-47EEC86A512F}" srcOrd="0" destOrd="0" presId="urn:microsoft.com/office/officeart/2005/8/layout/lProcess2"/>
    <dgm:cxn modelId="{8063E92F-7185-554B-A726-4C70EA460F6F}" type="presParOf" srcId="{8E9C0529-FE08-E94D-92B4-47EEC86A512F}" destId="{B74B97CE-4E76-4D4F-9A29-B01CFB7CF991}" srcOrd="0" destOrd="0" presId="urn:microsoft.com/office/officeart/2005/8/layout/lProcess2"/>
    <dgm:cxn modelId="{C3731C29-8B69-C541-8FBD-65BCC7B19952}" type="presParOf" srcId="{8E9C0529-FE08-E94D-92B4-47EEC86A512F}" destId="{1DF2D9DC-89C5-B24D-BD98-DB3A3245FAFA}" srcOrd="1" destOrd="0" presId="urn:microsoft.com/office/officeart/2005/8/layout/lProcess2"/>
    <dgm:cxn modelId="{56D6BB43-1362-CA45-B243-F76D206F4B07}" type="presParOf" srcId="{8E9C0529-FE08-E94D-92B4-47EEC86A512F}" destId="{D05ADB3B-C1BF-A548-B94C-ABA80F38F60A}" srcOrd="2" destOrd="0" presId="urn:microsoft.com/office/officeart/2005/8/layout/lProcess2"/>
    <dgm:cxn modelId="{2319E4FC-061C-164B-9653-5291C36E2280}" type="presParOf" srcId="{81489D5C-664C-FE4E-8C7B-78753D9013F9}" destId="{70F9E740-3C13-8447-8837-0AF1731C88DA}" srcOrd="3" destOrd="0" presId="urn:microsoft.com/office/officeart/2005/8/layout/lProcess2"/>
    <dgm:cxn modelId="{326A564F-1D6D-714F-8BFD-34EB25B8B7E4}" type="presParOf" srcId="{81489D5C-664C-FE4E-8C7B-78753D9013F9}" destId="{74A8650C-049E-4B43-8B1D-E4F3B4BED768}" srcOrd="4" destOrd="0" presId="urn:microsoft.com/office/officeart/2005/8/layout/lProcess2"/>
    <dgm:cxn modelId="{7B1B5079-5AE4-7640-8A2F-10A11C2022DF}" type="presParOf" srcId="{74A8650C-049E-4B43-8B1D-E4F3B4BED768}" destId="{5E722FDE-3080-2647-9EC7-6D3875725BD0}" srcOrd="0" destOrd="0" presId="urn:microsoft.com/office/officeart/2005/8/layout/lProcess2"/>
    <dgm:cxn modelId="{D8F86EE2-55FB-FD4A-88A8-F5C154389730}" type="presParOf" srcId="{74A8650C-049E-4B43-8B1D-E4F3B4BED768}" destId="{7D62998B-4336-9E41-91E6-D690A72CC540}" srcOrd="1" destOrd="0" presId="urn:microsoft.com/office/officeart/2005/8/layout/lProcess2"/>
    <dgm:cxn modelId="{F68FA855-E0C6-BF4A-B27E-A7B6B07B91F0}" type="presParOf" srcId="{74A8650C-049E-4B43-8B1D-E4F3B4BED768}" destId="{0C0AF22D-7420-C040-9E52-4A1FCEB20B28}" srcOrd="2" destOrd="0" presId="urn:microsoft.com/office/officeart/2005/8/layout/lProcess2"/>
    <dgm:cxn modelId="{ECE1D277-45D7-D84B-89D7-1D479C0B80AF}" type="presParOf" srcId="{0C0AF22D-7420-C040-9E52-4A1FCEB20B28}" destId="{0C5A4678-9D88-754C-86DC-617C0B842754}" srcOrd="0" destOrd="0" presId="urn:microsoft.com/office/officeart/2005/8/layout/lProcess2"/>
    <dgm:cxn modelId="{4E8B91E7-8768-B14E-8771-AA11B03AF35F}" type="presParOf" srcId="{0C5A4678-9D88-754C-86DC-617C0B842754}" destId="{359C6CA0-4858-C84A-ADB3-3272ED4C147F}" srcOrd="0" destOrd="0" presId="urn:microsoft.com/office/officeart/2005/8/layout/lProcess2"/>
    <dgm:cxn modelId="{31B70FB6-0D4D-C041-8820-0EBC674E1B4E}" type="presParOf" srcId="{0C5A4678-9D88-754C-86DC-617C0B842754}" destId="{43C31530-E65B-4248-888F-0DC149384F93}" srcOrd="1" destOrd="0" presId="urn:microsoft.com/office/officeart/2005/8/layout/lProcess2"/>
    <dgm:cxn modelId="{C81942FA-0D8F-5E42-90DA-8197A3C44A59}" type="presParOf" srcId="{0C5A4678-9D88-754C-86DC-617C0B842754}" destId="{52B7CF09-346A-C642-B507-ACF86427B225}" srcOrd="2" destOrd="0" presId="urn:microsoft.com/office/officeart/2005/8/layout/lProcess2"/>
    <dgm:cxn modelId="{EA677822-AFDC-5743-B8FF-DD1B8C18B863}" type="presParOf" srcId="{81489D5C-664C-FE4E-8C7B-78753D9013F9}" destId="{E90A2CDD-858C-654A-A3B0-E2EEEE896A9F}" srcOrd="5" destOrd="0" presId="urn:microsoft.com/office/officeart/2005/8/layout/lProcess2"/>
    <dgm:cxn modelId="{56714CF4-B412-C143-86F1-83E7364F1CE4}" type="presParOf" srcId="{81489D5C-664C-FE4E-8C7B-78753D9013F9}" destId="{D394D2EB-C4F1-E441-9651-E94827B27F5A}" srcOrd="6" destOrd="0" presId="urn:microsoft.com/office/officeart/2005/8/layout/lProcess2"/>
    <dgm:cxn modelId="{1435C045-04E5-EA45-9A74-9025CAE57BD1}" type="presParOf" srcId="{D394D2EB-C4F1-E441-9651-E94827B27F5A}" destId="{7982FEE0-E302-7849-A745-A936BE4EA7AD}" srcOrd="0" destOrd="0" presId="urn:microsoft.com/office/officeart/2005/8/layout/lProcess2"/>
    <dgm:cxn modelId="{01EAA70F-E490-CA48-AB46-BDBFE2F10781}" type="presParOf" srcId="{D394D2EB-C4F1-E441-9651-E94827B27F5A}" destId="{9AC7BAB9-CC9B-6945-B8DA-77EBDCF67A32}" srcOrd="1" destOrd="0" presId="urn:microsoft.com/office/officeart/2005/8/layout/lProcess2"/>
    <dgm:cxn modelId="{24C94793-CFF2-0E43-9F96-82D9AC6883D5}" type="presParOf" srcId="{D394D2EB-C4F1-E441-9651-E94827B27F5A}" destId="{3BE49169-8235-AB45-AB29-32F33CBB107A}" srcOrd="2" destOrd="0" presId="urn:microsoft.com/office/officeart/2005/8/layout/lProcess2"/>
    <dgm:cxn modelId="{7018F35F-FAC6-144F-9E68-E8266B7FFBAE}" type="presParOf" srcId="{3BE49169-8235-AB45-AB29-32F33CBB107A}" destId="{DF808D81-E8FC-2D43-9055-8B8781C27669}" srcOrd="0" destOrd="0" presId="urn:microsoft.com/office/officeart/2005/8/layout/lProcess2"/>
    <dgm:cxn modelId="{51B8F447-21F5-9044-BD08-1A425159683B}" type="presParOf" srcId="{DF808D81-E8FC-2D43-9055-8B8781C27669}" destId="{93A858A2-A53A-3D4A-9A33-D5A20536C5F9}" srcOrd="0" destOrd="0" presId="urn:microsoft.com/office/officeart/2005/8/layout/lProcess2"/>
    <dgm:cxn modelId="{B5304552-880C-8A42-B4E3-F5EF2BD8B3B9}" type="presParOf" srcId="{DF808D81-E8FC-2D43-9055-8B8781C27669}" destId="{CB7C033F-2F75-584A-A837-D8BBA19F4B40}" srcOrd="1" destOrd="0" presId="urn:microsoft.com/office/officeart/2005/8/layout/lProcess2"/>
    <dgm:cxn modelId="{D632B5F2-74D8-5E4E-BD0E-50544BBD9610}" type="presParOf" srcId="{DF808D81-E8FC-2D43-9055-8B8781C27669}" destId="{CB6AE63F-36CC-AF4E-BB35-33527A412082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C-1</a:t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/>
      <dgm:spPr/>
      <dgm:t>
        <a:bodyPr/>
        <a:lstStyle/>
        <a:p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296CFA9-B7AF-5648-8EAC-3D801B54C0CA}" type="presOf" srcId="{5E5CB7AF-D4F5-2643-AC77-E299057CAE38}" destId="{97F2B77E-837E-974B-A3AC-2EBCA299A239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3F776DD1-FD94-4B44-8E10-6A8B2EC8D0D6}" type="presOf" srcId="{0F7089AB-F037-DC48-8BCD-7E4981E7451F}" destId="{936DFB3B-56CC-454F-B562-D41CA8ABD1DA}" srcOrd="0" destOrd="0" presId="urn:microsoft.com/office/officeart/2005/8/layout/chevron1"/>
    <dgm:cxn modelId="{6D949A46-CAA2-E341-B916-D6DD85AC7EA7}" type="presOf" srcId="{B275C532-2C5C-2746-80E1-2F365D8C1607}" destId="{BBA5360E-6900-B94E-9B84-6837CE633F77}" srcOrd="0" destOrd="0" presId="urn:microsoft.com/office/officeart/2005/8/layout/chevron1"/>
    <dgm:cxn modelId="{117701FC-C3EF-CC46-ADD8-46599E22CB74}" type="presOf" srcId="{D9BE35F6-DBC5-8445-80DE-9C583364C66E}" destId="{71FFB010-909E-6C49-BA99-C3E898D391FE}" srcOrd="0" destOrd="0" presId="urn:microsoft.com/office/officeart/2005/8/layout/chevron1"/>
    <dgm:cxn modelId="{C60B48B7-FF9A-9843-A590-CB8B3C655D6A}" type="presParOf" srcId="{936DFB3B-56CC-454F-B562-D41CA8ABD1DA}" destId="{71FFB010-909E-6C49-BA99-C3E898D391FE}" srcOrd="0" destOrd="0" presId="urn:microsoft.com/office/officeart/2005/8/layout/chevron1"/>
    <dgm:cxn modelId="{FC4235DB-3401-5640-BE22-D9B33EEE1E97}" type="presParOf" srcId="{936DFB3B-56CC-454F-B562-D41CA8ABD1DA}" destId="{269B5CFB-06E9-D14A-AC27-E402672ED929}" srcOrd="1" destOrd="0" presId="urn:microsoft.com/office/officeart/2005/8/layout/chevron1"/>
    <dgm:cxn modelId="{3E6D08BE-9B14-5543-8EBE-17625D37AA2D}" type="presParOf" srcId="{936DFB3B-56CC-454F-B562-D41CA8ABD1DA}" destId="{BBA5360E-6900-B94E-9B84-6837CE633F77}" srcOrd="2" destOrd="0" presId="urn:microsoft.com/office/officeart/2005/8/layout/chevron1"/>
    <dgm:cxn modelId="{37120974-659A-D046-B7D9-693570C4E00E}" type="presParOf" srcId="{936DFB3B-56CC-454F-B562-D41CA8ABD1DA}" destId="{15E3AFA3-7778-E34A-B8B7-65A9D40961A1}" srcOrd="3" destOrd="0" presId="urn:microsoft.com/office/officeart/2005/8/layout/chevron1"/>
    <dgm:cxn modelId="{53FE52F8-7C41-9942-82FF-A89781AC75A5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C-1</a:t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/>
      <dgm:spPr/>
      <dgm:t>
        <a:bodyPr/>
        <a:lstStyle/>
        <a:p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2B0EA8A-D543-1446-A83F-3E532FF763E6}" type="presOf" srcId="{0F7089AB-F037-DC48-8BCD-7E4981E7451F}" destId="{936DFB3B-56CC-454F-B562-D41CA8ABD1DA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B1B4D4E1-46E5-9C44-B052-D79836F8DAA2}" type="presOf" srcId="{B275C532-2C5C-2746-80E1-2F365D8C1607}" destId="{BBA5360E-6900-B94E-9B84-6837CE633F77}" srcOrd="0" destOrd="0" presId="urn:microsoft.com/office/officeart/2005/8/layout/chevron1"/>
    <dgm:cxn modelId="{64513311-6217-034C-BE83-2D72C8FE1CC1}" type="presOf" srcId="{5E5CB7AF-D4F5-2643-AC77-E299057CAE38}" destId="{97F2B77E-837E-974B-A3AC-2EBCA299A239}" srcOrd="0" destOrd="0" presId="urn:microsoft.com/office/officeart/2005/8/layout/chevron1"/>
    <dgm:cxn modelId="{16B6EAE8-0D70-8D43-A562-F97430D5587B}" type="presOf" srcId="{D9BE35F6-DBC5-8445-80DE-9C583364C66E}" destId="{71FFB010-909E-6C49-BA99-C3E898D391FE}" srcOrd="0" destOrd="0" presId="urn:microsoft.com/office/officeart/2005/8/layout/chevron1"/>
    <dgm:cxn modelId="{DCC0C95D-B9EA-3E4D-9A1F-F9CC7ECB5CEC}" type="presParOf" srcId="{936DFB3B-56CC-454F-B562-D41CA8ABD1DA}" destId="{71FFB010-909E-6C49-BA99-C3E898D391FE}" srcOrd="0" destOrd="0" presId="urn:microsoft.com/office/officeart/2005/8/layout/chevron1"/>
    <dgm:cxn modelId="{E85D4F73-DFD0-5441-BEDB-61412518406B}" type="presParOf" srcId="{936DFB3B-56CC-454F-B562-D41CA8ABD1DA}" destId="{269B5CFB-06E9-D14A-AC27-E402672ED929}" srcOrd="1" destOrd="0" presId="urn:microsoft.com/office/officeart/2005/8/layout/chevron1"/>
    <dgm:cxn modelId="{2F0E2F89-3E5D-ED45-BC9F-327D48CCEADB}" type="presParOf" srcId="{936DFB3B-56CC-454F-B562-D41CA8ABD1DA}" destId="{BBA5360E-6900-B94E-9B84-6837CE633F77}" srcOrd="2" destOrd="0" presId="urn:microsoft.com/office/officeart/2005/8/layout/chevron1"/>
    <dgm:cxn modelId="{0022B4A3-96A4-5743-A797-959767F025EF}" type="presParOf" srcId="{936DFB3B-56CC-454F-B562-D41CA8ABD1DA}" destId="{15E3AFA3-7778-E34A-B8B7-65A9D40961A1}" srcOrd="3" destOrd="0" presId="urn:microsoft.com/office/officeart/2005/8/layout/chevron1"/>
    <dgm:cxn modelId="{1DA3DF2C-0A33-5E47-909D-3B6D4EBAD4FC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C-1</a:t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/>
      <dgm:spPr/>
      <dgm:t>
        <a:bodyPr/>
        <a:lstStyle/>
        <a:p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B7D44D3-8DC8-8A4B-A2D4-392AB1429C59}" type="presOf" srcId="{B275C532-2C5C-2746-80E1-2F365D8C1607}" destId="{BBA5360E-6900-B94E-9B84-6837CE633F77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0B14CC64-36B1-B64F-B7EA-01C3DCD870EB}" type="presOf" srcId="{0F7089AB-F037-DC48-8BCD-7E4981E7451F}" destId="{936DFB3B-56CC-454F-B562-D41CA8ABD1DA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CE3977D9-3C3B-A748-BDE7-C7767F52C5C8}" type="presOf" srcId="{5E5CB7AF-D4F5-2643-AC77-E299057CAE38}" destId="{97F2B77E-837E-974B-A3AC-2EBCA299A239}" srcOrd="0" destOrd="0" presId="urn:microsoft.com/office/officeart/2005/8/layout/chevron1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9424296C-55D6-D447-B520-C6319F03E656}" type="presOf" srcId="{D9BE35F6-DBC5-8445-80DE-9C583364C66E}" destId="{71FFB010-909E-6C49-BA99-C3E898D391FE}" srcOrd="0" destOrd="0" presId="urn:microsoft.com/office/officeart/2005/8/layout/chevron1"/>
    <dgm:cxn modelId="{A0CED940-4346-A645-B312-A07419CE2F9C}" type="presParOf" srcId="{936DFB3B-56CC-454F-B562-D41CA8ABD1DA}" destId="{71FFB010-909E-6C49-BA99-C3E898D391FE}" srcOrd="0" destOrd="0" presId="urn:microsoft.com/office/officeart/2005/8/layout/chevron1"/>
    <dgm:cxn modelId="{6D0DFC13-1670-8445-85B9-9381CF18CD46}" type="presParOf" srcId="{936DFB3B-56CC-454F-B562-D41CA8ABD1DA}" destId="{269B5CFB-06E9-D14A-AC27-E402672ED929}" srcOrd="1" destOrd="0" presId="urn:microsoft.com/office/officeart/2005/8/layout/chevron1"/>
    <dgm:cxn modelId="{5D9D4904-F766-1F4E-BFA7-445A14708E36}" type="presParOf" srcId="{936DFB3B-56CC-454F-B562-D41CA8ABD1DA}" destId="{BBA5360E-6900-B94E-9B84-6837CE633F77}" srcOrd="2" destOrd="0" presId="urn:microsoft.com/office/officeart/2005/8/layout/chevron1"/>
    <dgm:cxn modelId="{A6F05D5B-C413-9548-99BA-E56F7B7F684D}" type="presParOf" srcId="{936DFB3B-56CC-454F-B562-D41CA8ABD1DA}" destId="{15E3AFA3-7778-E34A-B8B7-65A9D40961A1}" srcOrd="3" destOrd="0" presId="urn:microsoft.com/office/officeart/2005/8/layout/chevron1"/>
    <dgm:cxn modelId="{0635D889-26D6-A749-9C3E-466A3DF5BAF6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03D49D-BB45-BF4A-B758-C0EB02A90D8E}" type="doc">
      <dgm:prSet loTypeId="urn:microsoft.com/office/officeart/2005/8/layout/hierarchy2" loCatId="" qsTypeId="urn:microsoft.com/office/officeart/2005/8/quickstyle/simple4" qsCatId="simple" csTypeId="urn:microsoft.com/office/officeart/2005/8/colors/accent1_3" csCatId="accent1" phldr="1"/>
      <dgm:spPr/>
      <dgm:t>
        <a:bodyPr/>
        <a:lstStyle/>
        <a:p>
          <a:endParaRPr lang="es-ES"/>
        </a:p>
      </dgm:t>
    </dgm:pt>
    <dgm:pt modelId="{662B9EF3-9341-5E4F-B775-B3E5DB9F6D69}">
      <dgm:prSet phldrT="[Texto]" custT="1"/>
      <dgm:spPr/>
      <dgm:t>
        <a:bodyPr/>
        <a:lstStyle/>
        <a:p>
          <a:r>
            <a:rPr lang="es-ES" sz="1800" dirty="0" smtClean="0"/>
            <a:t>Bolet</a:t>
          </a:r>
          <a:r>
            <a:rPr lang="es-ES" sz="1800" dirty="0" smtClean="0"/>
            <a:t>í</a:t>
          </a:r>
          <a:r>
            <a:rPr lang="es-ES" sz="1800" dirty="0" smtClean="0"/>
            <a:t>n C3</a:t>
          </a:r>
          <a:endParaRPr lang="es-ES" sz="1800" dirty="0"/>
        </a:p>
      </dgm:t>
    </dgm:pt>
    <dgm:pt modelId="{B17ACD84-F709-8C43-84CE-475FB107D420}" type="parTrans" cxnId="{8DF5C3A8-5AA8-5F45-B6DB-014A1467CC39}">
      <dgm:prSet/>
      <dgm:spPr/>
      <dgm:t>
        <a:bodyPr/>
        <a:lstStyle/>
        <a:p>
          <a:endParaRPr lang="es-ES"/>
        </a:p>
      </dgm:t>
    </dgm:pt>
    <dgm:pt modelId="{58332842-E7F8-EB41-9E18-5DEBE69974F7}" type="sibTrans" cxnId="{8DF5C3A8-5AA8-5F45-B6DB-014A1467CC39}">
      <dgm:prSet/>
      <dgm:spPr/>
      <dgm:t>
        <a:bodyPr/>
        <a:lstStyle/>
        <a:p>
          <a:endParaRPr lang="es-ES"/>
        </a:p>
      </dgm:t>
    </dgm:pt>
    <dgm:pt modelId="{E2D6A7AD-B41C-D74C-86F3-364075BE4FC2}">
      <dgm:prSet phldrT="[Texto]" custT="1"/>
      <dgm:spPr/>
      <dgm:t>
        <a:bodyPr/>
        <a:lstStyle/>
        <a:p>
          <a:r>
            <a:rPr lang="es-ES" sz="1800" dirty="0" smtClean="0"/>
            <a:t>Valuaci</a:t>
          </a:r>
          <a:r>
            <a:rPr lang="es-ES" sz="1800" dirty="0" smtClean="0"/>
            <a:t>ón</a:t>
          </a:r>
          <a:endParaRPr lang="es-ES" sz="1800" dirty="0"/>
        </a:p>
      </dgm:t>
    </dgm:pt>
    <dgm:pt modelId="{9832587E-F28B-1B44-B41D-3F1B79504607}" type="parTrans" cxnId="{4EA68B51-6661-9748-AE1F-940CFDD5A0E1}">
      <dgm:prSet/>
      <dgm:spPr/>
      <dgm:t>
        <a:bodyPr/>
        <a:lstStyle/>
        <a:p>
          <a:endParaRPr lang="es-ES"/>
        </a:p>
      </dgm:t>
    </dgm:pt>
    <dgm:pt modelId="{90E21B97-FB15-0E40-948B-490AD4C04FB6}" type="sibTrans" cxnId="{4EA68B51-6661-9748-AE1F-940CFDD5A0E1}">
      <dgm:prSet/>
      <dgm:spPr/>
      <dgm:t>
        <a:bodyPr/>
        <a:lstStyle/>
        <a:p>
          <a:endParaRPr lang="es-ES"/>
        </a:p>
      </dgm:t>
    </dgm:pt>
    <dgm:pt modelId="{5AF73EC5-DBCB-4246-9DE8-24D5493422C0}">
      <dgm:prSet phldrT="[Texto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ES" sz="1800" dirty="0" smtClean="0"/>
            <a:t>1) Valor pactado originalmente</a:t>
          </a:r>
        </a:p>
      </dgm:t>
    </dgm:pt>
    <dgm:pt modelId="{053D5046-7412-FD43-A783-175E7E44E79A}" type="parTrans" cxnId="{05AD9264-00B8-A946-94FF-F85832B13A8A}">
      <dgm:prSet/>
      <dgm:spPr/>
      <dgm:t>
        <a:bodyPr/>
        <a:lstStyle/>
        <a:p>
          <a:endParaRPr lang="es-ES"/>
        </a:p>
      </dgm:t>
    </dgm:pt>
    <dgm:pt modelId="{79027BD5-7F2B-B34F-997A-BD6D89DC7DAA}" type="sibTrans" cxnId="{05AD9264-00B8-A946-94FF-F85832B13A8A}">
      <dgm:prSet/>
      <dgm:spPr/>
      <dgm:t>
        <a:bodyPr/>
        <a:lstStyle/>
        <a:p>
          <a:endParaRPr lang="es-ES"/>
        </a:p>
      </dgm:t>
    </dgm:pt>
    <dgm:pt modelId="{4B30FCD1-6601-CB46-B930-27CD5B600054}">
      <dgm:prSet phldrT="[Texto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ES" sz="1800" dirty="0" smtClean="0"/>
            <a:t>2) Valor razonable (descuentos, bonificaciones y estimaciones)</a:t>
          </a:r>
          <a:endParaRPr lang="es-ES" sz="1800" dirty="0"/>
        </a:p>
      </dgm:t>
    </dgm:pt>
    <dgm:pt modelId="{BB30D607-8B2A-F541-B378-43DB9BD3C2B6}" type="parTrans" cxnId="{EA07662A-54B5-7846-A9AE-E976B8CA65B3}">
      <dgm:prSet/>
      <dgm:spPr/>
      <dgm:t>
        <a:bodyPr/>
        <a:lstStyle/>
        <a:p>
          <a:endParaRPr lang="es-ES"/>
        </a:p>
      </dgm:t>
    </dgm:pt>
    <dgm:pt modelId="{AA7E4D0C-200D-5949-8CA1-6E5F43B2D26A}" type="sibTrans" cxnId="{EA07662A-54B5-7846-A9AE-E976B8CA65B3}">
      <dgm:prSet/>
      <dgm:spPr/>
      <dgm:t>
        <a:bodyPr/>
        <a:lstStyle/>
        <a:p>
          <a:endParaRPr lang="es-ES"/>
        </a:p>
      </dgm:t>
    </dgm:pt>
    <dgm:pt modelId="{BB819FF8-1A4E-F44E-97A9-1FEB389905A5}">
      <dgm:prSet phldrT="[Texto]" custT="1"/>
      <dgm:spPr/>
      <dgm:t>
        <a:bodyPr/>
        <a:lstStyle/>
        <a:p>
          <a:r>
            <a:rPr lang="es-ES" sz="1800" dirty="0" smtClean="0"/>
            <a:t>Presentaci</a:t>
          </a:r>
          <a:r>
            <a:rPr lang="es-ES" sz="1800" dirty="0" smtClean="0"/>
            <a:t>ón</a:t>
          </a:r>
          <a:endParaRPr lang="es-ES" sz="1800" dirty="0"/>
        </a:p>
      </dgm:t>
    </dgm:pt>
    <dgm:pt modelId="{5E063A47-C078-3D49-A305-2144A8C15452}" type="parTrans" cxnId="{094A5EBB-1C5E-D14B-8421-93530E424F0B}">
      <dgm:prSet/>
      <dgm:spPr/>
      <dgm:t>
        <a:bodyPr/>
        <a:lstStyle/>
        <a:p>
          <a:endParaRPr lang="es-ES"/>
        </a:p>
      </dgm:t>
    </dgm:pt>
    <dgm:pt modelId="{4325BF9A-5700-8045-9D39-5904327EA7AF}" type="sibTrans" cxnId="{094A5EBB-1C5E-D14B-8421-93530E424F0B}">
      <dgm:prSet/>
      <dgm:spPr/>
      <dgm:t>
        <a:bodyPr/>
        <a:lstStyle/>
        <a:p>
          <a:endParaRPr lang="es-ES"/>
        </a:p>
      </dgm:t>
    </dgm:pt>
    <dgm:pt modelId="{37B31CFF-6CC1-134D-81C4-EE57252E2D34}">
      <dgm:prSet phldrT="[Texto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ES" sz="2000" dirty="0" smtClean="0"/>
            <a:t>Clientes</a:t>
          </a:r>
          <a:br>
            <a:rPr lang="es-ES" sz="2000" dirty="0" smtClean="0"/>
          </a:br>
          <a:r>
            <a:rPr lang="es-ES" sz="2000" dirty="0" smtClean="0"/>
            <a:t>Otros Deudores</a:t>
          </a:r>
          <a:endParaRPr lang="es-ES" sz="2000" dirty="0"/>
        </a:p>
      </dgm:t>
    </dgm:pt>
    <dgm:pt modelId="{8FD3DA49-0126-4341-ADC6-3D69A7A016A0}" type="parTrans" cxnId="{50CE714C-D91C-6B47-B667-AAF8B9A736B0}">
      <dgm:prSet/>
      <dgm:spPr/>
      <dgm:t>
        <a:bodyPr/>
        <a:lstStyle/>
        <a:p>
          <a:endParaRPr lang="es-ES"/>
        </a:p>
      </dgm:t>
    </dgm:pt>
    <dgm:pt modelId="{0102CCFB-B9BB-6745-AF20-293FA59BC46B}" type="sibTrans" cxnId="{50CE714C-D91C-6B47-B667-AAF8B9A736B0}">
      <dgm:prSet/>
      <dgm:spPr/>
      <dgm:t>
        <a:bodyPr/>
        <a:lstStyle/>
        <a:p>
          <a:endParaRPr lang="es-ES"/>
        </a:p>
      </dgm:t>
    </dgm:pt>
    <dgm:pt modelId="{8E2D696C-FAAC-EC41-97C9-44C8EC727811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ES" sz="1800" dirty="0" smtClean="0"/>
            <a:t>CXC LP considerar VP de flujos esperados</a:t>
          </a:r>
          <a:endParaRPr lang="es-ES" sz="1800" dirty="0"/>
        </a:p>
      </dgm:t>
    </dgm:pt>
    <dgm:pt modelId="{2DBD81F4-7532-BF47-9050-19BE701FA32A}" type="parTrans" cxnId="{16B30667-0C44-9A43-A889-787E68207E68}">
      <dgm:prSet/>
      <dgm:spPr/>
      <dgm:t>
        <a:bodyPr/>
        <a:lstStyle/>
        <a:p>
          <a:endParaRPr lang="es-ES"/>
        </a:p>
      </dgm:t>
    </dgm:pt>
    <dgm:pt modelId="{655C57C0-A60A-4040-9E39-DD59AA473B41}" type="sibTrans" cxnId="{16B30667-0C44-9A43-A889-787E68207E68}">
      <dgm:prSet/>
      <dgm:spPr/>
      <dgm:t>
        <a:bodyPr/>
        <a:lstStyle/>
        <a:p>
          <a:endParaRPr lang="es-ES"/>
        </a:p>
      </dgm:t>
    </dgm:pt>
    <dgm:pt modelId="{83A5549F-7526-C349-8FA9-7ECD92EE149E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ES" dirty="0" smtClean="0"/>
            <a:t>Intereses se reconocen como ingreso en el periodo en que se devenguen</a:t>
          </a:r>
          <a:endParaRPr lang="es-ES" dirty="0"/>
        </a:p>
      </dgm:t>
    </dgm:pt>
    <dgm:pt modelId="{A8CDBCC7-3BAC-724B-B2B3-294A612873E8}" type="parTrans" cxnId="{77153F17-305D-9A4F-BC54-1D575D1D059D}">
      <dgm:prSet/>
      <dgm:spPr/>
      <dgm:t>
        <a:bodyPr/>
        <a:lstStyle/>
        <a:p>
          <a:endParaRPr lang="es-ES"/>
        </a:p>
      </dgm:t>
    </dgm:pt>
    <dgm:pt modelId="{91056AD7-D2C3-184D-B07B-4FCFD9769C51}" type="sibTrans" cxnId="{77153F17-305D-9A4F-BC54-1D575D1D059D}">
      <dgm:prSet/>
      <dgm:spPr/>
      <dgm:t>
        <a:bodyPr/>
        <a:lstStyle/>
        <a:p>
          <a:endParaRPr lang="es-ES"/>
        </a:p>
      </dgm:t>
    </dgm:pt>
    <dgm:pt modelId="{D8456C7E-F5DA-484D-8F48-0EE6B03281D1}" type="pres">
      <dgm:prSet presAssocID="{9C03D49D-BB45-BF4A-B758-C0EB02A90D8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969429C-DCE8-2140-A532-CF231A475FA5}" type="pres">
      <dgm:prSet presAssocID="{662B9EF3-9341-5E4F-B775-B3E5DB9F6D69}" presName="root1" presStyleCnt="0"/>
      <dgm:spPr/>
    </dgm:pt>
    <dgm:pt modelId="{B746D8E7-3AE4-C84D-A76A-A66B75B0F21B}" type="pres">
      <dgm:prSet presAssocID="{662B9EF3-9341-5E4F-B775-B3E5DB9F6D69}" presName="LevelOneTextNode" presStyleLbl="node0" presStyleIdx="0" presStyleCnt="1" custScaleX="54232" custScaleY="84078" custLinFactNeighborX="-185" custLinFactNeighborY="-3670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770FF84-85A5-C84E-8164-50BFF60B60F5}" type="pres">
      <dgm:prSet presAssocID="{662B9EF3-9341-5E4F-B775-B3E5DB9F6D69}" presName="level2hierChild" presStyleCnt="0"/>
      <dgm:spPr/>
    </dgm:pt>
    <dgm:pt modelId="{76D6C1A0-0012-144C-903C-228DE9A19EE9}" type="pres">
      <dgm:prSet presAssocID="{9832587E-F28B-1B44-B41D-3F1B79504607}" presName="conn2-1" presStyleLbl="parChTrans1D2" presStyleIdx="0" presStyleCnt="2"/>
      <dgm:spPr/>
    </dgm:pt>
    <dgm:pt modelId="{CD5F9BA1-217E-7141-98A6-28D832021EB0}" type="pres">
      <dgm:prSet presAssocID="{9832587E-F28B-1B44-B41D-3F1B79504607}" presName="connTx" presStyleLbl="parChTrans1D2" presStyleIdx="0" presStyleCnt="2"/>
      <dgm:spPr/>
    </dgm:pt>
    <dgm:pt modelId="{58D7447A-2B24-F848-B014-80DFF845BFF8}" type="pres">
      <dgm:prSet presAssocID="{E2D6A7AD-B41C-D74C-86F3-364075BE4FC2}" presName="root2" presStyleCnt="0"/>
      <dgm:spPr/>
    </dgm:pt>
    <dgm:pt modelId="{7CCB8B88-BC38-FE4B-9F0D-2053416F3344}" type="pres">
      <dgm:prSet presAssocID="{E2D6A7AD-B41C-D74C-86F3-364075BE4FC2}" presName="LevelTwoTextNode" presStyleLbl="node2" presStyleIdx="0" presStyleCnt="2" custScaleX="95315" custScaleY="81240" custLinFactNeighborX="-27315" custLinFactNeighborY="-1436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8FD6D03-4B30-9442-B012-0F2AF97A7D6E}" type="pres">
      <dgm:prSet presAssocID="{E2D6A7AD-B41C-D74C-86F3-364075BE4FC2}" presName="level3hierChild" presStyleCnt="0"/>
      <dgm:spPr/>
    </dgm:pt>
    <dgm:pt modelId="{FE18BE63-A84A-A041-97D2-86F7479B0D1D}" type="pres">
      <dgm:prSet presAssocID="{053D5046-7412-FD43-A783-175E7E44E79A}" presName="conn2-1" presStyleLbl="parChTrans1D3" presStyleIdx="0" presStyleCnt="5"/>
      <dgm:spPr/>
    </dgm:pt>
    <dgm:pt modelId="{9C10866C-0181-C44F-8A95-945E7EDA1328}" type="pres">
      <dgm:prSet presAssocID="{053D5046-7412-FD43-A783-175E7E44E79A}" presName="connTx" presStyleLbl="parChTrans1D3" presStyleIdx="0" presStyleCnt="5"/>
      <dgm:spPr/>
    </dgm:pt>
    <dgm:pt modelId="{9A143304-9B9A-E141-83B4-ADD652BFD33F}" type="pres">
      <dgm:prSet presAssocID="{5AF73EC5-DBCB-4246-9DE8-24D5493422C0}" presName="root2" presStyleCnt="0"/>
      <dgm:spPr/>
    </dgm:pt>
    <dgm:pt modelId="{33F2FC73-CBF1-1948-A875-B7E9C00E2FC1}" type="pres">
      <dgm:prSet presAssocID="{5AF73EC5-DBCB-4246-9DE8-24D5493422C0}" presName="LevelTwoTextNode" presStyleLbl="node3" presStyleIdx="0" presStyleCnt="5" custScaleX="207621" custScaleY="8465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3BE5FC8-8BA8-E347-A6CB-54EA77D81C35}" type="pres">
      <dgm:prSet presAssocID="{5AF73EC5-DBCB-4246-9DE8-24D5493422C0}" presName="level3hierChild" presStyleCnt="0"/>
      <dgm:spPr/>
    </dgm:pt>
    <dgm:pt modelId="{305024BA-EE6B-0149-B837-8E5946E5252D}" type="pres">
      <dgm:prSet presAssocID="{BB30D607-8B2A-F541-B378-43DB9BD3C2B6}" presName="conn2-1" presStyleLbl="parChTrans1D3" presStyleIdx="1" presStyleCnt="5"/>
      <dgm:spPr/>
    </dgm:pt>
    <dgm:pt modelId="{CBE51C1B-1280-C74D-80AB-7BF7EE6D9BD5}" type="pres">
      <dgm:prSet presAssocID="{BB30D607-8B2A-F541-B378-43DB9BD3C2B6}" presName="connTx" presStyleLbl="parChTrans1D3" presStyleIdx="1" presStyleCnt="5"/>
      <dgm:spPr/>
    </dgm:pt>
    <dgm:pt modelId="{1B044DB9-1267-7A4C-8284-45B87E4E45D3}" type="pres">
      <dgm:prSet presAssocID="{4B30FCD1-6601-CB46-B930-27CD5B600054}" presName="root2" presStyleCnt="0"/>
      <dgm:spPr/>
    </dgm:pt>
    <dgm:pt modelId="{38252F67-BC50-4841-AF78-0492B96B2FB2}" type="pres">
      <dgm:prSet presAssocID="{4B30FCD1-6601-CB46-B930-27CD5B600054}" presName="LevelTwoTextNode" presStyleLbl="node3" presStyleIdx="1" presStyleCnt="5" custScaleX="207621" custScaleY="8465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D372746B-6CC4-044D-815A-8E6338BE6955}" type="pres">
      <dgm:prSet presAssocID="{4B30FCD1-6601-CB46-B930-27CD5B600054}" presName="level3hierChild" presStyleCnt="0"/>
      <dgm:spPr/>
    </dgm:pt>
    <dgm:pt modelId="{1880262D-7611-4245-B18F-342C97F317B5}" type="pres">
      <dgm:prSet presAssocID="{2DBD81F4-7532-BF47-9050-19BE701FA32A}" presName="conn2-1" presStyleLbl="parChTrans1D3" presStyleIdx="2" presStyleCnt="5"/>
      <dgm:spPr/>
    </dgm:pt>
    <dgm:pt modelId="{FF388722-E38C-EE4A-BFE8-0D13B91F2884}" type="pres">
      <dgm:prSet presAssocID="{2DBD81F4-7532-BF47-9050-19BE701FA32A}" presName="connTx" presStyleLbl="parChTrans1D3" presStyleIdx="2" presStyleCnt="5"/>
      <dgm:spPr/>
    </dgm:pt>
    <dgm:pt modelId="{5FC7C230-B6CB-AD4A-909B-405A2163AA3E}" type="pres">
      <dgm:prSet presAssocID="{8E2D696C-FAAC-EC41-97C9-44C8EC727811}" presName="root2" presStyleCnt="0"/>
      <dgm:spPr/>
    </dgm:pt>
    <dgm:pt modelId="{A6AFA346-893C-9544-8082-460D57AA224D}" type="pres">
      <dgm:prSet presAssocID="{8E2D696C-FAAC-EC41-97C9-44C8EC727811}" presName="LevelTwoTextNode" presStyleLbl="node3" presStyleIdx="2" presStyleCnt="5" custScaleX="207621" custScaleY="8465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766EA2E-789F-174B-A935-DD274A695467}" type="pres">
      <dgm:prSet presAssocID="{8E2D696C-FAAC-EC41-97C9-44C8EC727811}" presName="level3hierChild" presStyleCnt="0"/>
      <dgm:spPr/>
    </dgm:pt>
    <dgm:pt modelId="{B64D5CB4-81BC-2644-A912-A6CA3D99E8C5}" type="pres">
      <dgm:prSet presAssocID="{A8CDBCC7-3BAC-724B-B2B3-294A612873E8}" presName="conn2-1" presStyleLbl="parChTrans1D3" presStyleIdx="3" presStyleCnt="5"/>
      <dgm:spPr/>
    </dgm:pt>
    <dgm:pt modelId="{7ABF3A3A-877C-694C-AC6E-32D44385C8D3}" type="pres">
      <dgm:prSet presAssocID="{A8CDBCC7-3BAC-724B-B2B3-294A612873E8}" presName="connTx" presStyleLbl="parChTrans1D3" presStyleIdx="3" presStyleCnt="5"/>
      <dgm:spPr/>
    </dgm:pt>
    <dgm:pt modelId="{EA4706B7-BFDF-D043-B1DF-22FCACCBA3E3}" type="pres">
      <dgm:prSet presAssocID="{83A5549F-7526-C349-8FA9-7ECD92EE149E}" presName="root2" presStyleCnt="0"/>
      <dgm:spPr/>
    </dgm:pt>
    <dgm:pt modelId="{6705519F-AFE1-254C-83D8-D24B8D4810DC}" type="pres">
      <dgm:prSet presAssocID="{83A5549F-7526-C349-8FA9-7ECD92EE149E}" presName="LevelTwoTextNode" presStyleLbl="node3" presStyleIdx="3" presStyleCnt="5" custScaleX="207621" custScaleY="8465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3AF0A26-3296-0F44-9446-87072BEA321A}" type="pres">
      <dgm:prSet presAssocID="{83A5549F-7526-C349-8FA9-7ECD92EE149E}" presName="level3hierChild" presStyleCnt="0"/>
      <dgm:spPr/>
    </dgm:pt>
    <dgm:pt modelId="{A4110CD8-CB6B-1F4A-BA9D-74158662045D}" type="pres">
      <dgm:prSet presAssocID="{5E063A47-C078-3D49-A305-2144A8C15452}" presName="conn2-1" presStyleLbl="parChTrans1D2" presStyleIdx="1" presStyleCnt="2"/>
      <dgm:spPr/>
    </dgm:pt>
    <dgm:pt modelId="{7B48B41F-312B-B14F-AA81-A5C941DC459C}" type="pres">
      <dgm:prSet presAssocID="{5E063A47-C078-3D49-A305-2144A8C15452}" presName="connTx" presStyleLbl="parChTrans1D2" presStyleIdx="1" presStyleCnt="2"/>
      <dgm:spPr/>
    </dgm:pt>
    <dgm:pt modelId="{372FD04E-E7E0-8E49-9E4A-701C1E7BA678}" type="pres">
      <dgm:prSet presAssocID="{BB819FF8-1A4E-F44E-97A9-1FEB389905A5}" presName="root2" presStyleCnt="0"/>
      <dgm:spPr/>
    </dgm:pt>
    <dgm:pt modelId="{FFF6D2A9-A0FA-494E-A33F-16078F6CD86C}" type="pres">
      <dgm:prSet presAssocID="{BB819FF8-1A4E-F44E-97A9-1FEB389905A5}" presName="LevelTwoTextNode" presStyleLbl="node2" presStyleIdx="1" presStyleCnt="2" custScaleX="95315" custScaleY="81240" custLinFactNeighborX="-25153" custLinFactNeighborY="-25923">
        <dgm:presLayoutVars>
          <dgm:chPref val="3"/>
        </dgm:presLayoutVars>
      </dgm:prSet>
      <dgm:spPr/>
    </dgm:pt>
    <dgm:pt modelId="{4A89B614-F855-2641-80CC-900F9E93D2D6}" type="pres">
      <dgm:prSet presAssocID="{BB819FF8-1A4E-F44E-97A9-1FEB389905A5}" presName="level3hierChild" presStyleCnt="0"/>
      <dgm:spPr/>
    </dgm:pt>
    <dgm:pt modelId="{41AEBF73-427F-4644-A846-9182D5D58E1E}" type="pres">
      <dgm:prSet presAssocID="{8FD3DA49-0126-4341-ADC6-3D69A7A016A0}" presName="conn2-1" presStyleLbl="parChTrans1D3" presStyleIdx="4" presStyleCnt="5"/>
      <dgm:spPr/>
    </dgm:pt>
    <dgm:pt modelId="{3C812E40-A2CD-F047-BDFC-94B3944D59AF}" type="pres">
      <dgm:prSet presAssocID="{8FD3DA49-0126-4341-ADC6-3D69A7A016A0}" presName="connTx" presStyleLbl="parChTrans1D3" presStyleIdx="4" presStyleCnt="5"/>
      <dgm:spPr/>
    </dgm:pt>
    <dgm:pt modelId="{EAA7448D-4C84-E140-8A21-9C12C2EB85B2}" type="pres">
      <dgm:prSet presAssocID="{37B31CFF-6CC1-134D-81C4-EE57252E2D34}" presName="root2" presStyleCnt="0"/>
      <dgm:spPr/>
    </dgm:pt>
    <dgm:pt modelId="{5276E262-4506-B24C-BE39-7230FDDB8217}" type="pres">
      <dgm:prSet presAssocID="{37B31CFF-6CC1-134D-81C4-EE57252E2D34}" presName="LevelTwoTextNode" presStyleLbl="node3" presStyleIdx="4" presStyleCnt="5" custScaleX="206893" custScaleY="72431">
        <dgm:presLayoutVars>
          <dgm:chPref val="3"/>
        </dgm:presLayoutVars>
      </dgm:prSet>
      <dgm:spPr/>
    </dgm:pt>
    <dgm:pt modelId="{59781AD8-5D75-7341-8707-5390F266ED47}" type="pres">
      <dgm:prSet presAssocID="{37B31CFF-6CC1-134D-81C4-EE57252E2D34}" presName="level3hierChild" presStyleCnt="0"/>
      <dgm:spPr/>
    </dgm:pt>
  </dgm:ptLst>
  <dgm:cxnLst>
    <dgm:cxn modelId="{7CB008FB-DB57-2245-AB28-5E195841FFBF}" type="presOf" srcId="{8E2D696C-FAAC-EC41-97C9-44C8EC727811}" destId="{A6AFA346-893C-9544-8082-460D57AA224D}" srcOrd="0" destOrd="0" presId="urn:microsoft.com/office/officeart/2005/8/layout/hierarchy2"/>
    <dgm:cxn modelId="{EA07662A-54B5-7846-A9AE-E976B8CA65B3}" srcId="{E2D6A7AD-B41C-D74C-86F3-364075BE4FC2}" destId="{4B30FCD1-6601-CB46-B930-27CD5B600054}" srcOrd="1" destOrd="0" parTransId="{BB30D607-8B2A-F541-B378-43DB9BD3C2B6}" sibTransId="{AA7E4D0C-200D-5949-8CA1-6E5F43B2D26A}"/>
    <dgm:cxn modelId="{4EA68B51-6661-9748-AE1F-940CFDD5A0E1}" srcId="{662B9EF3-9341-5E4F-B775-B3E5DB9F6D69}" destId="{E2D6A7AD-B41C-D74C-86F3-364075BE4FC2}" srcOrd="0" destOrd="0" parTransId="{9832587E-F28B-1B44-B41D-3F1B79504607}" sibTransId="{90E21B97-FB15-0E40-948B-490AD4C04FB6}"/>
    <dgm:cxn modelId="{67B0940A-D33A-544B-A888-EA4ADAC4697B}" type="presOf" srcId="{A8CDBCC7-3BAC-724B-B2B3-294A612873E8}" destId="{7ABF3A3A-877C-694C-AC6E-32D44385C8D3}" srcOrd="1" destOrd="0" presId="urn:microsoft.com/office/officeart/2005/8/layout/hierarchy2"/>
    <dgm:cxn modelId="{50CE714C-D91C-6B47-B667-AAF8B9A736B0}" srcId="{BB819FF8-1A4E-F44E-97A9-1FEB389905A5}" destId="{37B31CFF-6CC1-134D-81C4-EE57252E2D34}" srcOrd="0" destOrd="0" parTransId="{8FD3DA49-0126-4341-ADC6-3D69A7A016A0}" sibTransId="{0102CCFB-B9BB-6745-AF20-293FA59BC46B}"/>
    <dgm:cxn modelId="{77153F17-305D-9A4F-BC54-1D575D1D059D}" srcId="{E2D6A7AD-B41C-D74C-86F3-364075BE4FC2}" destId="{83A5549F-7526-C349-8FA9-7ECD92EE149E}" srcOrd="3" destOrd="0" parTransId="{A8CDBCC7-3BAC-724B-B2B3-294A612873E8}" sibTransId="{91056AD7-D2C3-184D-B07B-4FCFD9769C51}"/>
    <dgm:cxn modelId="{E1BEB516-FB0A-3E49-9CF1-658C0DF2DC3D}" type="presOf" srcId="{BB30D607-8B2A-F541-B378-43DB9BD3C2B6}" destId="{CBE51C1B-1280-C74D-80AB-7BF7EE6D9BD5}" srcOrd="1" destOrd="0" presId="urn:microsoft.com/office/officeart/2005/8/layout/hierarchy2"/>
    <dgm:cxn modelId="{D30A0CC2-8251-E246-B7D8-9F5A0F325C9A}" type="presOf" srcId="{5E063A47-C078-3D49-A305-2144A8C15452}" destId="{7B48B41F-312B-B14F-AA81-A5C941DC459C}" srcOrd="1" destOrd="0" presId="urn:microsoft.com/office/officeart/2005/8/layout/hierarchy2"/>
    <dgm:cxn modelId="{8DF5C3A8-5AA8-5F45-B6DB-014A1467CC39}" srcId="{9C03D49D-BB45-BF4A-B758-C0EB02A90D8E}" destId="{662B9EF3-9341-5E4F-B775-B3E5DB9F6D69}" srcOrd="0" destOrd="0" parTransId="{B17ACD84-F709-8C43-84CE-475FB107D420}" sibTransId="{58332842-E7F8-EB41-9E18-5DEBE69974F7}"/>
    <dgm:cxn modelId="{E7963D27-6CC7-0A44-BA38-9AFCCCD18DD4}" type="presOf" srcId="{053D5046-7412-FD43-A783-175E7E44E79A}" destId="{9C10866C-0181-C44F-8A95-945E7EDA1328}" srcOrd="1" destOrd="0" presId="urn:microsoft.com/office/officeart/2005/8/layout/hierarchy2"/>
    <dgm:cxn modelId="{819AF155-BB30-DA4D-B0AD-A554F94498FF}" type="presOf" srcId="{BB819FF8-1A4E-F44E-97A9-1FEB389905A5}" destId="{FFF6D2A9-A0FA-494E-A33F-16078F6CD86C}" srcOrd="0" destOrd="0" presId="urn:microsoft.com/office/officeart/2005/8/layout/hierarchy2"/>
    <dgm:cxn modelId="{094A5EBB-1C5E-D14B-8421-93530E424F0B}" srcId="{662B9EF3-9341-5E4F-B775-B3E5DB9F6D69}" destId="{BB819FF8-1A4E-F44E-97A9-1FEB389905A5}" srcOrd="1" destOrd="0" parTransId="{5E063A47-C078-3D49-A305-2144A8C15452}" sibTransId="{4325BF9A-5700-8045-9D39-5904327EA7AF}"/>
    <dgm:cxn modelId="{335B8778-0788-944D-B55F-1DF878F28496}" type="presOf" srcId="{9C03D49D-BB45-BF4A-B758-C0EB02A90D8E}" destId="{D8456C7E-F5DA-484D-8F48-0EE6B03281D1}" srcOrd="0" destOrd="0" presId="urn:microsoft.com/office/officeart/2005/8/layout/hierarchy2"/>
    <dgm:cxn modelId="{16B30667-0C44-9A43-A889-787E68207E68}" srcId="{E2D6A7AD-B41C-D74C-86F3-364075BE4FC2}" destId="{8E2D696C-FAAC-EC41-97C9-44C8EC727811}" srcOrd="2" destOrd="0" parTransId="{2DBD81F4-7532-BF47-9050-19BE701FA32A}" sibTransId="{655C57C0-A60A-4040-9E39-DD59AA473B41}"/>
    <dgm:cxn modelId="{0B5A6D8D-70CB-604F-AAB4-0B87BA170C3C}" type="presOf" srcId="{8FD3DA49-0126-4341-ADC6-3D69A7A016A0}" destId="{3C812E40-A2CD-F047-BDFC-94B3944D59AF}" srcOrd="1" destOrd="0" presId="urn:microsoft.com/office/officeart/2005/8/layout/hierarchy2"/>
    <dgm:cxn modelId="{05AD9264-00B8-A946-94FF-F85832B13A8A}" srcId="{E2D6A7AD-B41C-D74C-86F3-364075BE4FC2}" destId="{5AF73EC5-DBCB-4246-9DE8-24D5493422C0}" srcOrd="0" destOrd="0" parTransId="{053D5046-7412-FD43-A783-175E7E44E79A}" sibTransId="{79027BD5-7F2B-B34F-997A-BD6D89DC7DAA}"/>
    <dgm:cxn modelId="{98D6B2D7-0794-014F-B7DC-EBEA14FB3C5B}" type="presOf" srcId="{2DBD81F4-7532-BF47-9050-19BE701FA32A}" destId="{1880262D-7611-4245-B18F-342C97F317B5}" srcOrd="0" destOrd="0" presId="urn:microsoft.com/office/officeart/2005/8/layout/hierarchy2"/>
    <dgm:cxn modelId="{ABB8A0C6-044E-A342-9B91-12454A5BC783}" type="presOf" srcId="{5AF73EC5-DBCB-4246-9DE8-24D5493422C0}" destId="{33F2FC73-CBF1-1948-A875-B7E9C00E2FC1}" srcOrd="0" destOrd="0" presId="urn:microsoft.com/office/officeart/2005/8/layout/hierarchy2"/>
    <dgm:cxn modelId="{48ADF896-D0D7-814C-B263-F3AA7E36A8FC}" type="presOf" srcId="{E2D6A7AD-B41C-D74C-86F3-364075BE4FC2}" destId="{7CCB8B88-BC38-FE4B-9F0D-2053416F3344}" srcOrd="0" destOrd="0" presId="urn:microsoft.com/office/officeart/2005/8/layout/hierarchy2"/>
    <dgm:cxn modelId="{68206CCC-2677-2649-9EA1-526242D12E6E}" type="presOf" srcId="{2DBD81F4-7532-BF47-9050-19BE701FA32A}" destId="{FF388722-E38C-EE4A-BFE8-0D13B91F2884}" srcOrd="1" destOrd="0" presId="urn:microsoft.com/office/officeart/2005/8/layout/hierarchy2"/>
    <dgm:cxn modelId="{FED43D19-160A-FE4C-B410-5D8D1F5552D7}" type="presOf" srcId="{9832587E-F28B-1B44-B41D-3F1B79504607}" destId="{76D6C1A0-0012-144C-903C-228DE9A19EE9}" srcOrd="0" destOrd="0" presId="urn:microsoft.com/office/officeart/2005/8/layout/hierarchy2"/>
    <dgm:cxn modelId="{588F54D6-C3CE-F644-B03C-2AFA38321FFA}" type="presOf" srcId="{9832587E-F28B-1B44-B41D-3F1B79504607}" destId="{CD5F9BA1-217E-7141-98A6-28D832021EB0}" srcOrd="1" destOrd="0" presId="urn:microsoft.com/office/officeart/2005/8/layout/hierarchy2"/>
    <dgm:cxn modelId="{EE5CBB53-8E99-0944-A865-0F993CBB6D6E}" type="presOf" srcId="{053D5046-7412-FD43-A783-175E7E44E79A}" destId="{FE18BE63-A84A-A041-97D2-86F7479B0D1D}" srcOrd="0" destOrd="0" presId="urn:microsoft.com/office/officeart/2005/8/layout/hierarchy2"/>
    <dgm:cxn modelId="{B888E6B8-E950-A344-9886-91B56A94E5E7}" type="presOf" srcId="{4B30FCD1-6601-CB46-B930-27CD5B600054}" destId="{38252F67-BC50-4841-AF78-0492B96B2FB2}" srcOrd="0" destOrd="0" presId="urn:microsoft.com/office/officeart/2005/8/layout/hierarchy2"/>
    <dgm:cxn modelId="{A3EE8F69-3D93-554E-BBB2-64FB88B6FB52}" type="presOf" srcId="{37B31CFF-6CC1-134D-81C4-EE57252E2D34}" destId="{5276E262-4506-B24C-BE39-7230FDDB8217}" srcOrd="0" destOrd="0" presId="urn:microsoft.com/office/officeart/2005/8/layout/hierarchy2"/>
    <dgm:cxn modelId="{D4A82E64-7B18-C247-972C-5A97D4704F05}" type="presOf" srcId="{A8CDBCC7-3BAC-724B-B2B3-294A612873E8}" destId="{B64D5CB4-81BC-2644-A912-A6CA3D99E8C5}" srcOrd="0" destOrd="0" presId="urn:microsoft.com/office/officeart/2005/8/layout/hierarchy2"/>
    <dgm:cxn modelId="{7EFC703F-FC49-834B-8151-3FAE2928212F}" type="presOf" srcId="{5E063A47-C078-3D49-A305-2144A8C15452}" destId="{A4110CD8-CB6B-1F4A-BA9D-74158662045D}" srcOrd="0" destOrd="0" presId="urn:microsoft.com/office/officeart/2005/8/layout/hierarchy2"/>
    <dgm:cxn modelId="{03F04776-2A90-1042-80CF-7F79817F7A5A}" type="presOf" srcId="{83A5549F-7526-C349-8FA9-7ECD92EE149E}" destId="{6705519F-AFE1-254C-83D8-D24B8D4810DC}" srcOrd="0" destOrd="0" presId="urn:microsoft.com/office/officeart/2005/8/layout/hierarchy2"/>
    <dgm:cxn modelId="{A4E5C772-37EA-0740-8AB3-F2934716B9A1}" type="presOf" srcId="{8FD3DA49-0126-4341-ADC6-3D69A7A016A0}" destId="{41AEBF73-427F-4644-A846-9182D5D58E1E}" srcOrd="0" destOrd="0" presId="urn:microsoft.com/office/officeart/2005/8/layout/hierarchy2"/>
    <dgm:cxn modelId="{1DE0638A-F6EA-4B4A-99F9-9F5CF9EAB69A}" type="presOf" srcId="{662B9EF3-9341-5E4F-B775-B3E5DB9F6D69}" destId="{B746D8E7-3AE4-C84D-A76A-A66B75B0F21B}" srcOrd="0" destOrd="0" presId="urn:microsoft.com/office/officeart/2005/8/layout/hierarchy2"/>
    <dgm:cxn modelId="{D0BFE97E-927C-C546-AB82-20A29775A053}" type="presOf" srcId="{BB30D607-8B2A-F541-B378-43DB9BD3C2B6}" destId="{305024BA-EE6B-0149-B837-8E5946E5252D}" srcOrd="0" destOrd="0" presId="urn:microsoft.com/office/officeart/2005/8/layout/hierarchy2"/>
    <dgm:cxn modelId="{6C85B758-8836-1D46-9CB7-63253959BECC}" type="presParOf" srcId="{D8456C7E-F5DA-484D-8F48-0EE6B03281D1}" destId="{9969429C-DCE8-2140-A532-CF231A475FA5}" srcOrd="0" destOrd="0" presId="urn:microsoft.com/office/officeart/2005/8/layout/hierarchy2"/>
    <dgm:cxn modelId="{B3B024AC-9D90-104A-BD1F-C88106CDC41D}" type="presParOf" srcId="{9969429C-DCE8-2140-A532-CF231A475FA5}" destId="{B746D8E7-3AE4-C84D-A76A-A66B75B0F21B}" srcOrd="0" destOrd="0" presId="urn:microsoft.com/office/officeart/2005/8/layout/hierarchy2"/>
    <dgm:cxn modelId="{B8412C6E-57FF-7446-B591-2F9B6CF4BC03}" type="presParOf" srcId="{9969429C-DCE8-2140-A532-CF231A475FA5}" destId="{7770FF84-85A5-C84E-8164-50BFF60B60F5}" srcOrd="1" destOrd="0" presId="urn:microsoft.com/office/officeart/2005/8/layout/hierarchy2"/>
    <dgm:cxn modelId="{2CF5EA4F-A2A1-E44C-B8BE-9EDBF232647D}" type="presParOf" srcId="{7770FF84-85A5-C84E-8164-50BFF60B60F5}" destId="{76D6C1A0-0012-144C-903C-228DE9A19EE9}" srcOrd="0" destOrd="0" presId="urn:microsoft.com/office/officeart/2005/8/layout/hierarchy2"/>
    <dgm:cxn modelId="{875DC9E3-3A15-1B43-B583-113F78C1EA8A}" type="presParOf" srcId="{76D6C1A0-0012-144C-903C-228DE9A19EE9}" destId="{CD5F9BA1-217E-7141-98A6-28D832021EB0}" srcOrd="0" destOrd="0" presId="urn:microsoft.com/office/officeart/2005/8/layout/hierarchy2"/>
    <dgm:cxn modelId="{F73225F5-C73E-9240-A2A4-4549F7B956D4}" type="presParOf" srcId="{7770FF84-85A5-C84E-8164-50BFF60B60F5}" destId="{58D7447A-2B24-F848-B014-80DFF845BFF8}" srcOrd="1" destOrd="0" presId="urn:microsoft.com/office/officeart/2005/8/layout/hierarchy2"/>
    <dgm:cxn modelId="{EE3D844E-164B-FD41-B762-F85AC028B273}" type="presParOf" srcId="{58D7447A-2B24-F848-B014-80DFF845BFF8}" destId="{7CCB8B88-BC38-FE4B-9F0D-2053416F3344}" srcOrd="0" destOrd="0" presId="urn:microsoft.com/office/officeart/2005/8/layout/hierarchy2"/>
    <dgm:cxn modelId="{AF299AFA-9F9F-F941-9B97-D903465DEE49}" type="presParOf" srcId="{58D7447A-2B24-F848-B014-80DFF845BFF8}" destId="{88FD6D03-4B30-9442-B012-0F2AF97A7D6E}" srcOrd="1" destOrd="0" presId="urn:microsoft.com/office/officeart/2005/8/layout/hierarchy2"/>
    <dgm:cxn modelId="{989C2BE9-1C01-DB41-B870-1E5D5E3EEF37}" type="presParOf" srcId="{88FD6D03-4B30-9442-B012-0F2AF97A7D6E}" destId="{FE18BE63-A84A-A041-97D2-86F7479B0D1D}" srcOrd="0" destOrd="0" presId="urn:microsoft.com/office/officeart/2005/8/layout/hierarchy2"/>
    <dgm:cxn modelId="{05617853-9E9B-0B40-AC51-E376D08F0F8A}" type="presParOf" srcId="{FE18BE63-A84A-A041-97D2-86F7479B0D1D}" destId="{9C10866C-0181-C44F-8A95-945E7EDA1328}" srcOrd="0" destOrd="0" presId="urn:microsoft.com/office/officeart/2005/8/layout/hierarchy2"/>
    <dgm:cxn modelId="{B8F1122B-DE7A-F14E-99EF-CCCBDC78C799}" type="presParOf" srcId="{88FD6D03-4B30-9442-B012-0F2AF97A7D6E}" destId="{9A143304-9B9A-E141-83B4-ADD652BFD33F}" srcOrd="1" destOrd="0" presId="urn:microsoft.com/office/officeart/2005/8/layout/hierarchy2"/>
    <dgm:cxn modelId="{01B9A4D2-14B0-FD4A-87CB-012A168A4808}" type="presParOf" srcId="{9A143304-9B9A-E141-83B4-ADD652BFD33F}" destId="{33F2FC73-CBF1-1948-A875-B7E9C00E2FC1}" srcOrd="0" destOrd="0" presId="urn:microsoft.com/office/officeart/2005/8/layout/hierarchy2"/>
    <dgm:cxn modelId="{EBD1D32B-ADAD-074C-B00F-B67A24DF3EA9}" type="presParOf" srcId="{9A143304-9B9A-E141-83B4-ADD652BFD33F}" destId="{F3BE5FC8-8BA8-E347-A6CB-54EA77D81C35}" srcOrd="1" destOrd="0" presId="urn:microsoft.com/office/officeart/2005/8/layout/hierarchy2"/>
    <dgm:cxn modelId="{B2489704-9D45-0442-B15B-DE8A7B836048}" type="presParOf" srcId="{88FD6D03-4B30-9442-B012-0F2AF97A7D6E}" destId="{305024BA-EE6B-0149-B837-8E5946E5252D}" srcOrd="2" destOrd="0" presId="urn:microsoft.com/office/officeart/2005/8/layout/hierarchy2"/>
    <dgm:cxn modelId="{8135D0FA-D79C-5249-A5B3-3EF069116542}" type="presParOf" srcId="{305024BA-EE6B-0149-B837-8E5946E5252D}" destId="{CBE51C1B-1280-C74D-80AB-7BF7EE6D9BD5}" srcOrd="0" destOrd="0" presId="urn:microsoft.com/office/officeart/2005/8/layout/hierarchy2"/>
    <dgm:cxn modelId="{6172E633-834D-D949-89A7-881F51D90A5C}" type="presParOf" srcId="{88FD6D03-4B30-9442-B012-0F2AF97A7D6E}" destId="{1B044DB9-1267-7A4C-8284-45B87E4E45D3}" srcOrd="3" destOrd="0" presId="urn:microsoft.com/office/officeart/2005/8/layout/hierarchy2"/>
    <dgm:cxn modelId="{875AC07E-7FD6-CA4A-BDC4-F8FF242E03DE}" type="presParOf" srcId="{1B044DB9-1267-7A4C-8284-45B87E4E45D3}" destId="{38252F67-BC50-4841-AF78-0492B96B2FB2}" srcOrd="0" destOrd="0" presId="urn:microsoft.com/office/officeart/2005/8/layout/hierarchy2"/>
    <dgm:cxn modelId="{25E40DCD-093D-3044-9C59-E66AF662BABA}" type="presParOf" srcId="{1B044DB9-1267-7A4C-8284-45B87E4E45D3}" destId="{D372746B-6CC4-044D-815A-8E6338BE6955}" srcOrd="1" destOrd="0" presId="urn:microsoft.com/office/officeart/2005/8/layout/hierarchy2"/>
    <dgm:cxn modelId="{BBAF7FC1-7157-5843-A18B-6C625C171ED6}" type="presParOf" srcId="{88FD6D03-4B30-9442-B012-0F2AF97A7D6E}" destId="{1880262D-7611-4245-B18F-342C97F317B5}" srcOrd="4" destOrd="0" presId="urn:microsoft.com/office/officeart/2005/8/layout/hierarchy2"/>
    <dgm:cxn modelId="{42071B3F-8A7E-6842-B677-2799400E55D5}" type="presParOf" srcId="{1880262D-7611-4245-B18F-342C97F317B5}" destId="{FF388722-E38C-EE4A-BFE8-0D13B91F2884}" srcOrd="0" destOrd="0" presId="urn:microsoft.com/office/officeart/2005/8/layout/hierarchy2"/>
    <dgm:cxn modelId="{64EB804D-304E-AF42-826D-7305E0353554}" type="presParOf" srcId="{88FD6D03-4B30-9442-B012-0F2AF97A7D6E}" destId="{5FC7C230-B6CB-AD4A-909B-405A2163AA3E}" srcOrd="5" destOrd="0" presId="urn:microsoft.com/office/officeart/2005/8/layout/hierarchy2"/>
    <dgm:cxn modelId="{B0121EEB-3AFC-3940-9EA3-EB0FED9B3E8A}" type="presParOf" srcId="{5FC7C230-B6CB-AD4A-909B-405A2163AA3E}" destId="{A6AFA346-893C-9544-8082-460D57AA224D}" srcOrd="0" destOrd="0" presId="urn:microsoft.com/office/officeart/2005/8/layout/hierarchy2"/>
    <dgm:cxn modelId="{5F49F017-4047-F94C-9BCF-88925E125426}" type="presParOf" srcId="{5FC7C230-B6CB-AD4A-909B-405A2163AA3E}" destId="{6766EA2E-789F-174B-A935-DD274A695467}" srcOrd="1" destOrd="0" presId="urn:microsoft.com/office/officeart/2005/8/layout/hierarchy2"/>
    <dgm:cxn modelId="{184598A8-E955-374B-8E67-579C6DA66EFB}" type="presParOf" srcId="{88FD6D03-4B30-9442-B012-0F2AF97A7D6E}" destId="{B64D5CB4-81BC-2644-A912-A6CA3D99E8C5}" srcOrd="6" destOrd="0" presId="urn:microsoft.com/office/officeart/2005/8/layout/hierarchy2"/>
    <dgm:cxn modelId="{E3A3BC3B-DE68-6948-A76C-0E761FF687E7}" type="presParOf" srcId="{B64D5CB4-81BC-2644-A912-A6CA3D99E8C5}" destId="{7ABF3A3A-877C-694C-AC6E-32D44385C8D3}" srcOrd="0" destOrd="0" presId="urn:microsoft.com/office/officeart/2005/8/layout/hierarchy2"/>
    <dgm:cxn modelId="{CCC243A5-DFFA-B041-8722-F33B92C22CC2}" type="presParOf" srcId="{88FD6D03-4B30-9442-B012-0F2AF97A7D6E}" destId="{EA4706B7-BFDF-D043-B1DF-22FCACCBA3E3}" srcOrd="7" destOrd="0" presId="urn:microsoft.com/office/officeart/2005/8/layout/hierarchy2"/>
    <dgm:cxn modelId="{54B7BC83-9757-A44F-A832-B8C2967CE6C0}" type="presParOf" srcId="{EA4706B7-BFDF-D043-B1DF-22FCACCBA3E3}" destId="{6705519F-AFE1-254C-83D8-D24B8D4810DC}" srcOrd="0" destOrd="0" presId="urn:microsoft.com/office/officeart/2005/8/layout/hierarchy2"/>
    <dgm:cxn modelId="{6EB55759-0EED-C045-BA7A-F9E83AF11B6E}" type="presParOf" srcId="{EA4706B7-BFDF-D043-B1DF-22FCACCBA3E3}" destId="{23AF0A26-3296-0F44-9446-87072BEA321A}" srcOrd="1" destOrd="0" presId="urn:microsoft.com/office/officeart/2005/8/layout/hierarchy2"/>
    <dgm:cxn modelId="{5D99ED51-14B8-7C44-9793-C7EB4A25DA1A}" type="presParOf" srcId="{7770FF84-85A5-C84E-8164-50BFF60B60F5}" destId="{A4110CD8-CB6B-1F4A-BA9D-74158662045D}" srcOrd="2" destOrd="0" presId="urn:microsoft.com/office/officeart/2005/8/layout/hierarchy2"/>
    <dgm:cxn modelId="{530FEA42-3DBB-5B48-8F34-2FDB42A84E86}" type="presParOf" srcId="{A4110CD8-CB6B-1F4A-BA9D-74158662045D}" destId="{7B48B41F-312B-B14F-AA81-A5C941DC459C}" srcOrd="0" destOrd="0" presId="urn:microsoft.com/office/officeart/2005/8/layout/hierarchy2"/>
    <dgm:cxn modelId="{D95E0DDD-2416-0B41-AD34-CB235A974410}" type="presParOf" srcId="{7770FF84-85A5-C84E-8164-50BFF60B60F5}" destId="{372FD04E-E7E0-8E49-9E4A-701C1E7BA678}" srcOrd="3" destOrd="0" presId="urn:microsoft.com/office/officeart/2005/8/layout/hierarchy2"/>
    <dgm:cxn modelId="{17A20079-A7EC-A94B-B63B-7591EB34455D}" type="presParOf" srcId="{372FD04E-E7E0-8E49-9E4A-701C1E7BA678}" destId="{FFF6D2A9-A0FA-494E-A33F-16078F6CD86C}" srcOrd="0" destOrd="0" presId="urn:microsoft.com/office/officeart/2005/8/layout/hierarchy2"/>
    <dgm:cxn modelId="{36ECE37B-6EDE-584E-A4CB-3742AB0CB2B1}" type="presParOf" srcId="{372FD04E-E7E0-8E49-9E4A-701C1E7BA678}" destId="{4A89B614-F855-2641-80CC-900F9E93D2D6}" srcOrd="1" destOrd="0" presId="urn:microsoft.com/office/officeart/2005/8/layout/hierarchy2"/>
    <dgm:cxn modelId="{F3649198-A040-9446-82E9-9BBECC313A0C}" type="presParOf" srcId="{4A89B614-F855-2641-80CC-900F9E93D2D6}" destId="{41AEBF73-427F-4644-A846-9182D5D58E1E}" srcOrd="0" destOrd="0" presId="urn:microsoft.com/office/officeart/2005/8/layout/hierarchy2"/>
    <dgm:cxn modelId="{952270DC-70DC-CE48-B31C-23CE7FFFA826}" type="presParOf" srcId="{41AEBF73-427F-4644-A846-9182D5D58E1E}" destId="{3C812E40-A2CD-F047-BDFC-94B3944D59AF}" srcOrd="0" destOrd="0" presId="urn:microsoft.com/office/officeart/2005/8/layout/hierarchy2"/>
    <dgm:cxn modelId="{71A8AEA4-7E73-9B40-8773-102BAA1BA5E8}" type="presParOf" srcId="{4A89B614-F855-2641-80CC-900F9E93D2D6}" destId="{EAA7448D-4C84-E140-8A21-9C12C2EB85B2}" srcOrd="1" destOrd="0" presId="urn:microsoft.com/office/officeart/2005/8/layout/hierarchy2"/>
    <dgm:cxn modelId="{A412964C-60DF-6E41-A9E8-66F4C59ACB6E}" type="presParOf" srcId="{EAA7448D-4C84-E140-8A21-9C12C2EB85B2}" destId="{5276E262-4506-B24C-BE39-7230FDDB8217}" srcOrd="0" destOrd="0" presId="urn:microsoft.com/office/officeart/2005/8/layout/hierarchy2"/>
    <dgm:cxn modelId="{FBB6CD76-7909-E149-8ED7-A53AB6C94FFB}" type="presParOf" srcId="{EAA7448D-4C84-E140-8A21-9C12C2EB85B2}" destId="{59781AD8-5D75-7341-8707-5390F266ED4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C42D851-2475-FE45-A06E-390EFF252542}" type="doc">
      <dgm:prSet loTypeId="urn:microsoft.com/office/officeart/2005/8/layout/hProcess4" loCatId="" qsTypeId="urn:microsoft.com/office/officeart/2005/8/quickstyle/simple4" qsCatId="simple" csTypeId="urn:microsoft.com/office/officeart/2005/8/colors/accent4_2" csCatId="accent4" phldr="1"/>
      <dgm:spPr/>
      <dgm:t>
        <a:bodyPr/>
        <a:lstStyle/>
        <a:p>
          <a:endParaRPr lang="es-ES"/>
        </a:p>
      </dgm:t>
    </dgm:pt>
    <dgm:pt modelId="{7C2CAB54-DD06-E143-9648-77A511EA3BF0}">
      <dgm:prSet phldrT="[Texto]"/>
      <dgm:spPr/>
      <dgm:t>
        <a:bodyPr/>
        <a:lstStyle/>
        <a:p>
          <a:r>
            <a:rPr lang="es-ES" dirty="0" smtClean="0"/>
            <a:t>Bolet</a:t>
          </a:r>
          <a:r>
            <a:rPr lang="es-ES" dirty="0" smtClean="0"/>
            <a:t>ín C3</a:t>
          </a:r>
          <a:endParaRPr lang="es-ES" dirty="0"/>
        </a:p>
      </dgm:t>
    </dgm:pt>
    <dgm:pt modelId="{D6B82602-6736-DE4C-A85C-B2EC364BFB35}" type="parTrans" cxnId="{55A5416D-2681-F14D-9C37-C198A1158AB5}">
      <dgm:prSet/>
      <dgm:spPr/>
      <dgm:t>
        <a:bodyPr/>
        <a:lstStyle/>
        <a:p>
          <a:endParaRPr lang="es-ES"/>
        </a:p>
      </dgm:t>
    </dgm:pt>
    <dgm:pt modelId="{7325110E-6B6A-8140-93D0-E0BE5CF464AA}" type="sibTrans" cxnId="{55A5416D-2681-F14D-9C37-C198A1158AB5}">
      <dgm:prSet/>
      <dgm:spPr/>
      <dgm:t>
        <a:bodyPr/>
        <a:lstStyle/>
        <a:p>
          <a:endParaRPr lang="es-ES"/>
        </a:p>
      </dgm:t>
    </dgm:pt>
    <dgm:pt modelId="{66673B42-B70B-6944-9170-230E9262DCC2}">
      <dgm:prSet phldrT="[Texto]"/>
      <dgm:spPr/>
      <dgm:t>
        <a:bodyPr/>
        <a:lstStyle/>
        <a:p>
          <a:r>
            <a:rPr lang="es-ES" dirty="0" smtClean="0"/>
            <a:t>Cuentas por cobrar</a:t>
          </a:r>
          <a:endParaRPr lang="es-ES" dirty="0"/>
        </a:p>
      </dgm:t>
    </dgm:pt>
    <dgm:pt modelId="{5EA2EFB8-D053-3849-92C1-5B200C5F6678}" type="parTrans" cxnId="{E84AEB7B-E0C8-6A4F-A67A-9935CD501364}">
      <dgm:prSet/>
      <dgm:spPr/>
      <dgm:t>
        <a:bodyPr/>
        <a:lstStyle/>
        <a:p>
          <a:endParaRPr lang="es-ES"/>
        </a:p>
      </dgm:t>
    </dgm:pt>
    <dgm:pt modelId="{11703E4C-FCFF-A84C-8AAF-6CB0D66A3931}" type="sibTrans" cxnId="{E84AEB7B-E0C8-6A4F-A67A-9935CD501364}">
      <dgm:prSet/>
      <dgm:spPr/>
      <dgm:t>
        <a:bodyPr/>
        <a:lstStyle/>
        <a:p>
          <a:endParaRPr lang="es-ES"/>
        </a:p>
      </dgm:t>
    </dgm:pt>
    <dgm:pt modelId="{9BCF28CD-2661-4C49-8F9D-B92B313C0830}">
      <dgm:prSet phldrT="[Texto]"/>
      <dgm:spPr/>
      <dgm:t>
        <a:bodyPr/>
        <a:lstStyle/>
        <a:p>
          <a:r>
            <a:rPr lang="es-ES" dirty="0" smtClean="0"/>
            <a:t>1974-2015</a:t>
          </a:r>
          <a:endParaRPr lang="es-ES" dirty="0"/>
        </a:p>
      </dgm:t>
    </dgm:pt>
    <dgm:pt modelId="{71C33DEF-97B3-6F46-AE34-32BDBEBD8FF4}" type="parTrans" cxnId="{0FFA9DFC-E3EB-8F47-AD89-5BF7FFFE9FD8}">
      <dgm:prSet/>
      <dgm:spPr/>
      <dgm:t>
        <a:bodyPr/>
        <a:lstStyle/>
        <a:p>
          <a:endParaRPr lang="es-ES"/>
        </a:p>
      </dgm:t>
    </dgm:pt>
    <dgm:pt modelId="{E1AEFBC7-1601-B744-93B9-C9C5505E619C}" type="sibTrans" cxnId="{0FFA9DFC-E3EB-8F47-AD89-5BF7FFFE9FD8}">
      <dgm:prSet/>
      <dgm:spPr/>
      <dgm:t>
        <a:bodyPr/>
        <a:lstStyle/>
        <a:p>
          <a:endParaRPr lang="es-ES"/>
        </a:p>
      </dgm:t>
    </dgm:pt>
    <dgm:pt modelId="{0333D5A3-6F40-1A4F-89F6-EB1C10B091A0}">
      <dgm:prSet phldrT="[Texto]"/>
      <dgm:spPr/>
      <dgm:t>
        <a:bodyPr/>
        <a:lstStyle/>
        <a:p>
          <a:r>
            <a:rPr lang="es-ES" dirty="0" smtClean="0"/>
            <a:t>Derecho Exigible</a:t>
          </a:r>
          <a:endParaRPr lang="es-ES" dirty="0"/>
        </a:p>
      </dgm:t>
    </dgm:pt>
    <dgm:pt modelId="{BE3D8261-CE9A-0F40-B189-80B035C53729}" type="parTrans" cxnId="{AFEB6241-FE98-7C42-BFF9-E91614E7727A}">
      <dgm:prSet/>
      <dgm:spPr/>
      <dgm:t>
        <a:bodyPr/>
        <a:lstStyle/>
        <a:p>
          <a:endParaRPr lang="es-ES"/>
        </a:p>
      </dgm:t>
    </dgm:pt>
    <dgm:pt modelId="{DF329127-20AD-BE42-9376-B30D36A1BD5B}" type="sibTrans" cxnId="{AFEB6241-FE98-7C42-BFF9-E91614E7727A}">
      <dgm:prSet/>
      <dgm:spPr/>
      <dgm:t>
        <a:bodyPr/>
        <a:lstStyle/>
        <a:p>
          <a:endParaRPr lang="es-ES"/>
        </a:p>
      </dgm:t>
    </dgm:pt>
    <dgm:pt modelId="{979D17A0-50CB-F140-AA47-974D3EBDF895}">
      <dgm:prSet phldrT="[Texto]"/>
      <dgm:spPr/>
      <dgm:t>
        <a:bodyPr/>
        <a:lstStyle/>
        <a:p>
          <a:r>
            <a:rPr lang="es-ES" dirty="0" smtClean="0"/>
            <a:t>Ventas</a:t>
          </a:r>
          <a:endParaRPr lang="es-ES" dirty="0"/>
        </a:p>
      </dgm:t>
    </dgm:pt>
    <dgm:pt modelId="{0463C445-7899-904E-9895-95FCA71FD5CD}" type="parTrans" cxnId="{4C71DF52-E8B8-6243-9046-505266BE7E22}">
      <dgm:prSet/>
      <dgm:spPr/>
      <dgm:t>
        <a:bodyPr/>
        <a:lstStyle/>
        <a:p>
          <a:endParaRPr lang="es-ES"/>
        </a:p>
      </dgm:t>
    </dgm:pt>
    <dgm:pt modelId="{49D556CF-5C87-3846-B7EC-A819BC0EB89A}" type="sibTrans" cxnId="{4C71DF52-E8B8-6243-9046-505266BE7E22}">
      <dgm:prSet/>
      <dgm:spPr/>
      <dgm:t>
        <a:bodyPr/>
        <a:lstStyle/>
        <a:p>
          <a:endParaRPr lang="es-ES"/>
        </a:p>
      </dgm:t>
    </dgm:pt>
    <dgm:pt modelId="{D405C40E-C812-3345-8D2B-8CC4E8F157B3}">
      <dgm:prSet phldrT="[Texto]"/>
      <dgm:spPr/>
      <dgm:t>
        <a:bodyPr/>
        <a:lstStyle/>
        <a:p>
          <a:r>
            <a:rPr lang="es-ES" dirty="0" smtClean="0"/>
            <a:t>Pr</a:t>
          </a:r>
          <a:r>
            <a:rPr lang="es-ES" dirty="0" smtClean="0"/>
            <a:t>éstamos</a:t>
          </a:r>
          <a:endParaRPr lang="es-ES" dirty="0"/>
        </a:p>
      </dgm:t>
    </dgm:pt>
    <dgm:pt modelId="{86948CA5-2277-C74A-800D-90F8BF1C3FE0}" type="parTrans" cxnId="{9360A048-920C-4C44-A422-B8A7182B4B39}">
      <dgm:prSet/>
      <dgm:spPr/>
      <dgm:t>
        <a:bodyPr/>
        <a:lstStyle/>
        <a:p>
          <a:endParaRPr lang="es-ES"/>
        </a:p>
      </dgm:t>
    </dgm:pt>
    <dgm:pt modelId="{D33E3351-7755-9D4C-A31F-2628DBCB7E1E}" type="sibTrans" cxnId="{9360A048-920C-4C44-A422-B8A7182B4B39}">
      <dgm:prSet/>
      <dgm:spPr/>
      <dgm:t>
        <a:bodyPr/>
        <a:lstStyle/>
        <a:p>
          <a:endParaRPr lang="es-ES"/>
        </a:p>
      </dgm:t>
    </dgm:pt>
    <dgm:pt modelId="{E7C85B8A-38DC-6348-B79D-F373D7AFB96E}">
      <dgm:prSet phldrT="[Texto]"/>
      <dgm:spPr/>
      <dgm:t>
        <a:bodyPr/>
        <a:lstStyle/>
        <a:p>
          <a:r>
            <a:rPr lang="es-ES" dirty="0" smtClean="0"/>
            <a:t>Servicios</a:t>
          </a:r>
          <a:endParaRPr lang="es-ES" dirty="0"/>
        </a:p>
      </dgm:t>
    </dgm:pt>
    <dgm:pt modelId="{D96FCAB5-C93D-0C47-9A29-27668C36B644}" type="parTrans" cxnId="{B16E1394-E140-4446-9628-31428EA5CE2A}">
      <dgm:prSet/>
      <dgm:spPr/>
      <dgm:t>
        <a:bodyPr/>
        <a:lstStyle/>
        <a:p>
          <a:endParaRPr lang="es-ES"/>
        </a:p>
      </dgm:t>
    </dgm:pt>
    <dgm:pt modelId="{F4EDE5F1-A60D-754F-8628-D669801138CA}" type="sibTrans" cxnId="{B16E1394-E140-4446-9628-31428EA5CE2A}">
      <dgm:prSet/>
      <dgm:spPr/>
      <dgm:t>
        <a:bodyPr/>
        <a:lstStyle/>
        <a:p>
          <a:endParaRPr lang="es-ES"/>
        </a:p>
      </dgm:t>
    </dgm:pt>
    <dgm:pt modelId="{5BC9E82F-9EF5-4B4B-9A67-91E7273517B9}">
      <dgm:prSet phldrT="[Texto]" phldr="1"/>
      <dgm:spPr/>
      <dgm:t>
        <a:bodyPr/>
        <a:lstStyle/>
        <a:p>
          <a:endParaRPr lang="es-ES" dirty="0"/>
        </a:p>
      </dgm:t>
    </dgm:pt>
    <dgm:pt modelId="{46B06F29-BDD0-3444-A9B8-3807A0192C02}" type="sibTrans" cxnId="{2EE651AB-D9B5-AA47-9195-C12D0B3F89AE}">
      <dgm:prSet/>
      <dgm:spPr/>
      <dgm:t>
        <a:bodyPr/>
        <a:lstStyle/>
        <a:p>
          <a:endParaRPr lang="es-ES"/>
        </a:p>
      </dgm:t>
    </dgm:pt>
    <dgm:pt modelId="{E5E1CFE2-1927-C140-9F2D-4C2ABD2308D6}" type="parTrans" cxnId="{2EE651AB-D9B5-AA47-9195-C12D0B3F89AE}">
      <dgm:prSet/>
      <dgm:spPr/>
      <dgm:t>
        <a:bodyPr/>
        <a:lstStyle/>
        <a:p>
          <a:endParaRPr lang="es-ES"/>
        </a:p>
      </dgm:t>
    </dgm:pt>
    <dgm:pt modelId="{2D2E021D-DBC8-2548-9A2F-63A6797DC610}" type="pres">
      <dgm:prSet presAssocID="{8C42D851-2475-FE45-A06E-390EFF252542}" presName="Name0" presStyleCnt="0">
        <dgm:presLayoutVars>
          <dgm:dir/>
          <dgm:animLvl val="lvl"/>
          <dgm:resizeHandles val="exact"/>
        </dgm:presLayoutVars>
      </dgm:prSet>
      <dgm:spPr/>
    </dgm:pt>
    <dgm:pt modelId="{B679111E-E23D-064E-B52E-3FB27D4F0108}" type="pres">
      <dgm:prSet presAssocID="{8C42D851-2475-FE45-A06E-390EFF252542}" presName="tSp" presStyleCnt="0"/>
      <dgm:spPr/>
    </dgm:pt>
    <dgm:pt modelId="{8B88049E-9515-664A-B006-16ABD7A512FC}" type="pres">
      <dgm:prSet presAssocID="{8C42D851-2475-FE45-A06E-390EFF252542}" presName="bSp" presStyleCnt="0"/>
      <dgm:spPr/>
    </dgm:pt>
    <dgm:pt modelId="{A53AE353-42FD-564F-97FF-CD11A8221C08}" type="pres">
      <dgm:prSet presAssocID="{8C42D851-2475-FE45-A06E-390EFF252542}" presName="process" presStyleCnt="0"/>
      <dgm:spPr/>
    </dgm:pt>
    <dgm:pt modelId="{175312E3-B6B2-2E4B-A23C-C77136B6250E}" type="pres">
      <dgm:prSet presAssocID="{7C2CAB54-DD06-E143-9648-77A511EA3BF0}" presName="composite1" presStyleCnt="0"/>
      <dgm:spPr/>
    </dgm:pt>
    <dgm:pt modelId="{C1BE2628-46D1-A446-B70C-EB40579EEF7B}" type="pres">
      <dgm:prSet presAssocID="{7C2CAB54-DD06-E143-9648-77A511EA3BF0}" presName="dummyNode1" presStyleLbl="node1" presStyleIdx="0" presStyleCnt="3"/>
      <dgm:spPr/>
    </dgm:pt>
    <dgm:pt modelId="{93685C2B-7ABA-4949-BC11-E3FC15BA5A17}" type="pres">
      <dgm:prSet presAssocID="{7C2CAB54-DD06-E143-9648-77A511EA3BF0}" presName="childNode1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BD141F1-65B8-EF43-A054-69062A167A59}" type="pres">
      <dgm:prSet presAssocID="{7C2CAB54-DD06-E143-9648-77A511EA3BF0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B6673FF-418C-1C4B-A1BC-EC1E98979D8D}" type="pres">
      <dgm:prSet presAssocID="{7C2CAB54-DD06-E143-9648-77A511EA3BF0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B6F74325-4CF8-E646-BFA2-EA4D12EAEA79}" type="pres">
      <dgm:prSet presAssocID="{7C2CAB54-DD06-E143-9648-77A511EA3BF0}" presName="connSite1" presStyleCnt="0"/>
      <dgm:spPr/>
    </dgm:pt>
    <dgm:pt modelId="{9E6E9044-899C-554E-A82A-CB83FE935D91}" type="pres">
      <dgm:prSet presAssocID="{7325110E-6B6A-8140-93D0-E0BE5CF464AA}" presName="Name9" presStyleLbl="sibTrans2D1" presStyleIdx="0" presStyleCnt="2"/>
      <dgm:spPr/>
    </dgm:pt>
    <dgm:pt modelId="{B8DC1940-1858-C543-9605-0737E5992E02}" type="pres">
      <dgm:prSet presAssocID="{9BCF28CD-2661-4C49-8F9D-B92B313C0830}" presName="composite2" presStyleCnt="0"/>
      <dgm:spPr/>
    </dgm:pt>
    <dgm:pt modelId="{65F7FFBB-4BA2-0349-93CA-4B1D409C9AEB}" type="pres">
      <dgm:prSet presAssocID="{9BCF28CD-2661-4C49-8F9D-B92B313C0830}" presName="dummyNode2" presStyleLbl="node1" presStyleIdx="0" presStyleCnt="3"/>
      <dgm:spPr/>
    </dgm:pt>
    <dgm:pt modelId="{8A9BA080-7197-5442-A4C1-E90525567114}" type="pres">
      <dgm:prSet presAssocID="{9BCF28CD-2661-4C49-8F9D-B92B313C0830}" presName="childNode2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9D7FABB-A800-3343-8F64-C9F7334B94F1}" type="pres">
      <dgm:prSet presAssocID="{9BCF28CD-2661-4C49-8F9D-B92B313C0830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CC72FB4-B953-8C42-B7AC-5E675AD0EAF8}" type="pres">
      <dgm:prSet presAssocID="{9BCF28CD-2661-4C49-8F9D-B92B313C0830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3A95B02-9B95-6D4A-9497-7B78DF14F017}" type="pres">
      <dgm:prSet presAssocID="{9BCF28CD-2661-4C49-8F9D-B92B313C0830}" presName="connSite2" presStyleCnt="0"/>
      <dgm:spPr/>
    </dgm:pt>
    <dgm:pt modelId="{2755F17F-407C-514A-8666-B4047D3EBB98}" type="pres">
      <dgm:prSet presAssocID="{E1AEFBC7-1601-B744-93B9-C9C5505E619C}" presName="Name18" presStyleLbl="sibTrans2D1" presStyleIdx="1" presStyleCnt="2"/>
      <dgm:spPr/>
    </dgm:pt>
    <dgm:pt modelId="{91F3FB91-7627-5148-9F5A-A987F3A71888}" type="pres">
      <dgm:prSet presAssocID="{5BC9E82F-9EF5-4B4B-9A67-91E7273517B9}" presName="composite1" presStyleCnt="0"/>
      <dgm:spPr/>
    </dgm:pt>
    <dgm:pt modelId="{9A1F382C-153A-4247-8C37-B74BED4D0FBB}" type="pres">
      <dgm:prSet presAssocID="{5BC9E82F-9EF5-4B4B-9A67-91E7273517B9}" presName="dummyNode1" presStyleLbl="node1" presStyleIdx="1" presStyleCnt="3"/>
      <dgm:spPr/>
    </dgm:pt>
    <dgm:pt modelId="{049F1820-2DC7-334C-A746-C224BFFBFF5E}" type="pres">
      <dgm:prSet presAssocID="{5BC9E82F-9EF5-4B4B-9A67-91E7273517B9}" presName="childNode1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278FA0B-7E3D-A843-8B48-3043CF1F1239}" type="pres">
      <dgm:prSet presAssocID="{5BC9E82F-9EF5-4B4B-9A67-91E7273517B9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4FAE8CC-B97D-374F-931C-B68841C0BEFA}" type="pres">
      <dgm:prSet presAssocID="{5BC9E82F-9EF5-4B4B-9A67-91E7273517B9}" presName="parentNode1" presStyleLbl="node1" presStyleIdx="2" presStyleCnt="3" custFlipVert="1" custFlipHor="1" custScaleX="8825" custScaleY="8261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2CF6977-4225-8844-9979-10F27441ABCF}" type="pres">
      <dgm:prSet presAssocID="{5BC9E82F-9EF5-4B4B-9A67-91E7273517B9}" presName="connSite1" presStyleCnt="0"/>
      <dgm:spPr/>
    </dgm:pt>
  </dgm:ptLst>
  <dgm:cxnLst>
    <dgm:cxn modelId="{0FFA9DFC-E3EB-8F47-AD89-5BF7FFFE9FD8}" srcId="{8C42D851-2475-FE45-A06E-390EFF252542}" destId="{9BCF28CD-2661-4C49-8F9D-B92B313C0830}" srcOrd="1" destOrd="0" parTransId="{71C33DEF-97B3-6F46-AE34-32BDBEBD8FF4}" sibTransId="{E1AEFBC7-1601-B744-93B9-C9C5505E619C}"/>
    <dgm:cxn modelId="{B16E1394-E140-4446-9628-31428EA5CE2A}" srcId="{5BC9E82F-9EF5-4B4B-9A67-91E7273517B9}" destId="{E7C85B8A-38DC-6348-B79D-F373D7AFB96E}" srcOrd="1" destOrd="0" parTransId="{D96FCAB5-C93D-0C47-9A29-27668C36B644}" sibTransId="{F4EDE5F1-A60D-754F-8628-D669801138CA}"/>
    <dgm:cxn modelId="{D14037B3-5953-5F41-A7F2-F7D00FD41EEE}" type="presOf" srcId="{D405C40E-C812-3345-8D2B-8CC4E8F157B3}" destId="{049F1820-2DC7-334C-A746-C224BFFBFF5E}" srcOrd="0" destOrd="2" presId="urn:microsoft.com/office/officeart/2005/8/layout/hProcess4"/>
    <dgm:cxn modelId="{06D49296-43A1-2249-8A1F-FE6AB6E2B75D}" type="presOf" srcId="{E1AEFBC7-1601-B744-93B9-C9C5505E619C}" destId="{2755F17F-407C-514A-8666-B4047D3EBB98}" srcOrd="0" destOrd="0" presId="urn:microsoft.com/office/officeart/2005/8/layout/hProcess4"/>
    <dgm:cxn modelId="{A8CC9096-B5B6-E24C-8AFB-BB947E41E76D}" type="presOf" srcId="{0333D5A3-6F40-1A4F-89F6-EB1C10B091A0}" destId="{29D7FABB-A800-3343-8F64-C9F7334B94F1}" srcOrd="1" destOrd="0" presId="urn:microsoft.com/office/officeart/2005/8/layout/hProcess4"/>
    <dgm:cxn modelId="{241EECB4-90F5-F240-A8A7-1D4985330BE5}" type="presOf" srcId="{5BC9E82F-9EF5-4B4B-9A67-91E7273517B9}" destId="{B4FAE8CC-B97D-374F-931C-B68841C0BEFA}" srcOrd="0" destOrd="0" presId="urn:microsoft.com/office/officeart/2005/8/layout/hProcess4"/>
    <dgm:cxn modelId="{FEDC78AC-7EDA-4E48-A6C0-1A71CD3F3432}" type="presOf" srcId="{E7C85B8A-38DC-6348-B79D-F373D7AFB96E}" destId="{049F1820-2DC7-334C-A746-C224BFFBFF5E}" srcOrd="0" destOrd="1" presId="urn:microsoft.com/office/officeart/2005/8/layout/hProcess4"/>
    <dgm:cxn modelId="{C900A005-B20F-5444-B74F-F9BFD52A9C1F}" type="presOf" srcId="{979D17A0-50CB-F140-AA47-974D3EBDF895}" destId="{049F1820-2DC7-334C-A746-C224BFFBFF5E}" srcOrd="0" destOrd="0" presId="urn:microsoft.com/office/officeart/2005/8/layout/hProcess4"/>
    <dgm:cxn modelId="{AFEB6241-FE98-7C42-BFF9-E91614E7727A}" srcId="{9BCF28CD-2661-4C49-8F9D-B92B313C0830}" destId="{0333D5A3-6F40-1A4F-89F6-EB1C10B091A0}" srcOrd="0" destOrd="0" parTransId="{BE3D8261-CE9A-0F40-B189-80B035C53729}" sibTransId="{DF329127-20AD-BE42-9376-B30D36A1BD5B}"/>
    <dgm:cxn modelId="{A1AD12A2-7303-FD4A-B8E2-C3C30239AF17}" type="presOf" srcId="{0333D5A3-6F40-1A4F-89F6-EB1C10B091A0}" destId="{8A9BA080-7197-5442-A4C1-E90525567114}" srcOrd="0" destOrd="0" presId="urn:microsoft.com/office/officeart/2005/8/layout/hProcess4"/>
    <dgm:cxn modelId="{5E6ED55F-0B03-9A47-BFA2-01D5DFB5BF21}" type="presOf" srcId="{66673B42-B70B-6944-9170-230E9262DCC2}" destId="{93685C2B-7ABA-4949-BC11-E3FC15BA5A17}" srcOrd="0" destOrd="0" presId="urn:microsoft.com/office/officeart/2005/8/layout/hProcess4"/>
    <dgm:cxn modelId="{59DA44A5-5644-D549-A66B-7A2E5CBC682B}" type="presOf" srcId="{D405C40E-C812-3345-8D2B-8CC4E8F157B3}" destId="{3278FA0B-7E3D-A843-8B48-3043CF1F1239}" srcOrd="1" destOrd="2" presId="urn:microsoft.com/office/officeart/2005/8/layout/hProcess4"/>
    <dgm:cxn modelId="{6992416A-089E-784C-BFAF-C145A320A8DB}" type="presOf" srcId="{979D17A0-50CB-F140-AA47-974D3EBDF895}" destId="{3278FA0B-7E3D-A843-8B48-3043CF1F1239}" srcOrd="1" destOrd="0" presId="urn:microsoft.com/office/officeart/2005/8/layout/hProcess4"/>
    <dgm:cxn modelId="{A15FFB01-55DE-FD4E-890B-99F09C81FE95}" type="presOf" srcId="{8C42D851-2475-FE45-A06E-390EFF252542}" destId="{2D2E021D-DBC8-2548-9A2F-63A6797DC610}" srcOrd="0" destOrd="0" presId="urn:microsoft.com/office/officeart/2005/8/layout/hProcess4"/>
    <dgm:cxn modelId="{1D7A5E65-8CE7-9543-A21B-693B14D13475}" type="presOf" srcId="{66673B42-B70B-6944-9170-230E9262DCC2}" destId="{4BD141F1-65B8-EF43-A054-69062A167A59}" srcOrd="1" destOrd="0" presId="urn:microsoft.com/office/officeart/2005/8/layout/hProcess4"/>
    <dgm:cxn modelId="{55A5416D-2681-F14D-9C37-C198A1158AB5}" srcId="{8C42D851-2475-FE45-A06E-390EFF252542}" destId="{7C2CAB54-DD06-E143-9648-77A511EA3BF0}" srcOrd="0" destOrd="0" parTransId="{D6B82602-6736-DE4C-A85C-B2EC364BFB35}" sibTransId="{7325110E-6B6A-8140-93D0-E0BE5CF464AA}"/>
    <dgm:cxn modelId="{7632D32F-9E7B-4840-869C-683AC848A01A}" type="presOf" srcId="{E7C85B8A-38DC-6348-B79D-F373D7AFB96E}" destId="{3278FA0B-7E3D-A843-8B48-3043CF1F1239}" srcOrd="1" destOrd="1" presId="urn:microsoft.com/office/officeart/2005/8/layout/hProcess4"/>
    <dgm:cxn modelId="{3C313839-19DB-EE49-9494-D470E767E1A8}" type="presOf" srcId="{9BCF28CD-2661-4C49-8F9D-B92B313C0830}" destId="{0CC72FB4-B953-8C42-B7AC-5E675AD0EAF8}" srcOrd="0" destOrd="0" presId="urn:microsoft.com/office/officeart/2005/8/layout/hProcess4"/>
    <dgm:cxn modelId="{E84AEB7B-E0C8-6A4F-A67A-9935CD501364}" srcId="{7C2CAB54-DD06-E143-9648-77A511EA3BF0}" destId="{66673B42-B70B-6944-9170-230E9262DCC2}" srcOrd="0" destOrd="0" parTransId="{5EA2EFB8-D053-3849-92C1-5B200C5F6678}" sibTransId="{11703E4C-FCFF-A84C-8AAF-6CB0D66A3931}"/>
    <dgm:cxn modelId="{4C71DF52-E8B8-6243-9046-505266BE7E22}" srcId="{5BC9E82F-9EF5-4B4B-9A67-91E7273517B9}" destId="{979D17A0-50CB-F140-AA47-974D3EBDF895}" srcOrd="0" destOrd="0" parTransId="{0463C445-7899-904E-9895-95FCA71FD5CD}" sibTransId="{49D556CF-5C87-3846-B7EC-A819BC0EB89A}"/>
    <dgm:cxn modelId="{2EE651AB-D9B5-AA47-9195-C12D0B3F89AE}" srcId="{8C42D851-2475-FE45-A06E-390EFF252542}" destId="{5BC9E82F-9EF5-4B4B-9A67-91E7273517B9}" srcOrd="2" destOrd="0" parTransId="{E5E1CFE2-1927-C140-9F2D-4C2ABD2308D6}" sibTransId="{46B06F29-BDD0-3444-A9B8-3807A0192C02}"/>
    <dgm:cxn modelId="{9360A048-920C-4C44-A422-B8A7182B4B39}" srcId="{5BC9E82F-9EF5-4B4B-9A67-91E7273517B9}" destId="{D405C40E-C812-3345-8D2B-8CC4E8F157B3}" srcOrd="2" destOrd="0" parTransId="{86948CA5-2277-C74A-800D-90F8BF1C3FE0}" sibTransId="{D33E3351-7755-9D4C-A31F-2628DBCB7E1E}"/>
    <dgm:cxn modelId="{8918A48B-55CB-9845-9931-45F0565C53B4}" type="presOf" srcId="{7C2CAB54-DD06-E143-9648-77A511EA3BF0}" destId="{AB6673FF-418C-1C4B-A1BC-EC1E98979D8D}" srcOrd="0" destOrd="0" presId="urn:microsoft.com/office/officeart/2005/8/layout/hProcess4"/>
    <dgm:cxn modelId="{DC6463C6-9D48-9348-B8D7-D7B4761824A9}" type="presOf" srcId="{7325110E-6B6A-8140-93D0-E0BE5CF464AA}" destId="{9E6E9044-899C-554E-A82A-CB83FE935D91}" srcOrd="0" destOrd="0" presId="urn:microsoft.com/office/officeart/2005/8/layout/hProcess4"/>
    <dgm:cxn modelId="{74726179-DA59-0149-86DC-0CA860177265}" type="presParOf" srcId="{2D2E021D-DBC8-2548-9A2F-63A6797DC610}" destId="{B679111E-E23D-064E-B52E-3FB27D4F0108}" srcOrd="0" destOrd="0" presId="urn:microsoft.com/office/officeart/2005/8/layout/hProcess4"/>
    <dgm:cxn modelId="{1BDF3B03-3681-204C-9568-74DB56BD3B31}" type="presParOf" srcId="{2D2E021D-DBC8-2548-9A2F-63A6797DC610}" destId="{8B88049E-9515-664A-B006-16ABD7A512FC}" srcOrd="1" destOrd="0" presId="urn:microsoft.com/office/officeart/2005/8/layout/hProcess4"/>
    <dgm:cxn modelId="{949D64C9-FE3F-2545-84C1-88BAE447E8DD}" type="presParOf" srcId="{2D2E021D-DBC8-2548-9A2F-63A6797DC610}" destId="{A53AE353-42FD-564F-97FF-CD11A8221C08}" srcOrd="2" destOrd="0" presId="urn:microsoft.com/office/officeart/2005/8/layout/hProcess4"/>
    <dgm:cxn modelId="{D2B17604-E983-8140-AAE9-DBA1CAB327F3}" type="presParOf" srcId="{A53AE353-42FD-564F-97FF-CD11A8221C08}" destId="{175312E3-B6B2-2E4B-A23C-C77136B6250E}" srcOrd="0" destOrd="0" presId="urn:microsoft.com/office/officeart/2005/8/layout/hProcess4"/>
    <dgm:cxn modelId="{3ADC9440-EC1A-9C46-85B3-F169976E70C5}" type="presParOf" srcId="{175312E3-B6B2-2E4B-A23C-C77136B6250E}" destId="{C1BE2628-46D1-A446-B70C-EB40579EEF7B}" srcOrd="0" destOrd="0" presId="urn:microsoft.com/office/officeart/2005/8/layout/hProcess4"/>
    <dgm:cxn modelId="{398579E7-64A6-F64C-B798-FDB567EBB5E9}" type="presParOf" srcId="{175312E3-B6B2-2E4B-A23C-C77136B6250E}" destId="{93685C2B-7ABA-4949-BC11-E3FC15BA5A17}" srcOrd="1" destOrd="0" presId="urn:microsoft.com/office/officeart/2005/8/layout/hProcess4"/>
    <dgm:cxn modelId="{22E62A60-3F99-2644-B33D-EB47D1B8D985}" type="presParOf" srcId="{175312E3-B6B2-2E4B-A23C-C77136B6250E}" destId="{4BD141F1-65B8-EF43-A054-69062A167A59}" srcOrd="2" destOrd="0" presId="urn:microsoft.com/office/officeart/2005/8/layout/hProcess4"/>
    <dgm:cxn modelId="{4DAB8291-6843-1C48-9798-D4985C0385AB}" type="presParOf" srcId="{175312E3-B6B2-2E4B-A23C-C77136B6250E}" destId="{AB6673FF-418C-1C4B-A1BC-EC1E98979D8D}" srcOrd="3" destOrd="0" presId="urn:microsoft.com/office/officeart/2005/8/layout/hProcess4"/>
    <dgm:cxn modelId="{F95E5A29-1276-8F4E-B1DA-351E30896152}" type="presParOf" srcId="{175312E3-B6B2-2E4B-A23C-C77136B6250E}" destId="{B6F74325-4CF8-E646-BFA2-EA4D12EAEA79}" srcOrd="4" destOrd="0" presId="urn:microsoft.com/office/officeart/2005/8/layout/hProcess4"/>
    <dgm:cxn modelId="{B91FAD82-0C33-D049-8C47-E14E5FB767A2}" type="presParOf" srcId="{A53AE353-42FD-564F-97FF-CD11A8221C08}" destId="{9E6E9044-899C-554E-A82A-CB83FE935D91}" srcOrd="1" destOrd="0" presId="urn:microsoft.com/office/officeart/2005/8/layout/hProcess4"/>
    <dgm:cxn modelId="{F60EC7F1-F9FB-394B-B23F-64EC8A907792}" type="presParOf" srcId="{A53AE353-42FD-564F-97FF-CD11A8221C08}" destId="{B8DC1940-1858-C543-9605-0737E5992E02}" srcOrd="2" destOrd="0" presId="urn:microsoft.com/office/officeart/2005/8/layout/hProcess4"/>
    <dgm:cxn modelId="{DBF0CC90-76BE-2A46-A63E-FC4F08F0DE2F}" type="presParOf" srcId="{B8DC1940-1858-C543-9605-0737E5992E02}" destId="{65F7FFBB-4BA2-0349-93CA-4B1D409C9AEB}" srcOrd="0" destOrd="0" presId="urn:microsoft.com/office/officeart/2005/8/layout/hProcess4"/>
    <dgm:cxn modelId="{A392BE02-36ED-6E4B-8447-2F094B37500C}" type="presParOf" srcId="{B8DC1940-1858-C543-9605-0737E5992E02}" destId="{8A9BA080-7197-5442-A4C1-E90525567114}" srcOrd="1" destOrd="0" presId="urn:microsoft.com/office/officeart/2005/8/layout/hProcess4"/>
    <dgm:cxn modelId="{4DB60724-E69A-2042-8028-0D6668E5E4CC}" type="presParOf" srcId="{B8DC1940-1858-C543-9605-0737E5992E02}" destId="{29D7FABB-A800-3343-8F64-C9F7334B94F1}" srcOrd="2" destOrd="0" presId="urn:microsoft.com/office/officeart/2005/8/layout/hProcess4"/>
    <dgm:cxn modelId="{49AE5048-BF63-1C42-91CD-ACE040DAD91B}" type="presParOf" srcId="{B8DC1940-1858-C543-9605-0737E5992E02}" destId="{0CC72FB4-B953-8C42-B7AC-5E675AD0EAF8}" srcOrd="3" destOrd="0" presId="urn:microsoft.com/office/officeart/2005/8/layout/hProcess4"/>
    <dgm:cxn modelId="{157148BF-D930-5945-8646-C81B8F94DCC0}" type="presParOf" srcId="{B8DC1940-1858-C543-9605-0737E5992E02}" destId="{13A95B02-9B95-6D4A-9497-7B78DF14F017}" srcOrd="4" destOrd="0" presId="urn:microsoft.com/office/officeart/2005/8/layout/hProcess4"/>
    <dgm:cxn modelId="{FD210625-9BF6-1249-9D46-43144535037D}" type="presParOf" srcId="{A53AE353-42FD-564F-97FF-CD11A8221C08}" destId="{2755F17F-407C-514A-8666-B4047D3EBB98}" srcOrd="3" destOrd="0" presId="urn:microsoft.com/office/officeart/2005/8/layout/hProcess4"/>
    <dgm:cxn modelId="{692B8A72-3AF2-1C4D-8FA7-6D9ED0F4A338}" type="presParOf" srcId="{A53AE353-42FD-564F-97FF-CD11A8221C08}" destId="{91F3FB91-7627-5148-9F5A-A987F3A71888}" srcOrd="4" destOrd="0" presId="urn:microsoft.com/office/officeart/2005/8/layout/hProcess4"/>
    <dgm:cxn modelId="{3695BC60-EABD-B14B-B53A-8DCB33AB263F}" type="presParOf" srcId="{91F3FB91-7627-5148-9F5A-A987F3A71888}" destId="{9A1F382C-153A-4247-8C37-B74BED4D0FBB}" srcOrd="0" destOrd="0" presId="urn:microsoft.com/office/officeart/2005/8/layout/hProcess4"/>
    <dgm:cxn modelId="{D3585232-EC7C-9642-A045-78F70B82DF79}" type="presParOf" srcId="{91F3FB91-7627-5148-9F5A-A987F3A71888}" destId="{049F1820-2DC7-334C-A746-C224BFFBFF5E}" srcOrd="1" destOrd="0" presId="urn:microsoft.com/office/officeart/2005/8/layout/hProcess4"/>
    <dgm:cxn modelId="{5C434395-EB97-544E-8047-28DD57534C36}" type="presParOf" srcId="{91F3FB91-7627-5148-9F5A-A987F3A71888}" destId="{3278FA0B-7E3D-A843-8B48-3043CF1F1239}" srcOrd="2" destOrd="0" presId="urn:microsoft.com/office/officeart/2005/8/layout/hProcess4"/>
    <dgm:cxn modelId="{59123DA3-6FD4-1B45-8132-71C273CBBDA8}" type="presParOf" srcId="{91F3FB91-7627-5148-9F5A-A987F3A71888}" destId="{B4FAE8CC-B97D-374F-931C-B68841C0BEFA}" srcOrd="3" destOrd="0" presId="urn:microsoft.com/office/officeart/2005/8/layout/hProcess4"/>
    <dgm:cxn modelId="{3D4CC0E0-C138-0440-BD7F-C2F9B9A4F579}" type="presParOf" srcId="{91F3FB91-7627-5148-9F5A-A987F3A71888}" destId="{72CF6977-4225-8844-9979-10F27441ABCF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9687B3C-4AAD-994A-91BE-290B5055CE12}" type="doc">
      <dgm:prSet loTypeId="urn:microsoft.com/office/officeart/2005/8/layout/default#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_tradnl"/>
        </a:p>
      </dgm:t>
    </dgm:pt>
    <dgm:pt modelId="{DD604BEA-63C2-554A-86D3-9CAE243A97C0}">
      <dgm:prSet phldrT="[Texto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_tradnl" dirty="0" smtClean="0"/>
            <a:t>Cuentas por cobrar comerciales</a:t>
          </a:r>
          <a:endParaRPr lang="es-ES_tradnl" dirty="0"/>
        </a:p>
      </dgm:t>
    </dgm:pt>
    <dgm:pt modelId="{58900991-64AE-5A4B-9AF9-99883C40B920}" type="parTrans" cxnId="{7A03163E-BC5E-CB48-8281-5E008AAAEFA3}">
      <dgm:prSet/>
      <dgm:spPr/>
      <dgm:t>
        <a:bodyPr/>
        <a:lstStyle/>
        <a:p>
          <a:endParaRPr lang="es-ES_tradnl"/>
        </a:p>
      </dgm:t>
    </dgm:pt>
    <dgm:pt modelId="{679FCDAB-50DC-4E48-9D0B-DA6CBB07AFFF}" type="sibTrans" cxnId="{7A03163E-BC5E-CB48-8281-5E008AAAEFA3}">
      <dgm:prSet/>
      <dgm:spPr/>
      <dgm:t>
        <a:bodyPr/>
        <a:lstStyle/>
        <a:p>
          <a:endParaRPr lang="es-ES_tradnl"/>
        </a:p>
      </dgm:t>
    </dgm:pt>
    <dgm:pt modelId="{985DAEAF-6F12-A443-B978-74457E03DF21}">
      <dgm:prSet phldrT="[Texto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ES_tradnl" dirty="0" smtClean="0">
              <a:solidFill>
                <a:srgbClr val="000000"/>
              </a:solidFill>
            </a:rPr>
            <a:t>Derechos de cobro a favor de una entidad</a:t>
          </a:r>
          <a:endParaRPr lang="es-ES_tradnl" dirty="0">
            <a:solidFill>
              <a:srgbClr val="000000"/>
            </a:solidFill>
          </a:endParaRPr>
        </a:p>
      </dgm:t>
    </dgm:pt>
    <dgm:pt modelId="{A9ED1966-1614-D340-BE3E-F1E57D14E00C}" type="parTrans" cxnId="{BDE4653B-1BD0-7E46-A57C-06EB70224763}">
      <dgm:prSet/>
      <dgm:spPr/>
      <dgm:t>
        <a:bodyPr/>
        <a:lstStyle/>
        <a:p>
          <a:endParaRPr lang="es-ES_tradnl"/>
        </a:p>
      </dgm:t>
    </dgm:pt>
    <dgm:pt modelId="{DD7B63ED-505D-8F43-9DA8-6FC8F7E93E62}" type="sibTrans" cxnId="{BDE4653B-1BD0-7E46-A57C-06EB70224763}">
      <dgm:prSet/>
      <dgm:spPr/>
      <dgm:t>
        <a:bodyPr/>
        <a:lstStyle/>
        <a:p>
          <a:endParaRPr lang="es-ES_tradnl"/>
        </a:p>
      </dgm:t>
    </dgm:pt>
    <dgm:pt modelId="{BA68BDF6-4F00-C742-B2FF-5E4A2476A23A}">
      <dgm:prSet phldrT="[Texto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ES_tradnl" dirty="0" smtClean="0">
              <a:solidFill>
                <a:srgbClr val="000000"/>
              </a:solidFill>
            </a:rPr>
            <a:t>Se originan por las actividades que representan la fuente de ingresos: venta o servicios </a:t>
          </a:r>
          <a:endParaRPr lang="es-ES_tradnl" dirty="0">
            <a:solidFill>
              <a:srgbClr val="000000"/>
            </a:solidFill>
          </a:endParaRPr>
        </a:p>
      </dgm:t>
    </dgm:pt>
    <dgm:pt modelId="{0B38E69A-58B8-BA44-85E9-2CC9DE7BE79D}" type="parTrans" cxnId="{470D97E3-E6B7-6A45-A4DD-1B25BF1E3705}">
      <dgm:prSet/>
      <dgm:spPr/>
      <dgm:t>
        <a:bodyPr/>
        <a:lstStyle/>
        <a:p>
          <a:endParaRPr lang="es-ES_tradnl"/>
        </a:p>
      </dgm:t>
    </dgm:pt>
    <dgm:pt modelId="{3B4CC47D-E25D-B341-BC79-816D68F0FF91}" type="sibTrans" cxnId="{470D97E3-E6B7-6A45-A4DD-1B25BF1E3705}">
      <dgm:prSet/>
      <dgm:spPr/>
      <dgm:t>
        <a:bodyPr/>
        <a:lstStyle/>
        <a:p>
          <a:endParaRPr lang="es-ES_tradnl"/>
        </a:p>
      </dgm:t>
    </dgm:pt>
    <dgm:pt modelId="{6B179970-7724-394D-B5E5-94A521E6136C}" type="pres">
      <dgm:prSet presAssocID="{D9687B3C-4AAD-994A-91BE-290B5055CE1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0B78ACD8-0437-1742-8D31-B4B13A25DAF1}" type="pres">
      <dgm:prSet presAssocID="{DD604BEA-63C2-554A-86D3-9CAE243A97C0}" presName="node" presStyleLbl="node1" presStyleIdx="0" presStyleCnt="3" custLinFactNeighborX="55000" custLinFactNeighborY="-16128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E0841735-2C8A-8A45-85A2-F60D7A92BE26}" type="pres">
      <dgm:prSet presAssocID="{679FCDAB-50DC-4E48-9D0B-DA6CBB07AFFF}" presName="sibTrans" presStyleCnt="0"/>
      <dgm:spPr/>
    </dgm:pt>
    <dgm:pt modelId="{56A931CB-BA9F-7C45-A236-B45614023DCF}" type="pres">
      <dgm:prSet presAssocID="{985DAEAF-6F12-A443-B978-74457E03DF21}" presName="node" presStyleLbl="node1" presStyleIdx="1" presStyleCnt="3" custLinFactY="8333" custLinFactNeighborX="26" custLinFactNeighborY="100000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605D4EDE-CCD7-E64C-A332-ECFCFEB1BECA}" type="pres">
      <dgm:prSet presAssocID="{DD7B63ED-505D-8F43-9DA8-6FC8F7E93E62}" presName="sibTrans" presStyleCnt="0"/>
      <dgm:spPr/>
    </dgm:pt>
    <dgm:pt modelId="{55601BEB-96D2-B04E-80A2-25309F5E05EF}" type="pres">
      <dgm:prSet presAssocID="{BA68BDF6-4F00-C742-B2FF-5E4A2476A23A}" presName="node" presStyleLbl="node1" presStyleIdx="2" presStyleCnt="3" custLinFactNeighborX="-55026" custLinFactNeighborY="-8333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</dgm:ptLst>
  <dgm:cxnLst>
    <dgm:cxn modelId="{7A03163E-BC5E-CB48-8281-5E008AAAEFA3}" srcId="{D9687B3C-4AAD-994A-91BE-290B5055CE12}" destId="{DD604BEA-63C2-554A-86D3-9CAE243A97C0}" srcOrd="0" destOrd="0" parTransId="{58900991-64AE-5A4B-9AF9-99883C40B920}" sibTransId="{679FCDAB-50DC-4E48-9D0B-DA6CBB07AFFF}"/>
    <dgm:cxn modelId="{61C7F880-2AFF-0742-8E20-B0851E66FB20}" type="presOf" srcId="{DD604BEA-63C2-554A-86D3-9CAE243A97C0}" destId="{0B78ACD8-0437-1742-8D31-B4B13A25DAF1}" srcOrd="0" destOrd="0" presId="urn:microsoft.com/office/officeart/2005/8/layout/default#1"/>
    <dgm:cxn modelId="{F0665A7D-8685-3D4B-84CF-193EAE180B99}" type="presOf" srcId="{985DAEAF-6F12-A443-B978-74457E03DF21}" destId="{56A931CB-BA9F-7C45-A236-B45614023DCF}" srcOrd="0" destOrd="0" presId="urn:microsoft.com/office/officeart/2005/8/layout/default#1"/>
    <dgm:cxn modelId="{BDE4653B-1BD0-7E46-A57C-06EB70224763}" srcId="{D9687B3C-4AAD-994A-91BE-290B5055CE12}" destId="{985DAEAF-6F12-A443-B978-74457E03DF21}" srcOrd="1" destOrd="0" parTransId="{A9ED1966-1614-D340-BE3E-F1E57D14E00C}" sibTransId="{DD7B63ED-505D-8F43-9DA8-6FC8F7E93E62}"/>
    <dgm:cxn modelId="{C08DD90B-AAF4-F942-AE87-AB1FE41D75B2}" type="presOf" srcId="{BA68BDF6-4F00-C742-B2FF-5E4A2476A23A}" destId="{55601BEB-96D2-B04E-80A2-25309F5E05EF}" srcOrd="0" destOrd="0" presId="urn:microsoft.com/office/officeart/2005/8/layout/default#1"/>
    <dgm:cxn modelId="{5A256B2A-0405-5649-803E-6499D3A8136B}" type="presOf" srcId="{D9687B3C-4AAD-994A-91BE-290B5055CE12}" destId="{6B179970-7724-394D-B5E5-94A521E6136C}" srcOrd="0" destOrd="0" presId="urn:microsoft.com/office/officeart/2005/8/layout/default#1"/>
    <dgm:cxn modelId="{470D97E3-E6B7-6A45-A4DD-1B25BF1E3705}" srcId="{D9687B3C-4AAD-994A-91BE-290B5055CE12}" destId="{BA68BDF6-4F00-C742-B2FF-5E4A2476A23A}" srcOrd="2" destOrd="0" parTransId="{0B38E69A-58B8-BA44-85E9-2CC9DE7BE79D}" sibTransId="{3B4CC47D-E25D-B341-BC79-816D68F0FF91}"/>
    <dgm:cxn modelId="{71240FE8-19BD-F34E-827C-4327F0AEE06E}" type="presParOf" srcId="{6B179970-7724-394D-B5E5-94A521E6136C}" destId="{0B78ACD8-0437-1742-8D31-B4B13A25DAF1}" srcOrd="0" destOrd="0" presId="urn:microsoft.com/office/officeart/2005/8/layout/default#1"/>
    <dgm:cxn modelId="{AD271724-6E77-7840-98CE-9B024CF5C114}" type="presParOf" srcId="{6B179970-7724-394D-B5E5-94A521E6136C}" destId="{E0841735-2C8A-8A45-85A2-F60D7A92BE26}" srcOrd="1" destOrd="0" presId="urn:microsoft.com/office/officeart/2005/8/layout/default#1"/>
    <dgm:cxn modelId="{7DECD9E0-CA03-6841-9FAD-51DEA8D31C2D}" type="presParOf" srcId="{6B179970-7724-394D-B5E5-94A521E6136C}" destId="{56A931CB-BA9F-7C45-A236-B45614023DCF}" srcOrd="2" destOrd="0" presId="urn:microsoft.com/office/officeart/2005/8/layout/default#1"/>
    <dgm:cxn modelId="{F4804532-A2A4-3149-AB23-19B51EE27391}" type="presParOf" srcId="{6B179970-7724-394D-B5E5-94A521E6136C}" destId="{605D4EDE-CCD7-E64C-A332-ECFCFEB1BECA}" srcOrd="3" destOrd="0" presId="urn:microsoft.com/office/officeart/2005/8/layout/default#1"/>
    <dgm:cxn modelId="{04D18DE4-EF58-7B43-B374-9AF09EDF05D7}" type="presParOf" srcId="{6B179970-7724-394D-B5E5-94A521E6136C}" destId="{55601BEB-96D2-B04E-80A2-25309F5E05EF}" srcOrd="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NIC C-3</a:t>
          </a:r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/>
      <dgm:spPr/>
      <dgm:t>
        <a:bodyPr/>
        <a:lstStyle/>
        <a:p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595CBD44-E006-7940-8A88-CE6D1909A292}" type="presOf" srcId="{0F7089AB-F037-DC48-8BCD-7E4981E7451F}" destId="{936DFB3B-56CC-454F-B562-D41CA8ABD1DA}" srcOrd="0" destOrd="0" presId="urn:microsoft.com/office/officeart/2005/8/layout/chevron1"/>
    <dgm:cxn modelId="{BDA73B44-1C38-0042-A918-3A18415AB9C7}" type="presOf" srcId="{D9BE35F6-DBC5-8445-80DE-9C583364C66E}" destId="{71FFB010-909E-6C49-BA99-C3E898D391FE}" srcOrd="0" destOrd="0" presId="urn:microsoft.com/office/officeart/2005/8/layout/chevron1"/>
    <dgm:cxn modelId="{6A9AA421-9D92-944F-8445-40D02EB3E6F6}" type="presOf" srcId="{5E5CB7AF-D4F5-2643-AC77-E299057CAE38}" destId="{97F2B77E-837E-974B-A3AC-2EBCA299A239}" srcOrd="0" destOrd="0" presId="urn:microsoft.com/office/officeart/2005/8/layout/chevron1"/>
    <dgm:cxn modelId="{1AF894A7-F66F-AD4F-ABD8-471B7D3165B4}" type="presOf" srcId="{B275C532-2C5C-2746-80E1-2F365D8C1607}" destId="{BBA5360E-6900-B94E-9B84-6837CE633F77}" srcOrd="0" destOrd="0" presId="urn:microsoft.com/office/officeart/2005/8/layout/chevron1"/>
    <dgm:cxn modelId="{BAEE24DD-28A6-B743-BEB1-5AAF2F5D5E05}" type="presParOf" srcId="{936DFB3B-56CC-454F-B562-D41CA8ABD1DA}" destId="{71FFB010-909E-6C49-BA99-C3E898D391FE}" srcOrd="0" destOrd="0" presId="urn:microsoft.com/office/officeart/2005/8/layout/chevron1"/>
    <dgm:cxn modelId="{666FA65B-B45B-D245-93FC-9790B57F1FC2}" type="presParOf" srcId="{936DFB3B-56CC-454F-B562-D41CA8ABD1DA}" destId="{269B5CFB-06E9-D14A-AC27-E402672ED929}" srcOrd="1" destOrd="0" presId="urn:microsoft.com/office/officeart/2005/8/layout/chevron1"/>
    <dgm:cxn modelId="{5EC2B6D4-EE07-4344-8096-D02CA45192E0}" type="presParOf" srcId="{936DFB3B-56CC-454F-B562-D41CA8ABD1DA}" destId="{BBA5360E-6900-B94E-9B84-6837CE633F77}" srcOrd="2" destOrd="0" presId="urn:microsoft.com/office/officeart/2005/8/layout/chevron1"/>
    <dgm:cxn modelId="{BEA43227-5717-0647-8E5B-E936967EF278}" type="presParOf" srcId="{936DFB3B-56CC-454F-B562-D41CA8ABD1DA}" destId="{15E3AFA3-7778-E34A-B8B7-65A9D40961A1}" srcOrd="3" destOrd="0" presId="urn:microsoft.com/office/officeart/2005/8/layout/chevron1"/>
    <dgm:cxn modelId="{FCC1A26A-E32B-5D48-A380-20DB79A67E70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5E4F3F8-49A1-7443-9A72-CE566505D0F4}" type="doc">
      <dgm:prSet loTypeId="urn:microsoft.com/office/officeart/2005/8/layout/vList2" loCatId="list" qsTypeId="urn:microsoft.com/office/officeart/2005/8/quickstyle/simple4" qsCatId="simple" csTypeId="urn:microsoft.com/office/officeart/2005/8/colors/accent1_4" csCatId="accent1" phldr="1"/>
      <dgm:spPr/>
      <dgm:t>
        <a:bodyPr/>
        <a:lstStyle/>
        <a:p>
          <a:endParaRPr lang="es-ES_tradnl"/>
        </a:p>
      </dgm:t>
    </dgm:pt>
    <dgm:pt modelId="{AE46541B-A28A-554D-B713-0DAD276334ED}">
      <dgm:prSet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s-ES_tradnl" dirty="0" smtClean="0"/>
            <a:t>Reconocimiento inicial</a:t>
          </a:r>
          <a:endParaRPr lang="es-ES_tradnl" dirty="0"/>
        </a:p>
      </dgm:t>
    </dgm:pt>
    <dgm:pt modelId="{5E5486E0-9646-D743-80EE-3B866B7EFBB2}" type="parTrans" cxnId="{C8909512-9675-2446-9E4B-2A9E37A61B20}">
      <dgm:prSet/>
      <dgm:spPr/>
      <dgm:t>
        <a:bodyPr/>
        <a:lstStyle/>
        <a:p>
          <a:endParaRPr lang="es-ES_tradnl"/>
        </a:p>
      </dgm:t>
    </dgm:pt>
    <dgm:pt modelId="{EE84F40A-1A2F-5D46-A035-25A27AC959C6}" type="sibTrans" cxnId="{C8909512-9675-2446-9E4B-2A9E37A61B20}">
      <dgm:prSet/>
      <dgm:spPr/>
      <dgm:t>
        <a:bodyPr/>
        <a:lstStyle/>
        <a:p>
          <a:endParaRPr lang="es-ES_tradnl"/>
        </a:p>
      </dgm:t>
    </dgm:pt>
    <dgm:pt modelId="{6732F648-C684-8E4C-B5E7-BD8293FE878E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endParaRPr lang="es-ES_tradnl" dirty="0"/>
        </a:p>
      </dgm:t>
    </dgm:pt>
    <dgm:pt modelId="{F4DA4F4A-BEC9-2643-AEAD-02267D3A1CA2}" type="parTrans" cxnId="{C8C63412-D32E-B84B-BB2E-D279ED0EC3A3}">
      <dgm:prSet/>
      <dgm:spPr/>
      <dgm:t>
        <a:bodyPr/>
        <a:lstStyle/>
        <a:p>
          <a:endParaRPr lang="es-ES_tradnl"/>
        </a:p>
      </dgm:t>
    </dgm:pt>
    <dgm:pt modelId="{B53628EC-0112-6A4B-BFCA-C56534FD0FED}" type="sibTrans" cxnId="{C8C63412-D32E-B84B-BB2E-D279ED0EC3A3}">
      <dgm:prSet/>
      <dgm:spPr/>
      <dgm:t>
        <a:bodyPr/>
        <a:lstStyle/>
        <a:p>
          <a:endParaRPr lang="es-ES_tradnl"/>
        </a:p>
      </dgm:t>
    </dgm:pt>
    <dgm:pt modelId="{5A6F946C-1402-0C47-B661-832738B711FE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ES_tradnl" dirty="0" smtClean="0"/>
            <a:t>Valor razonable = Valor nominal del contrato que las respalda</a:t>
          </a:r>
          <a:endParaRPr lang="es-ES_tradnl" dirty="0"/>
        </a:p>
      </dgm:t>
    </dgm:pt>
    <dgm:pt modelId="{B6F8EC6B-0E40-894E-A973-DF5E12169071}" type="parTrans" cxnId="{EC59E057-2DE7-6442-A7B6-BCFDC2353CB8}">
      <dgm:prSet/>
      <dgm:spPr/>
      <dgm:t>
        <a:bodyPr/>
        <a:lstStyle/>
        <a:p>
          <a:endParaRPr lang="es-ES_tradnl"/>
        </a:p>
      </dgm:t>
    </dgm:pt>
    <dgm:pt modelId="{E096B5E8-D25A-F945-8D2A-881B2B3420A6}" type="sibTrans" cxnId="{EC59E057-2DE7-6442-A7B6-BCFDC2353CB8}">
      <dgm:prSet/>
      <dgm:spPr/>
      <dgm:t>
        <a:bodyPr/>
        <a:lstStyle/>
        <a:p>
          <a:endParaRPr lang="es-ES_tradnl"/>
        </a:p>
      </dgm:t>
    </dgm:pt>
    <dgm:pt modelId="{35137CA0-1372-864A-950F-C6249AE57801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ES_tradnl" dirty="0" smtClean="0"/>
            <a:t>Se consideran bonificaciones, descuentos y devoluciones cuando surge el derecho y afectan a la CXC</a:t>
          </a:r>
          <a:endParaRPr lang="es-ES_tradnl" dirty="0"/>
        </a:p>
      </dgm:t>
    </dgm:pt>
    <dgm:pt modelId="{3FAF1C87-13DE-A941-A684-A31E209FEB31}" type="parTrans" cxnId="{85FCAE7A-636E-324B-81EC-77557D07C770}">
      <dgm:prSet/>
      <dgm:spPr/>
      <dgm:t>
        <a:bodyPr/>
        <a:lstStyle/>
        <a:p>
          <a:endParaRPr lang="es-ES_tradnl"/>
        </a:p>
      </dgm:t>
    </dgm:pt>
    <dgm:pt modelId="{EC07FE0B-B32E-644A-A95F-EA0B0655C015}" type="sibTrans" cxnId="{85FCAE7A-636E-324B-81EC-77557D07C770}">
      <dgm:prSet/>
      <dgm:spPr/>
      <dgm:t>
        <a:bodyPr/>
        <a:lstStyle/>
        <a:p>
          <a:endParaRPr lang="es-ES_tradnl"/>
        </a:p>
      </dgm:t>
    </dgm:pt>
    <dgm:pt modelId="{F79F55AB-34E8-3845-9076-77821F676E2B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ES_tradnl" dirty="0" smtClean="0"/>
            <a:t>Al momento de la venta</a:t>
          </a:r>
          <a:endParaRPr lang="es-ES_tradnl" dirty="0"/>
        </a:p>
      </dgm:t>
    </dgm:pt>
    <dgm:pt modelId="{354FB3C8-A79A-A949-9684-6226A5EE9942}" type="parTrans" cxnId="{62836ECF-28D6-A647-866F-68A770E55E7D}">
      <dgm:prSet/>
      <dgm:spPr/>
      <dgm:t>
        <a:bodyPr/>
        <a:lstStyle/>
        <a:p>
          <a:endParaRPr lang="es-ES_tradnl"/>
        </a:p>
      </dgm:t>
    </dgm:pt>
    <dgm:pt modelId="{E81A0427-B066-4C40-8FFD-2AE156ABC80B}" type="sibTrans" cxnId="{62836ECF-28D6-A647-866F-68A770E55E7D}">
      <dgm:prSet/>
      <dgm:spPr/>
      <dgm:t>
        <a:bodyPr/>
        <a:lstStyle/>
        <a:p>
          <a:endParaRPr lang="es-ES_tradnl"/>
        </a:p>
      </dgm:t>
    </dgm:pt>
    <dgm:pt modelId="{7AB02DB9-1549-D448-915E-29166B67A68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ES_tradnl" dirty="0" smtClean="0"/>
            <a:t>Hechos posteriores (provisiones o estimaciones)</a:t>
          </a:r>
          <a:endParaRPr lang="es-ES_tradnl" dirty="0"/>
        </a:p>
      </dgm:t>
    </dgm:pt>
    <dgm:pt modelId="{F81DF192-99F5-4D41-9E0D-42093411FFCB}" type="parTrans" cxnId="{E77AC236-E05E-2A42-8BFF-59A5DD64918B}">
      <dgm:prSet/>
      <dgm:spPr/>
      <dgm:t>
        <a:bodyPr/>
        <a:lstStyle/>
        <a:p>
          <a:endParaRPr lang="es-ES_tradnl"/>
        </a:p>
      </dgm:t>
    </dgm:pt>
    <dgm:pt modelId="{20B21ABB-C0CF-B648-9F8A-8F026D9CFECA}" type="sibTrans" cxnId="{E77AC236-E05E-2A42-8BFF-59A5DD64918B}">
      <dgm:prSet/>
      <dgm:spPr/>
      <dgm:t>
        <a:bodyPr/>
        <a:lstStyle/>
        <a:p>
          <a:endParaRPr lang="es-ES_tradnl"/>
        </a:p>
      </dgm:t>
    </dgm:pt>
    <dgm:pt modelId="{7117AEFA-DB34-7B46-A5A0-D4E491CDAAE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endParaRPr lang="es-ES_tradnl" dirty="0"/>
        </a:p>
      </dgm:t>
    </dgm:pt>
    <dgm:pt modelId="{BCCA3DCC-327F-6645-9503-ECF7F10546E2}" type="parTrans" cxnId="{2F7B1860-0257-E04F-92F7-4EDEF6EDB622}">
      <dgm:prSet/>
      <dgm:spPr/>
      <dgm:t>
        <a:bodyPr/>
        <a:lstStyle/>
        <a:p>
          <a:endParaRPr lang="es-ES_tradnl"/>
        </a:p>
      </dgm:t>
    </dgm:pt>
    <dgm:pt modelId="{7EC37F79-03E4-7F44-B749-F0D913E4923C}" type="sibTrans" cxnId="{2F7B1860-0257-E04F-92F7-4EDEF6EDB622}">
      <dgm:prSet/>
      <dgm:spPr/>
      <dgm:t>
        <a:bodyPr/>
        <a:lstStyle/>
        <a:p>
          <a:endParaRPr lang="es-ES_tradnl"/>
        </a:p>
      </dgm:t>
    </dgm:pt>
    <dgm:pt modelId="{5FFC08F3-D033-0A4A-ACAD-474B21ED63BA}" type="pres">
      <dgm:prSet presAssocID="{D5E4F3F8-49A1-7443-9A72-CE566505D0F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_tradnl"/>
        </a:p>
      </dgm:t>
    </dgm:pt>
    <dgm:pt modelId="{C9CE2B67-A2EC-4841-8536-46B37375CF73}" type="pres">
      <dgm:prSet presAssocID="{AE46541B-A28A-554D-B713-0DAD276334E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4ACB6FBC-9276-B64F-9967-4BA40A5AC86B}" type="pres">
      <dgm:prSet presAssocID="{AE46541B-A28A-554D-B713-0DAD276334E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</dgm:ptLst>
  <dgm:cxnLst>
    <dgm:cxn modelId="{C8909512-9675-2446-9E4B-2A9E37A61B20}" srcId="{D5E4F3F8-49A1-7443-9A72-CE566505D0F4}" destId="{AE46541B-A28A-554D-B713-0DAD276334ED}" srcOrd="0" destOrd="0" parTransId="{5E5486E0-9646-D743-80EE-3B866B7EFBB2}" sibTransId="{EE84F40A-1A2F-5D46-A035-25A27AC959C6}"/>
    <dgm:cxn modelId="{908BA88B-0132-E649-ADCB-379CF43BEE6C}" type="presOf" srcId="{5A6F946C-1402-0C47-B661-832738B711FE}" destId="{4ACB6FBC-9276-B64F-9967-4BA40A5AC86B}" srcOrd="0" destOrd="1" presId="urn:microsoft.com/office/officeart/2005/8/layout/vList2"/>
    <dgm:cxn modelId="{1D177DFF-77C5-B140-8CF4-A8E461ECFC18}" type="presOf" srcId="{F79F55AB-34E8-3845-9076-77821F676E2B}" destId="{4ACB6FBC-9276-B64F-9967-4BA40A5AC86B}" srcOrd="0" destOrd="3" presId="urn:microsoft.com/office/officeart/2005/8/layout/vList2"/>
    <dgm:cxn modelId="{913DC276-BDB5-9E4C-94F8-BFCC607000AD}" type="presOf" srcId="{D5E4F3F8-49A1-7443-9A72-CE566505D0F4}" destId="{5FFC08F3-D033-0A4A-ACAD-474B21ED63BA}" srcOrd="0" destOrd="0" presId="urn:microsoft.com/office/officeart/2005/8/layout/vList2"/>
    <dgm:cxn modelId="{5A3CF1CF-A412-6546-B74D-B5B157B9EE68}" type="presOf" srcId="{AE46541B-A28A-554D-B713-0DAD276334ED}" destId="{C9CE2B67-A2EC-4841-8536-46B37375CF73}" srcOrd="0" destOrd="0" presId="urn:microsoft.com/office/officeart/2005/8/layout/vList2"/>
    <dgm:cxn modelId="{E77AC236-E05E-2A42-8BFF-59A5DD64918B}" srcId="{35137CA0-1372-864A-950F-C6249AE57801}" destId="{7AB02DB9-1549-D448-915E-29166B67A688}" srcOrd="1" destOrd="0" parTransId="{F81DF192-99F5-4D41-9E0D-42093411FFCB}" sibTransId="{20B21ABB-C0CF-B648-9F8A-8F026D9CFECA}"/>
    <dgm:cxn modelId="{2F7B1860-0257-E04F-92F7-4EDEF6EDB622}" srcId="{AE46541B-A28A-554D-B713-0DAD276334ED}" destId="{7117AEFA-DB34-7B46-A5A0-D4E491CDAAEC}" srcOrd="3" destOrd="0" parTransId="{BCCA3DCC-327F-6645-9503-ECF7F10546E2}" sibTransId="{7EC37F79-03E4-7F44-B749-F0D913E4923C}"/>
    <dgm:cxn modelId="{62836ECF-28D6-A647-866F-68A770E55E7D}" srcId="{35137CA0-1372-864A-950F-C6249AE57801}" destId="{F79F55AB-34E8-3845-9076-77821F676E2B}" srcOrd="0" destOrd="0" parTransId="{354FB3C8-A79A-A949-9684-6226A5EE9942}" sibTransId="{E81A0427-B066-4C40-8FFD-2AE156ABC80B}"/>
    <dgm:cxn modelId="{85FCAE7A-636E-324B-81EC-77557D07C770}" srcId="{AE46541B-A28A-554D-B713-0DAD276334ED}" destId="{35137CA0-1372-864A-950F-C6249AE57801}" srcOrd="2" destOrd="0" parTransId="{3FAF1C87-13DE-A941-A684-A31E209FEB31}" sibTransId="{EC07FE0B-B32E-644A-A95F-EA0B0655C015}"/>
    <dgm:cxn modelId="{8AC644AA-A0DA-D848-B413-B3BD8D29E667}" type="presOf" srcId="{6732F648-C684-8E4C-B5E7-BD8293FE878E}" destId="{4ACB6FBC-9276-B64F-9967-4BA40A5AC86B}" srcOrd="0" destOrd="0" presId="urn:microsoft.com/office/officeart/2005/8/layout/vList2"/>
    <dgm:cxn modelId="{C8C63412-D32E-B84B-BB2E-D279ED0EC3A3}" srcId="{AE46541B-A28A-554D-B713-0DAD276334ED}" destId="{6732F648-C684-8E4C-B5E7-BD8293FE878E}" srcOrd="0" destOrd="0" parTransId="{F4DA4F4A-BEC9-2643-AEAD-02267D3A1CA2}" sibTransId="{B53628EC-0112-6A4B-BFCA-C56534FD0FED}"/>
    <dgm:cxn modelId="{985F489D-6766-B840-B758-B699A6DE9A5B}" type="presOf" srcId="{7AB02DB9-1549-D448-915E-29166B67A688}" destId="{4ACB6FBC-9276-B64F-9967-4BA40A5AC86B}" srcOrd="0" destOrd="4" presId="urn:microsoft.com/office/officeart/2005/8/layout/vList2"/>
    <dgm:cxn modelId="{93C79B8E-31A1-3C4E-8BBA-FDD0A3AD8984}" type="presOf" srcId="{35137CA0-1372-864A-950F-C6249AE57801}" destId="{4ACB6FBC-9276-B64F-9967-4BA40A5AC86B}" srcOrd="0" destOrd="2" presId="urn:microsoft.com/office/officeart/2005/8/layout/vList2"/>
    <dgm:cxn modelId="{5DF1FB3D-EF0F-DD4D-A5AD-9C109EE2AD84}" type="presOf" srcId="{7117AEFA-DB34-7B46-A5A0-D4E491CDAAEC}" destId="{4ACB6FBC-9276-B64F-9967-4BA40A5AC86B}" srcOrd="0" destOrd="5" presId="urn:microsoft.com/office/officeart/2005/8/layout/vList2"/>
    <dgm:cxn modelId="{EC59E057-2DE7-6442-A7B6-BCFDC2353CB8}" srcId="{AE46541B-A28A-554D-B713-0DAD276334ED}" destId="{5A6F946C-1402-0C47-B661-832738B711FE}" srcOrd="1" destOrd="0" parTransId="{B6F8EC6B-0E40-894E-A973-DF5E12169071}" sibTransId="{E096B5E8-D25A-F945-8D2A-881B2B3420A6}"/>
    <dgm:cxn modelId="{2BBF2FE6-D993-4347-982B-34881B084E74}" type="presParOf" srcId="{5FFC08F3-D033-0A4A-ACAD-474B21ED63BA}" destId="{C9CE2B67-A2EC-4841-8536-46B37375CF73}" srcOrd="0" destOrd="0" presId="urn:microsoft.com/office/officeart/2005/8/layout/vList2"/>
    <dgm:cxn modelId="{C5D884B7-0D9F-C042-9AA9-A2D80D495E8D}" type="presParOf" srcId="{5FFC08F3-D033-0A4A-ACAD-474B21ED63BA}" destId="{4ACB6FBC-9276-B64F-9967-4BA40A5AC86B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NIC C-3</a:t>
          </a:r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/>
      <dgm:spPr/>
      <dgm:t>
        <a:bodyPr/>
        <a:lstStyle/>
        <a:p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A56332F-1488-2A4E-8132-CC83602832A3}" type="presOf" srcId="{D9BE35F6-DBC5-8445-80DE-9C583364C66E}" destId="{71FFB010-909E-6C49-BA99-C3E898D391FE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0A7D377B-F3D4-534C-BAE1-0FD4ADA94970}" type="presOf" srcId="{0F7089AB-F037-DC48-8BCD-7E4981E7451F}" destId="{936DFB3B-56CC-454F-B562-D41CA8ABD1DA}" srcOrd="0" destOrd="0" presId="urn:microsoft.com/office/officeart/2005/8/layout/chevron1"/>
    <dgm:cxn modelId="{9A7D4D57-D1E3-9C47-BCAA-AC106FF63C80}" type="presOf" srcId="{B275C532-2C5C-2746-80E1-2F365D8C1607}" destId="{BBA5360E-6900-B94E-9B84-6837CE633F77}" srcOrd="0" destOrd="0" presId="urn:microsoft.com/office/officeart/2005/8/layout/chevron1"/>
    <dgm:cxn modelId="{BA16A15D-6AE8-3F4D-B94E-C3C6C86188D9}" type="presOf" srcId="{5E5CB7AF-D4F5-2643-AC77-E299057CAE38}" destId="{97F2B77E-837E-974B-A3AC-2EBCA299A239}" srcOrd="0" destOrd="0" presId="urn:microsoft.com/office/officeart/2005/8/layout/chevron1"/>
    <dgm:cxn modelId="{50118AF3-5D03-484D-B42D-3DD33B35344F}" type="presParOf" srcId="{936DFB3B-56CC-454F-B562-D41CA8ABD1DA}" destId="{71FFB010-909E-6C49-BA99-C3E898D391FE}" srcOrd="0" destOrd="0" presId="urn:microsoft.com/office/officeart/2005/8/layout/chevron1"/>
    <dgm:cxn modelId="{8FA4FA53-9FEF-D14C-B7F0-7CCA7295E1C2}" type="presParOf" srcId="{936DFB3B-56CC-454F-B562-D41CA8ABD1DA}" destId="{269B5CFB-06E9-D14A-AC27-E402672ED929}" srcOrd="1" destOrd="0" presId="urn:microsoft.com/office/officeart/2005/8/layout/chevron1"/>
    <dgm:cxn modelId="{56CC9D8B-D46D-5D4F-A782-4EEC858C3823}" type="presParOf" srcId="{936DFB3B-56CC-454F-B562-D41CA8ABD1DA}" destId="{BBA5360E-6900-B94E-9B84-6837CE633F77}" srcOrd="2" destOrd="0" presId="urn:microsoft.com/office/officeart/2005/8/layout/chevron1"/>
    <dgm:cxn modelId="{E0887D2B-B2AE-AE49-AC53-057F4743441F}" type="presParOf" srcId="{936DFB3B-56CC-454F-B562-D41CA8ABD1DA}" destId="{15E3AFA3-7778-E34A-B8B7-65A9D40961A1}" srcOrd="3" destOrd="0" presId="urn:microsoft.com/office/officeart/2005/8/layout/chevron1"/>
    <dgm:cxn modelId="{BC199C62-1B54-9F4F-A3E0-EBB4966AEC89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5E4F3F8-49A1-7443-9A72-CE566505D0F4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_tradnl"/>
        </a:p>
      </dgm:t>
    </dgm:pt>
    <dgm:pt modelId="{AE46541B-A28A-554D-B713-0DAD276334ED}">
      <dgm:prSet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es-ES_tradnl" sz="4400" dirty="0" smtClean="0"/>
            <a:t>Reconocimiento posterior</a:t>
          </a:r>
          <a:endParaRPr lang="es-ES_tradnl" sz="4400" dirty="0"/>
        </a:p>
      </dgm:t>
    </dgm:pt>
    <dgm:pt modelId="{5E5486E0-9646-D743-80EE-3B866B7EFBB2}" type="parTrans" cxnId="{C8909512-9675-2446-9E4B-2A9E37A61B20}">
      <dgm:prSet/>
      <dgm:spPr/>
      <dgm:t>
        <a:bodyPr/>
        <a:lstStyle/>
        <a:p>
          <a:pPr algn="ctr"/>
          <a:endParaRPr lang="es-ES_tradnl" sz="1600"/>
        </a:p>
      </dgm:t>
    </dgm:pt>
    <dgm:pt modelId="{EE84F40A-1A2F-5D46-A035-25A27AC959C6}" type="sibTrans" cxnId="{C8909512-9675-2446-9E4B-2A9E37A61B20}">
      <dgm:prSet/>
      <dgm:spPr/>
      <dgm:t>
        <a:bodyPr/>
        <a:lstStyle/>
        <a:p>
          <a:pPr algn="ctr"/>
          <a:endParaRPr lang="es-ES_tradnl" sz="1600"/>
        </a:p>
      </dgm:t>
    </dgm:pt>
    <dgm:pt modelId="{6732F648-C684-8E4C-B5E7-BD8293FE878E}">
      <dgm:prSet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es-ES_tradnl" sz="3200" dirty="0" smtClean="0"/>
            <a:t>Costo amortizado = Valor nominal del contrato que las respalda</a:t>
          </a:r>
          <a:endParaRPr lang="es-ES_tradnl" sz="3200" dirty="0"/>
        </a:p>
      </dgm:t>
    </dgm:pt>
    <dgm:pt modelId="{F4DA4F4A-BEC9-2643-AEAD-02267D3A1CA2}" type="parTrans" cxnId="{C8C63412-D32E-B84B-BB2E-D279ED0EC3A3}">
      <dgm:prSet/>
      <dgm:spPr/>
      <dgm:t>
        <a:bodyPr/>
        <a:lstStyle/>
        <a:p>
          <a:pPr algn="ctr"/>
          <a:endParaRPr lang="es-ES_tradnl" sz="1600"/>
        </a:p>
      </dgm:t>
    </dgm:pt>
    <dgm:pt modelId="{B53628EC-0112-6A4B-BFCA-C56534FD0FED}" type="sibTrans" cxnId="{C8C63412-D32E-B84B-BB2E-D279ED0EC3A3}">
      <dgm:prSet/>
      <dgm:spPr/>
      <dgm:t>
        <a:bodyPr/>
        <a:lstStyle/>
        <a:p>
          <a:pPr algn="ctr"/>
          <a:endParaRPr lang="es-ES_tradnl" sz="1600"/>
        </a:p>
      </dgm:t>
    </dgm:pt>
    <dgm:pt modelId="{35137CA0-1372-864A-950F-C6249AE57801}">
      <dgm:prSet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es-ES_tradnl" sz="3200" dirty="0" smtClean="0"/>
            <a:t>Moneda extranjera = Moneda funcional a la fecha del EEFF</a:t>
          </a:r>
          <a:endParaRPr lang="es-ES_tradnl" sz="3200" dirty="0"/>
        </a:p>
      </dgm:t>
    </dgm:pt>
    <dgm:pt modelId="{3FAF1C87-13DE-A941-A684-A31E209FEB31}" type="parTrans" cxnId="{85FCAE7A-636E-324B-81EC-77557D07C770}">
      <dgm:prSet/>
      <dgm:spPr/>
      <dgm:t>
        <a:bodyPr/>
        <a:lstStyle/>
        <a:p>
          <a:pPr algn="ctr"/>
          <a:endParaRPr lang="es-ES_tradnl" sz="1600"/>
        </a:p>
      </dgm:t>
    </dgm:pt>
    <dgm:pt modelId="{EC07FE0B-B32E-644A-A95F-EA0B0655C015}" type="sibTrans" cxnId="{85FCAE7A-636E-324B-81EC-77557D07C770}">
      <dgm:prSet/>
      <dgm:spPr/>
      <dgm:t>
        <a:bodyPr/>
        <a:lstStyle/>
        <a:p>
          <a:pPr algn="ctr"/>
          <a:endParaRPr lang="es-ES_tradnl" sz="1600"/>
        </a:p>
      </dgm:t>
    </dgm:pt>
    <dgm:pt modelId="{7117AEFA-DB34-7B46-A5A0-D4E491CDAAEC}">
      <dgm:prSet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endParaRPr lang="es-ES_tradnl" sz="3200" dirty="0"/>
        </a:p>
      </dgm:t>
    </dgm:pt>
    <dgm:pt modelId="{BCCA3DCC-327F-6645-9503-ECF7F10546E2}" type="parTrans" cxnId="{2F7B1860-0257-E04F-92F7-4EDEF6EDB622}">
      <dgm:prSet/>
      <dgm:spPr/>
      <dgm:t>
        <a:bodyPr/>
        <a:lstStyle/>
        <a:p>
          <a:pPr algn="ctr"/>
          <a:endParaRPr lang="es-ES_tradnl" sz="1600"/>
        </a:p>
      </dgm:t>
    </dgm:pt>
    <dgm:pt modelId="{7EC37F79-03E4-7F44-B749-F0D913E4923C}" type="sibTrans" cxnId="{2F7B1860-0257-E04F-92F7-4EDEF6EDB622}">
      <dgm:prSet/>
      <dgm:spPr/>
      <dgm:t>
        <a:bodyPr/>
        <a:lstStyle/>
        <a:p>
          <a:pPr algn="ctr"/>
          <a:endParaRPr lang="es-ES_tradnl" sz="1600"/>
        </a:p>
      </dgm:t>
    </dgm:pt>
    <dgm:pt modelId="{531D05F5-AF5C-914C-870C-E55178FD8D5E}">
      <dgm:prSet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endParaRPr lang="es-ES_tradnl" sz="3200" dirty="0"/>
        </a:p>
      </dgm:t>
    </dgm:pt>
    <dgm:pt modelId="{B92FFD41-7070-524E-A437-247044DD8E8F}" type="parTrans" cxnId="{CB94F91D-C427-4D4D-AE26-40417824E142}">
      <dgm:prSet/>
      <dgm:spPr/>
      <dgm:t>
        <a:bodyPr/>
        <a:lstStyle/>
        <a:p>
          <a:pPr algn="ctr"/>
          <a:endParaRPr lang="es-ES_tradnl"/>
        </a:p>
      </dgm:t>
    </dgm:pt>
    <dgm:pt modelId="{63A630CD-DDD9-D64B-8674-6231F0E1ACD3}" type="sibTrans" cxnId="{CB94F91D-C427-4D4D-AE26-40417824E142}">
      <dgm:prSet/>
      <dgm:spPr/>
      <dgm:t>
        <a:bodyPr/>
        <a:lstStyle/>
        <a:p>
          <a:pPr algn="ctr"/>
          <a:endParaRPr lang="es-ES_tradnl"/>
        </a:p>
      </dgm:t>
    </dgm:pt>
    <dgm:pt modelId="{5FFC08F3-D033-0A4A-ACAD-474B21ED63BA}" type="pres">
      <dgm:prSet presAssocID="{D5E4F3F8-49A1-7443-9A72-CE566505D0F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_tradnl"/>
        </a:p>
      </dgm:t>
    </dgm:pt>
    <dgm:pt modelId="{C9CE2B67-A2EC-4841-8536-46B37375CF73}" type="pres">
      <dgm:prSet presAssocID="{AE46541B-A28A-554D-B713-0DAD276334E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4ACB6FBC-9276-B64F-9967-4BA40A5AC86B}" type="pres">
      <dgm:prSet presAssocID="{AE46541B-A28A-554D-B713-0DAD276334E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</dgm:ptLst>
  <dgm:cxnLst>
    <dgm:cxn modelId="{C8909512-9675-2446-9E4B-2A9E37A61B20}" srcId="{D5E4F3F8-49A1-7443-9A72-CE566505D0F4}" destId="{AE46541B-A28A-554D-B713-0DAD276334ED}" srcOrd="0" destOrd="0" parTransId="{5E5486E0-9646-D743-80EE-3B866B7EFBB2}" sibTransId="{EE84F40A-1A2F-5D46-A035-25A27AC959C6}"/>
    <dgm:cxn modelId="{027E8F32-9D0A-FA48-86C4-70656A8373AC}" type="presOf" srcId="{AE46541B-A28A-554D-B713-0DAD276334ED}" destId="{C9CE2B67-A2EC-4841-8536-46B37375CF73}" srcOrd="0" destOrd="0" presId="urn:microsoft.com/office/officeart/2005/8/layout/vList2"/>
    <dgm:cxn modelId="{C277F2F7-9E2C-7A4D-8567-05DFA25EAB5B}" type="presOf" srcId="{35137CA0-1372-864A-950F-C6249AE57801}" destId="{4ACB6FBC-9276-B64F-9967-4BA40A5AC86B}" srcOrd="0" destOrd="2" presId="urn:microsoft.com/office/officeart/2005/8/layout/vList2"/>
    <dgm:cxn modelId="{85FCAE7A-636E-324B-81EC-77557D07C770}" srcId="{AE46541B-A28A-554D-B713-0DAD276334ED}" destId="{35137CA0-1372-864A-950F-C6249AE57801}" srcOrd="2" destOrd="0" parTransId="{3FAF1C87-13DE-A941-A684-A31E209FEB31}" sibTransId="{EC07FE0B-B32E-644A-A95F-EA0B0655C015}"/>
    <dgm:cxn modelId="{C8C63412-D32E-B84B-BB2E-D279ED0EC3A3}" srcId="{AE46541B-A28A-554D-B713-0DAD276334ED}" destId="{6732F648-C684-8E4C-B5E7-BD8293FE878E}" srcOrd="0" destOrd="0" parTransId="{F4DA4F4A-BEC9-2643-AEAD-02267D3A1CA2}" sibTransId="{B53628EC-0112-6A4B-BFCA-C56534FD0FED}"/>
    <dgm:cxn modelId="{5ECFEF7D-DA90-054B-8643-9AB74D9FF6EE}" type="presOf" srcId="{D5E4F3F8-49A1-7443-9A72-CE566505D0F4}" destId="{5FFC08F3-D033-0A4A-ACAD-474B21ED63BA}" srcOrd="0" destOrd="0" presId="urn:microsoft.com/office/officeart/2005/8/layout/vList2"/>
    <dgm:cxn modelId="{CA392C66-B4EA-E84A-9C78-6EB50BA442A1}" type="presOf" srcId="{7117AEFA-DB34-7B46-A5A0-D4E491CDAAEC}" destId="{4ACB6FBC-9276-B64F-9967-4BA40A5AC86B}" srcOrd="0" destOrd="3" presId="urn:microsoft.com/office/officeart/2005/8/layout/vList2"/>
    <dgm:cxn modelId="{2F7B1860-0257-E04F-92F7-4EDEF6EDB622}" srcId="{AE46541B-A28A-554D-B713-0DAD276334ED}" destId="{7117AEFA-DB34-7B46-A5A0-D4E491CDAAEC}" srcOrd="3" destOrd="0" parTransId="{BCCA3DCC-327F-6645-9503-ECF7F10546E2}" sibTransId="{7EC37F79-03E4-7F44-B749-F0D913E4923C}"/>
    <dgm:cxn modelId="{CB94F91D-C427-4D4D-AE26-40417824E142}" srcId="{AE46541B-A28A-554D-B713-0DAD276334ED}" destId="{531D05F5-AF5C-914C-870C-E55178FD8D5E}" srcOrd="1" destOrd="0" parTransId="{B92FFD41-7070-524E-A437-247044DD8E8F}" sibTransId="{63A630CD-DDD9-D64B-8674-6231F0E1ACD3}"/>
    <dgm:cxn modelId="{CE87CEC4-94AB-2247-B9D5-68B2B426D128}" type="presOf" srcId="{531D05F5-AF5C-914C-870C-E55178FD8D5E}" destId="{4ACB6FBC-9276-B64F-9967-4BA40A5AC86B}" srcOrd="0" destOrd="1" presId="urn:microsoft.com/office/officeart/2005/8/layout/vList2"/>
    <dgm:cxn modelId="{8BFD79C6-8F34-5643-92D5-8A7B989FAFE4}" type="presOf" srcId="{6732F648-C684-8E4C-B5E7-BD8293FE878E}" destId="{4ACB6FBC-9276-B64F-9967-4BA40A5AC86B}" srcOrd="0" destOrd="0" presId="urn:microsoft.com/office/officeart/2005/8/layout/vList2"/>
    <dgm:cxn modelId="{F78AF517-A656-5C4C-AE67-B0F7B1136624}" type="presParOf" srcId="{5FFC08F3-D033-0A4A-ACAD-474B21ED63BA}" destId="{C9CE2B67-A2EC-4841-8536-46B37375CF73}" srcOrd="0" destOrd="0" presId="urn:microsoft.com/office/officeart/2005/8/layout/vList2"/>
    <dgm:cxn modelId="{309B22CB-A875-B544-894E-47FAF05CF376}" type="presParOf" srcId="{5FFC08F3-D033-0A4A-ACAD-474B21ED63BA}" destId="{4ACB6FBC-9276-B64F-9967-4BA40A5AC86B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NIC C-3</a:t>
          </a:r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/>
      <dgm:spPr/>
      <dgm:t>
        <a:bodyPr/>
        <a:lstStyle/>
        <a:p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BDECFDE6-4DAC-2449-9FAC-AEFA3FDAFA74}" type="presOf" srcId="{D9BE35F6-DBC5-8445-80DE-9C583364C66E}" destId="{71FFB010-909E-6C49-BA99-C3E898D391FE}" srcOrd="0" destOrd="0" presId="urn:microsoft.com/office/officeart/2005/8/layout/chevron1"/>
    <dgm:cxn modelId="{7288E206-4B08-F14D-9B5E-6CFF5D4C7BAE}" type="presOf" srcId="{0F7089AB-F037-DC48-8BCD-7E4981E7451F}" destId="{936DFB3B-56CC-454F-B562-D41CA8ABD1DA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41356CDA-8464-BA41-92B7-368F3AE2AD8A}" type="presOf" srcId="{5E5CB7AF-D4F5-2643-AC77-E299057CAE38}" destId="{97F2B77E-837E-974B-A3AC-2EBCA299A239}" srcOrd="0" destOrd="0" presId="urn:microsoft.com/office/officeart/2005/8/layout/chevron1"/>
    <dgm:cxn modelId="{0012EC21-EA7D-A84D-B6E4-3DDC15304E29}" type="presOf" srcId="{B275C532-2C5C-2746-80E1-2F365D8C1607}" destId="{BBA5360E-6900-B94E-9B84-6837CE633F77}" srcOrd="0" destOrd="0" presId="urn:microsoft.com/office/officeart/2005/8/layout/chevron1"/>
    <dgm:cxn modelId="{7F9D8467-66AE-C843-B404-2E4854B329C7}" type="presParOf" srcId="{936DFB3B-56CC-454F-B562-D41CA8ABD1DA}" destId="{71FFB010-909E-6C49-BA99-C3E898D391FE}" srcOrd="0" destOrd="0" presId="urn:microsoft.com/office/officeart/2005/8/layout/chevron1"/>
    <dgm:cxn modelId="{C1088324-C8B6-9345-938A-EFD56A1B04BB}" type="presParOf" srcId="{936DFB3B-56CC-454F-B562-D41CA8ABD1DA}" destId="{269B5CFB-06E9-D14A-AC27-E402672ED929}" srcOrd="1" destOrd="0" presId="urn:microsoft.com/office/officeart/2005/8/layout/chevron1"/>
    <dgm:cxn modelId="{550B5C0B-E29E-E54B-AEEC-C1CCAA3905A8}" type="presParOf" srcId="{936DFB3B-56CC-454F-B562-D41CA8ABD1DA}" destId="{BBA5360E-6900-B94E-9B84-6837CE633F77}" srcOrd="2" destOrd="0" presId="urn:microsoft.com/office/officeart/2005/8/layout/chevron1"/>
    <dgm:cxn modelId="{61B61E46-9963-134D-960A-5C85A7613358}" type="presParOf" srcId="{936DFB3B-56CC-454F-B562-D41CA8ABD1DA}" destId="{15E3AFA3-7778-E34A-B8B7-65A9D40961A1}" srcOrd="3" destOrd="0" presId="urn:microsoft.com/office/officeart/2005/8/layout/chevron1"/>
    <dgm:cxn modelId="{910A2F66-A501-4241-8637-1782D6AA2365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NIC C-3</a:t>
          </a:r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/>
      <dgm:spPr/>
      <dgm:t>
        <a:bodyPr/>
        <a:lstStyle/>
        <a:p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F04730B6-C839-F44D-AAFF-507A2F8697BB}" type="presOf" srcId="{B275C532-2C5C-2746-80E1-2F365D8C1607}" destId="{BBA5360E-6900-B94E-9B84-6837CE633F77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FD00313F-704D-2444-948D-5073583773D5}" type="presOf" srcId="{0F7089AB-F037-DC48-8BCD-7E4981E7451F}" destId="{936DFB3B-56CC-454F-B562-D41CA8ABD1DA}" srcOrd="0" destOrd="0" presId="urn:microsoft.com/office/officeart/2005/8/layout/chevron1"/>
    <dgm:cxn modelId="{27E05907-0945-694D-9C65-7B80EABE3929}" type="presOf" srcId="{D9BE35F6-DBC5-8445-80DE-9C583364C66E}" destId="{71FFB010-909E-6C49-BA99-C3E898D391FE}" srcOrd="0" destOrd="0" presId="urn:microsoft.com/office/officeart/2005/8/layout/chevron1"/>
    <dgm:cxn modelId="{AA5595AD-5E54-1C43-B362-B62682F1810D}" type="presOf" srcId="{5E5CB7AF-D4F5-2643-AC77-E299057CAE38}" destId="{97F2B77E-837E-974B-A3AC-2EBCA299A239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C72953E3-1A28-8E4A-82CD-9CA06E5F1CC7}" type="presParOf" srcId="{936DFB3B-56CC-454F-B562-D41CA8ABD1DA}" destId="{71FFB010-909E-6C49-BA99-C3E898D391FE}" srcOrd="0" destOrd="0" presId="urn:microsoft.com/office/officeart/2005/8/layout/chevron1"/>
    <dgm:cxn modelId="{14DEA3DA-8254-5045-98DC-748A8163AD21}" type="presParOf" srcId="{936DFB3B-56CC-454F-B562-D41CA8ABD1DA}" destId="{269B5CFB-06E9-D14A-AC27-E402672ED929}" srcOrd="1" destOrd="0" presId="urn:microsoft.com/office/officeart/2005/8/layout/chevron1"/>
    <dgm:cxn modelId="{A484AB24-9390-8C42-8776-ECA3A3DDD84A}" type="presParOf" srcId="{936DFB3B-56CC-454F-B562-D41CA8ABD1DA}" destId="{BBA5360E-6900-B94E-9B84-6837CE633F77}" srcOrd="2" destOrd="0" presId="urn:microsoft.com/office/officeart/2005/8/layout/chevron1"/>
    <dgm:cxn modelId="{D1B2B489-0CB1-1841-A74B-03DCFA2349EF}" type="presParOf" srcId="{936DFB3B-56CC-454F-B562-D41CA8ABD1DA}" destId="{15E3AFA3-7778-E34A-B8B7-65A9D40961A1}" srcOrd="3" destOrd="0" presId="urn:microsoft.com/office/officeart/2005/8/layout/chevron1"/>
    <dgm:cxn modelId="{014DEEE1-5842-8F48-AC6D-DE5C623200B4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NIC C-3</a:t>
          </a:r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/>
      <dgm:spPr/>
      <dgm:t>
        <a:bodyPr/>
        <a:lstStyle/>
        <a:p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7999801-8219-2745-BF74-E46C956F57A7}" type="presOf" srcId="{B275C532-2C5C-2746-80E1-2F365D8C1607}" destId="{BBA5360E-6900-B94E-9B84-6837CE633F77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772F7F10-4D38-BD43-88FD-EBC6A6AB7119}" type="presOf" srcId="{0F7089AB-F037-DC48-8BCD-7E4981E7451F}" destId="{936DFB3B-56CC-454F-B562-D41CA8ABD1DA}" srcOrd="0" destOrd="0" presId="urn:microsoft.com/office/officeart/2005/8/layout/chevron1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EB8DC54E-3336-DB42-84B7-93EE884B9811}" type="presOf" srcId="{5E5CB7AF-D4F5-2643-AC77-E299057CAE38}" destId="{97F2B77E-837E-974B-A3AC-2EBCA299A239}" srcOrd="0" destOrd="0" presId="urn:microsoft.com/office/officeart/2005/8/layout/chevron1"/>
    <dgm:cxn modelId="{9827FDE2-5BB2-C348-AA2B-1F953CFCFF0C}" type="presOf" srcId="{D9BE35F6-DBC5-8445-80DE-9C583364C66E}" destId="{71FFB010-909E-6C49-BA99-C3E898D391FE}" srcOrd="0" destOrd="0" presId="urn:microsoft.com/office/officeart/2005/8/layout/chevron1"/>
    <dgm:cxn modelId="{1D87D1D8-73A5-ED42-8A83-D20ECE0D0FD4}" type="presParOf" srcId="{936DFB3B-56CC-454F-B562-D41CA8ABD1DA}" destId="{71FFB010-909E-6C49-BA99-C3E898D391FE}" srcOrd="0" destOrd="0" presId="urn:microsoft.com/office/officeart/2005/8/layout/chevron1"/>
    <dgm:cxn modelId="{2CEA8CDA-E7E7-3E47-BF8F-538208711D68}" type="presParOf" srcId="{936DFB3B-56CC-454F-B562-D41CA8ABD1DA}" destId="{269B5CFB-06E9-D14A-AC27-E402672ED929}" srcOrd="1" destOrd="0" presId="urn:microsoft.com/office/officeart/2005/8/layout/chevron1"/>
    <dgm:cxn modelId="{B682A1A4-9B95-D84E-B886-3CBBE3FE5BD7}" type="presParOf" srcId="{936DFB3B-56CC-454F-B562-D41CA8ABD1DA}" destId="{BBA5360E-6900-B94E-9B84-6837CE633F77}" srcOrd="2" destOrd="0" presId="urn:microsoft.com/office/officeart/2005/8/layout/chevron1"/>
    <dgm:cxn modelId="{CC423D95-08FC-3E49-92D5-0BE857A527FB}" type="presParOf" srcId="{936DFB3B-56CC-454F-B562-D41CA8ABD1DA}" destId="{15E3AFA3-7778-E34A-B8B7-65A9D40961A1}" srcOrd="3" destOrd="0" presId="urn:microsoft.com/office/officeart/2005/8/layout/chevron1"/>
    <dgm:cxn modelId="{BD7F1E8E-3131-E04D-821B-CA2DC057F128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E8D8B569-198F-B344-9B84-933F5AC58AFE}" type="doc">
      <dgm:prSet loTypeId="urn:microsoft.com/office/officeart/2005/8/layout/vList3" loCatId="" qsTypeId="urn:microsoft.com/office/officeart/2005/8/quickstyle/simple4" qsCatId="simple" csTypeId="urn:microsoft.com/office/officeart/2005/8/colors/accent1_2" csCatId="accent1" phldr="1"/>
      <dgm:spPr/>
    </dgm:pt>
    <dgm:pt modelId="{E03D4996-F37B-7B43-8AC4-9D47AB2E05C1}">
      <dgm:prSet phldrT="[Texto]"/>
      <dgm:spPr/>
      <dgm:t>
        <a:bodyPr/>
        <a:lstStyle/>
        <a:p>
          <a:r>
            <a:rPr lang="es-ES" dirty="0" smtClean="0"/>
            <a:t>IDFC generados por el curso normal de operaciones: Cuentas por cobrar comerciales y otros préstamos.</a:t>
          </a:r>
          <a:endParaRPr lang="es-ES" dirty="0"/>
        </a:p>
      </dgm:t>
    </dgm:pt>
    <dgm:pt modelId="{C6CF5840-D3B2-B44B-9A86-09743D9BC667}" type="parTrans" cxnId="{305E1D3A-5285-B54D-9830-4A620FA0BA9B}">
      <dgm:prSet/>
      <dgm:spPr/>
      <dgm:t>
        <a:bodyPr/>
        <a:lstStyle/>
        <a:p>
          <a:endParaRPr lang="es-ES"/>
        </a:p>
      </dgm:t>
    </dgm:pt>
    <dgm:pt modelId="{9583D367-E72E-0248-AE36-D9D348DDF62A}" type="sibTrans" cxnId="{305E1D3A-5285-B54D-9830-4A620FA0BA9B}">
      <dgm:prSet/>
      <dgm:spPr/>
      <dgm:t>
        <a:bodyPr/>
        <a:lstStyle/>
        <a:p>
          <a:endParaRPr lang="es-ES"/>
        </a:p>
      </dgm:t>
    </dgm:pt>
    <dgm:pt modelId="{CBCDC31F-A923-FA40-BDDA-F2AD0627A92E}">
      <dgm:prSet phldrT="[Texto]"/>
      <dgm:spPr/>
      <dgm:t>
        <a:bodyPr/>
        <a:lstStyle/>
        <a:p>
          <a:r>
            <a:rPr lang="es-ES" dirty="0" smtClean="0"/>
            <a:t>Instrumentos financieros de deuda adquiridos en el mercado, con objeto de obtener rendimiento sobre su principal.</a:t>
          </a:r>
          <a:endParaRPr lang="es-ES" dirty="0"/>
        </a:p>
      </dgm:t>
    </dgm:pt>
    <dgm:pt modelId="{ACAB498F-D57A-ED4E-909F-3875A28A01F5}" type="parTrans" cxnId="{FB718743-CE2C-7547-A6E7-7DF1B2BA5ADF}">
      <dgm:prSet/>
      <dgm:spPr/>
      <dgm:t>
        <a:bodyPr/>
        <a:lstStyle/>
        <a:p>
          <a:endParaRPr lang="es-ES"/>
        </a:p>
      </dgm:t>
    </dgm:pt>
    <dgm:pt modelId="{3910B03D-4F09-5440-8CB6-75F2BAD23600}" type="sibTrans" cxnId="{FB718743-CE2C-7547-A6E7-7DF1B2BA5ADF}">
      <dgm:prSet/>
      <dgm:spPr/>
      <dgm:t>
        <a:bodyPr/>
        <a:lstStyle/>
        <a:p>
          <a:endParaRPr lang="es-ES"/>
        </a:p>
      </dgm:t>
    </dgm:pt>
    <dgm:pt modelId="{4651460B-21AD-B540-92EA-694D9155D32A}" type="pres">
      <dgm:prSet presAssocID="{E8D8B569-198F-B344-9B84-933F5AC58AFE}" presName="linearFlow" presStyleCnt="0">
        <dgm:presLayoutVars>
          <dgm:dir/>
          <dgm:resizeHandles val="exact"/>
        </dgm:presLayoutVars>
      </dgm:prSet>
      <dgm:spPr/>
    </dgm:pt>
    <dgm:pt modelId="{08CEC7B1-5633-4841-8D37-68F1577AA1B0}" type="pres">
      <dgm:prSet presAssocID="{E03D4996-F37B-7B43-8AC4-9D47AB2E05C1}" presName="composite" presStyleCnt="0"/>
      <dgm:spPr/>
    </dgm:pt>
    <dgm:pt modelId="{E9E1FE0D-CE43-8347-849A-ACE9FB581806}" type="pres">
      <dgm:prSet presAssocID="{E03D4996-F37B-7B43-8AC4-9D47AB2E05C1}" presName="imgShp" presStyleLbl="fgImgPlace1" presStyleIdx="0" presStyleCnt="2"/>
      <dgm:spPr>
        <a:blipFill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  <dgm:pt modelId="{8F45DDBA-942E-014E-AA82-093B0C852D18}" type="pres">
      <dgm:prSet presAssocID="{E03D4996-F37B-7B43-8AC4-9D47AB2E05C1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80DA90B-9ABE-8B46-8F27-9E27E33A9055}" type="pres">
      <dgm:prSet presAssocID="{9583D367-E72E-0248-AE36-D9D348DDF62A}" presName="spacing" presStyleCnt="0"/>
      <dgm:spPr/>
    </dgm:pt>
    <dgm:pt modelId="{EA45E778-7346-7C46-A09A-AAE638C5FB8D}" type="pres">
      <dgm:prSet presAssocID="{CBCDC31F-A923-FA40-BDDA-F2AD0627A92E}" presName="composite" presStyleCnt="0"/>
      <dgm:spPr/>
    </dgm:pt>
    <dgm:pt modelId="{5CED0475-28BA-644D-8DEF-526FA3BD16B4}" type="pres">
      <dgm:prSet presAssocID="{CBCDC31F-A923-FA40-BDDA-F2AD0627A92E}" presName="imgShp" presStyleLbl="fgImgPlace1" presStyleIdx="1" presStyleCnt="2"/>
      <dgm:spPr>
        <a:blipFill>
          <a:blip xmlns:r="http://schemas.openxmlformats.org/officeDocument/2006/relationships" r:embed="rId2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</dgm:spPr>
    </dgm:pt>
    <dgm:pt modelId="{0BEF6BFA-D8EE-6A45-AFE6-C551B74CEFBC}" type="pres">
      <dgm:prSet presAssocID="{CBCDC31F-A923-FA40-BDDA-F2AD0627A92E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B6916FB-FCA4-F746-B203-E67C6935D09A}" type="presOf" srcId="{CBCDC31F-A923-FA40-BDDA-F2AD0627A92E}" destId="{0BEF6BFA-D8EE-6A45-AFE6-C551B74CEFBC}" srcOrd="0" destOrd="0" presId="urn:microsoft.com/office/officeart/2005/8/layout/vList3"/>
    <dgm:cxn modelId="{305E1D3A-5285-B54D-9830-4A620FA0BA9B}" srcId="{E8D8B569-198F-B344-9B84-933F5AC58AFE}" destId="{E03D4996-F37B-7B43-8AC4-9D47AB2E05C1}" srcOrd="0" destOrd="0" parTransId="{C6CF5840-D3B2-B44B-9A86-09743D9BC667}" sibTransId="{9583D367-E72E-0248-AE36-D9D348DDF62A}"/>
    <dgm:cxn modelId="{ACC61C88-2C49-CF49-9400-9772DA19F1B2}" type="presOf" srcId="{E03D4996-F37B-7B43-8AC4-9D47AB2E05C1}" destId="{8F45DDBA-942E-014E-AA82-093B0C852D18}" srcOrd="0" destOrd="0" presId="urn:microsoft.com/office/officeart/2005/8/layout/vList3"/>
    <dgm:cxn modelId="{ABCF2BF4-6914-E244-AF62-EA7C641057E0}" type="presOf" srcId="{E8D8B569-198F-B344-9B84-933F5AC58AFE}" destId="{4651460B-21AD-B540-92EA-694D9155D32A}" srcOrd="0" destOrd="0" presId="urn:microsoft.com/office/officeart/2005/8/layout/vList3"/>
    <dgm:cxn modelId="{FB718743-CE2C-7547-A6E7-7DF1B2BA5ADF}" srcId="{E8D8B569-198F-B344-9B84-933F5AC58AFE}" destId="{CBCDC31F-A923-FA40-BDDA-F2AD0627A92E}" srcOrd="1" destOrd="0" parTransId="{ACAB498F-D57A-ED4E-909F-3875A28A01F5}" sibTransId="{3910B03D-4F09-5440-8CB6-75F2BAD23600}"/>
    <dgm:cxn modelId="{20AF8B92-72AE-8249-926D-CE246684730B}" type="presParOf" srcId="{4651460B-21AD-B540-92EA-694D9155D32A}" destId="{08CEC7B1-5633-4841-8D37-68F1577AA1B0}" srcOrd="0" destOrd="0" presId="urn:microsoft.com/office/officeart/2005/8/layout/vList3"/>
    <dgm:cxn modelId="{8BE5861F-CA93-9E46-9B08-AEE65B986634}" type="presParOf" srcId="{08CEC7B1-5633-4841-8D37-68F1577AA1B0}" destId="{E9E1FE0D-CE43-8347-849A-ACE9FB581806}" srcOrd="0" destOrd="0" presId="urn:microsoft.com/office/officeart/2005/8/layout/vList3"/>
    <dgm:cxn modelId="{21EEBA5E-2D5D-2846-B550-7581D1BF7059}" type="presParOf" srcId="{08CEC7B1-5633-4841-8D37-68F1577AA1B0}" destId="{8F45DDBA-942E-014E-AA82-093B0C852D18}" srcOrd="1" destOrd="0" presId="urn:microsoft.com/office/officeart/2005/8/layout/vList3"/>
    <dgm:cxn modelId="{BB75AB9D-470F-3544-B95D-099D33E4D0CE}" type="presParOf" srcId="{4651460B-21AD-B540-92EA-694D9155D32A}" destId="{880DA90B-9ABE-8B46-8F27-9E27E33A9055}" srcOrd="1" destOrd="0" presId="urn:microsoft.com/office/officeart/2005/8/layout/vList3"/>
    <dgm:cxn modelId="{D0F54205-5579-FE4F-8580-D105100F6275}" type="presParOf" srcId="{4651460B-21AD-B540-92EA-694D9155D32A}" destId="{EA45E778-7346-7C46-A09A-AAE638C5FB8D}" srcOrd="2" destOrd="0" presId="urn:microsoft.com/office/officeart/2005/8/layout/vList3"/>
    <dgm:cxn modelId="{D7580E62-504A-544A-ACF6-4FEAE6CFFA70}" type="presParOf" srcId="{EA45E778-7346-7C46-A09A-AAE638C5FB8D}" destId="{5CED0475-28BA-644D-8DEF-526FA3BD16B4}" srcOrd="0" destOrd="0" presId="urn:microsoft.com/office/officeart/2005/8/layout/vList3"/>
    <dgm:cxn modelId="{13B3512A-5F7D-8842-A531-383F1F5FEAED}" type="presParOf" srcId="{EA45E778-7346-7C46-A09A-AAE638C5FB8D}" destId="{0BEF6BFA-D8EE-6A45-AFE6-C551B74CEFB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BD0EA99-34CF-3C45-8473-C1491E7FA7CB}" type="presOf" srcId="{5E5CB7AF-D4F5-2643-AC77-E299057CAE38}" destId="{97F2B77E-837E-974B-A3AC-2EBCA299A239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DC22BA9F-3C46-D540-BD47-A01AF3739CEF}" type="presOf" srcId="{D9BE35F6-DBC5-8445-80DE-9C583364C66E}" destId="{71FFB010-909E-6C49-BA99-C3E898D391FE}" srcOrd="0" destOrd="0" presId="urn:microsoft.com/office/officeart/2005/8/layout/chevron1"/>
    <dgm:cxn modelId="{5242FC82-C62F-AF4E-BCFD-33B0F9E5D69F}" type="presOf" srcId="{0F7089AB-F037-DC48-8BCD-7E4981E7451F}" destId="{936DFB3B-56CC-454F-B562-D41CA8ABD1DA}" srcOrd="0" destOrd="0" presId="urn:microsoft.com/office/officeart/2005/8/layout/chevron1"/>
    <dgm:cxn modelId="{58BDB8AA-F515-2A44-A446-529EB1E1FD04}" type="presOf" srcId="{B275C532-2C5C-2746-80E1-2F365D8C1607}" destId="{BBA5360E-6900-B94E-9B84-6837CE633F77}" srcOrd="0" destOrd="0" presId="urn:microsoft.com/office/officeart/2005/8/layout/chevron1"/>
    <dgm:cxn modelId="{42BCA366-2F4B-E546-B001-AA26F864C99B}" type="presParOf" srcId="{936DFB3B-56CC-454F-B562-D41CA8ABD1DA}" destId="{71FFB010-909E-6C49-BA99-C3E898D391FE}" srcOrd="0" destOrd="0" presId="urn:microsoft.com/office/officeart/2005/8/layout/chevron1"/>
    <dgm:cxn modelId="{5233D561-6718-7B46-A3B0-F55143D216D3}" type="presParOf" srcId="{936DFB3B-56CC-454F-B562-D41CA8ABD1DA}" destId="{269B5CFB-06E9-D14A-AC27-E402672ED929}" srcOrd="1" destOrd="0" presId="urn:microsoft.com/office/officeart/2005/8/layout/chevron1"/>
    <dgm:cxn modelId="{F7E169EF-692E-D34D-B500-4AA4B6084485}" type="presParOf" srcId="{936DFB3B-56CC-454F-B562-D41CA8ABD1DA}" destId="{BBA5360E-6900-B94E-9B84-6837CE633F77}" srcOrd="2" destOrd="0" presId="urn:microsoft.com/office/officeart/2005/8/layout/chevron1"/>
    <dgm:cxn modelId="{3C2F40AD-761E-2D4A-AD99-E364EAB798C9}" type="presParOf" srcId="{936DFB3B-56CC-454F-B562-D41CA8ABD1DA}" destId="{15E3AFA3-7778-E34A-B8B7-65A9D40961A1}" srcOrd="3" destOrd="0" presId="urn:microsoft.com/office/officeart/2005/8/layout/chevron1"/>
    <dgm:cxn modelId="{EBE598CD-1D66-FE41-9B93-1F38BD88141A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A213E422-C717-614D-8274-C1D21F554B52}" type="doc">
      <dgm:prSet loTypeId="urn:microsoft.com/office/officeart/2005/8/layout/chevron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AE438C49-175C-5147-8514-A7B31DB73D03}">
      <dgm:prSet phldrT="[Texto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s-ES" dirty="0" smtClean="0"/>
            <a:t>IDFC</a:t>
          </a:r>
          <a:endParaRPr lang="es-ES" dirty="0"/>
        </a:p>
      </dgm:t>
    </dgm:pt>
    <dgm:pt modelId="{6D23183B-D404-9D40-AD3F-D53E9C57F72A}" type="parTrans" cxnId="{9768DD63-F06A-DB48-837B-9FF667217A8D}">
      <dgm:prSet/>
      <dgm:spPr/>
      <dgm:t>
        <a:bodyPr/>
        <a:lstStyle/>
        <a:p>
          <a:endParaRPr lang="es-ES"/>
        </a:p>
      </dgm:t>
    </dgm:pt>
    <dgm:pt modelId="{0EB99E7F-8AE6-DE4A-8610-1FDA5B6E0F34}" type="sibTrans" cxnId="{9768DD63-F06A-DB48-837B-9FF667217A8D}">
      <dgm:prSet/>
      <dgm:spPr/>
      <dgm:t>
        <a:bodyPr/>
        <a:lstStyle/>
        <a:p>
          <a:endParaRPr lang="es-ES"/>
        </a:p>
      </dgm:t>
    </dgm:pt>
    <dgm:pt modelId="{ACEB6370-2474-1F4E-BE9A-990CA8D3D791}">
      <dgm:prSet phldrT="[Texto]"/>
      <dgm:spPr/>
      <dgm:t>
        <a:bodyPr/>
        <a:lstStyle/>
        <a:p>
          <a:r>
            <a:rPr lang="es-ES" dirty="0" smtClean="0"/>
            <a:t>Instrumento de Financiamiento por Cobrar</a:t>
          </a:r>
          <a:endParaRPr lang="es-ES" dirty="0"/>
        </a:p>
      </dgm:t>
    </dgm:pt>
    <dgm:pt modelId="{BED873C2-B159-244F-AF24-5C18B60DE02E}" type="parTrans" cxnId="{45D52498-75B5-8F49-88E2-43DF4F8394FE}">
      <dgm:prSet/>
      <dgm:spPr/>
      <dgm:t>
        <a:bodyPr/>
        <a:lstStyle/>
        <a:p>
          <a:endParaRPr lang="es-ES"/>
        </a:p>
      </dgm:t>
    </dgm:pt>
    <dgm:pt modelId="{D1627B14-80BA-664C-B2DB-A5E8A0595761}" type="sibTrans" cxnId="{45D52498-75B5-8F49-88E2-43DF4F8394FE}">
      <dgm:prSet/>
      <dgm:spPr/>
      <dgm:t>
        <a:bodyPr/>
        <a:lstStyle/>
        <a:p>
          <a:endParaRPr lang="es-ES"/>
        </a:p>
      </dgm:t>
    </dgm:pt>
    <dgm:pt modelId="{DD339A72-A375-4146-90A3-FB1FB65D95C1}">
      <dgm:prSet phldrT="[Texto]"/>
      <dgm:spPr/>
      <dgm:t>
        <a:bodyPr/>
        <a:lstStyle/>
        <a:p>
          <a:r>
            <a:rPr lang="es-ES" dirty="0" smtClean="0"/>
            <a:t>Cobrar flujos contractuales y obtener una ganancia por el interés.</a:t>
          </a:r>
          <a:endParaRPr lang="es-ES" dirty="0"/>
        </a:p>
      </dgm:t>
    </dgm:pt>
    <dgm:pt modelId="{C23EDB30-34F2-8849-8E56-80B46742B028}" type="parTrans" cxnId="{D08FAD96-1684-7C4B-8959-902C26D79344}">
      <dgm:prSet/>
      <dgm:spPr/>
      <dgm:t>
        <a:bodyPr/>
        <a:lstStyle/>
        <a:p>
          <a:endParaRPr lang="es-ES"/>
        </a:p>
      </dgm:t>
    </dgm:pt>
    <dgm:pt modelId="{2A03C77F-3029-F744-B352-590894C7A62B}" type="sibTrans" cxnId="{D08FAD96-1684-7C4B-8959-902C26D79344}">
      <dgm:prSet/>
      <dgm:spPr/>
      <dgm:t>
        <a:bodyPr/>
        <a:lstStyle/>
        <a:p>
          <a:endParaRPr lang="es-ES"/>
        </a:p>
      </dgm:t>
    </dgm:pt>
    <dgm:pt modelId="{0EDA4FBD-3164-BB49-AC22-222012129B61}">
      <dgm:prSet phldrT="[Texto]"/>
      <dgm:spPr/>
      <dgm:t>
        <a:bodyPr/>
        <a:lstStyle/>
        <a:p>
          <a:r>
            <a:rPr lang="es-ES" dirty="0" smtClean="0"/>
            <a:t>IDFCV</a:t>
          </a:r>
          <a:endParaRPr lang="es-ES" dirty="0"/>
        </a:p>
      </dgm:t>
    </dgm:pt>
    <dgm:pt modelId="{7986D06D-A72A-9B43-B34E-DF406B1DB679}" type="parTrans" cxnId="{AB14448F-C7F0-8944-832F-9A12B1B002C4}">
      <dgm:prSet/>
      <dgm:spPr/>
      <dgm:t>
        <a:bodyPr/>
        <a:lstStyle/>
        <a:p>
          <a:endParaRPr lang="es-ES"/>
        </a:p>
      </dgm:t>
    </dgm:pt>
    <dgm:pt modelId="{574D23C3-F9E9-2C43-8334-4183B8B3E91D}" type="sibTrans" cxnId="{AB14448F-C7F0-8944-832F-9A12B1B002C4}">
      <dgm:prSet/>
      <dgm:spPr/>
      <dgm:t>
        <a:bodyPr/>
        <a:lstStyle/>
        <a:p>
          <a:endParaRPr lang="es-ES"/>
        </a:p>
      </dgm:t>
    </dgm:pt>
    <dgm:pt modelId="{14B60435-345C-F94E-9FC1-218102B163A8}">
      <dgm:prSet phldrT="[Texto]"/>
      <dgm:spPr/>
      <dgm:t>
        <a:bodyPr/>
        <a:lstStyle/>
        <a:p>
          <a:r>
            <a:rPr lang="es-ES" dirty="0" smtClean="0"/>
            <a:t>Instrumentos de Financiamiento para Cobro o </a:t>
          </a:r>
          <a:r>
            <a:rPr lang="es-ES" dirty="0" smtClean="0"/>
            <a:t>Venta (Bolet</a:t>
          </a:r>
          <a:r>
            <a:rPr lang="es-ES" dirty="0" smtClean="0"/>
            <a:t>ín C-2 y C-10)</a:t>
          </a:r>
          <a:endParaRPr lang="es-ES" dirty="0"/>
        </a:p>
      </dgm:t>
    </dgm:pt>
    <dgm:pt modelId="{82BB1CCD-FF5E-6040-861C-20159E83217F}" type="parTrans" cxnId="{83BE1488-4AE5-B545-85E9-C1C2A7E2AC06}">
      <dgm:prSet/>
      <dgm:spPr/>
      <dgm:t>
        <a:bodyPr/>
        <a:lstStyle/>
        <a:p>
          <a:endParaRPr lang="es-ES"/>
        </a:p>
      </dgm:t>
    </dgm:pt>
    <dgm:pt modelId="{B86E3758-0894-6147-BF76-0F19FC759BA7}" type="sibTrans" cxnId="{83BE1488-4AE5-B545-85E9-C1C2A7E2AC06}">
      <dgm:prSet/>
      <dgm:spPr/>
      <dgm:t>
        <a:bodyPr/>
        <a:lstStyle/>
        <a:p>
          <a:endParaRPr lang="es-ES"/>
        </a:p>
      </dgm:t>
    </dgm:pt>
    <dgm:pt modelId="{4B15A00B-FCCB-BC4F-B070-8DA80ABD9F70}">
      <dgm:prSet phldrT="[Texto]"/>
      <dgm:spPr/>
      <dgm:t>
        <a:bodyPr/>
        <a:lstStyle/>
        <a:p>
          <a:r>
            <a:rPr lang="es-ES" dirty="0" smtClean="0"/>
            <a:t>Obtener </a:t>
          </a:r>
          <a:r>
            <a:rPr lang="es-ES" dirty="0" smtClean="0"/>
            <a:t>posible utilidad en su venta.</a:t>
          </a:r>
          <a:endParaRPr lang="es-ES" dirty="0"/>
        </a:p>
      </dgm:t>
    </dgm:pt>
    <dgm:pt modelId="{CBF6E8B5-B90E-B245-A6FC-27FD69EAB9C9}" type="parTrans" cxnId="{D931C02D-1208-9748-BB45-87729A7F3FD5}">
      <dgm:prSet/>
      <dgm:spPr/>
      <dgm:t>
        <a:bodyPr/>
        <a:lstStyle/>
        <a:p>
          <a:endParaRPr lang="es-ES"/>
        </a:p>
      </dgm:t>
    </dgm:pt>
    <dgm:pt modelId="{126B2115-7F5E-F84A-BD9E-4E417A446C22}" type="sibTrans" cxnId="{D931C02D-1208-9748-BB45-87729A7F3FD5}">
      <dgm:prSet/>
      <dgm:spPr/>
      <dgm:t>
        <a:bodyPr/>
        <a:lstStyle/>
        <a:p>
          <a:endParaRPr lang="es-ES"/>
        </a:p>
      </dgm:t>
    </dgm:pt>
    <dgm:pt modelId="{5C1402E0-4B38-1645-A982-3B5DF5A4BE37}">
      <dgm:prSet phldrT="[Texto]"/>
      <dgm:spPr/>
      <dgm:t>
        <a:bodyPr/>
        <a:lstStyle/>
        <a:p>
          <a:r>
            <a:rPr lang="es-ES" dirty="0" smtClean="0"/>
            <a:t>IFN</a:t>
          </a:r>
          <a:endParaRPr lang="es-ES" dirty="0"/>
        </a:p>
      </dgm:t>
    </dgm:pt>
    <dgm:pt modelId="{5C843A4A-D56E-DA49-95B4-438B8F1C6BC5}" type="parTrans" cxnId="{21070544-E406-B94B-B740-4E12B277FE98}">
      <dgm:prSet/>
      <dgm:spPr/>
      <dgm:t>
        <a:bodyPr/>
        <a:lstStyle/>
        <a:p>
          <a:endParaRPr lang="es-ES"/>
        </a:p>
      </dgm:t>
    </dgm:pt>
    <dgm:pt modelId="{FEDC41C0-7574-8B4C-A1E8-1AF64574A859}" type="sibTrans" cxnId="{21070544-E406-B94B-B740-4E12B277FE98}">
      <dgm:prSet/>
      <dgm:spPr/>
      <dgm:t>
        <a:bodyPr/>
        <a:lstStyle/>
        <a:p>
          <a:endParaRPr lang="es-ES"/>
        </a:p>
      </dgm:t>
    </dgm:pt>
    <dgm:pt modelId="{79C27875-3C3D-4E48-A4BE-D9B0EA812052}">
      <dgm:prSet phldrT="[Texto]"/>
      <dgm:spPr/>
      <dgm:t>
        <a:bodyPr/>
        <a:lstStyle/>
        <a:p>
          <a:r>
            <a:rPr lang="es-ES" dirty="0" smtClean="0"/>
            <a:t>Instrumentos Financieros Negociables </a:t>
          </a:r>
          <a:r>
            <a:rPr lang="es-ES" dirty="0" smtClean="0"/>
            <a:t>(Bolet</a:t>
          </a:r>
          <a:r>
            <a:rPr lang="es-ES" dirty="0" smtClean="0"/>
            <a:t>ín </a:t>
          </a:r>
          <a:r>
            <a:rPr lang="es-ES" dirty="0" smtClean="0"/>
            <a:t>C-2 y C-10)</a:t>
          </a:r>
          <a:endParaRPr lang="es-ES" dirty="0"/>
        </a:p>
      </dgm:t>
    </dgm:pt>
    <dgm:pt modelId="{A5B13348-8B8F-8540-BF64-F1B7073565EF}" type="parTrans" cxnId="{E59C07B7-C735-B244-83ED-B0E92D287D22}">
      <dgm:prSet/>
      <dgm:spPr/>
      <dgm:t>
        <a:bodyPr/>
        <a:lstStyle/>
        <a:p>
          <a:endParaRPr lang="es-ES"/>
        </a:p>
      </dgm:t>
    </dgm:pt>
    <dgm:pt modelId="{5C7ECF21-F0B1-E547-ADA3-884ECDA049ED}" type="sibTrans" cxnId="{E59C07B7-C735-B244-83ED-B0E92D287D22}">
      <dgm:prSet/>
      <dgm:spPr/>
      <dgm:t>
        <a:bodyPr/>
        <a:lstStyle/>
        <a:p>
          <a:endParaRPr lang="es-ES"/>
        </a:p>
      </dgm:t>
    </dgm:pt>
    <dgm:pt modelId="{0FFD3379-7C63-2E4A-AE9F-AFEBF674455D}">
      <dgm:prSet phldrT="[Texto]"/>
      <dgm:spPr/>
      <dgm:t>
        <a:bodyPr/>
        <a:lstStyle/>
        <a:p>
          <a:r>
            <a:rPr lang="es-ES" dirty="0" smtClean="0"/>
            <a:t>Invertir para obtener utilidad entre el precio de compra y venta.</a:t>
          </a:r>
          <a:endParaRPr lang="es-ES" dirty="0"/>
        </a:p>
      </dgm:t>
    </dgm:pt>
    <dgm:pt modelId="{EEEB1217-F8C9-D949-A5E8-2CD327CFDC00}" type="parTrans" cxnId="{DF83D6F5-2CD8-394F-BC30-382AA7AA7E7B}">
      <dgm:prSet/>
      <dgm:spPr/>
      <dgm:t>
        <a:bodyPr/>
        <a:lstStyle/>
        <a:p>
          <a:endParaRPr lang="es-ES"/>
        </a:p>
      </dgm:t>
    </dgm:pt>
    <dgm:pt modelId="{AA66BF2B-3E3A-C24A-B096-74B91A52C7CF}" type="sibTrans" cxnId="{DF83D6F5-2CD8-394F-BC30-382AA7AA7E7B}">
      <dgm:prSet/>
      <dgm:spPr/>
      <dgm:t>
        <a:bodyPr/>
        <a:lstStyle/>
        <a:p>
          <a:endParaRPr lang="es-ES"/>
        </a:p>
      </dgm:t>
    </dgm:pt>
    <dgm:pt modelId="{DCA4EA9B-F3B9-9542-9786-6BA43A421EF5}" type="pres">
      <dgm:prSet presAssocID="{A213E422-C717-614D-8274-C1D21F554B5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D1ACF84-42D5-0147-934E-BAFB5B145A16}" type="pres">
      <dgm:prSet presAssocID="{AE438C49-175C-5147-8514-A7B31DB73D03}" presName="composite" presStyleCnt="0"/>
      <dgm:spPr/>
    </dgm:pt>
    <dgm:pt modelId="{15060CFA-858B-A44B-879B-4B9EC6B35743}" type="pres">
      <dgm:prSet presAssocID="{AE438C49-175C-5147-8514-A7B31DB73D0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052EB5D-0196-B443-B8F3-9CFC689CD585}" type="pres">
      <dgm:prSet presAssocID="{AE438C49-175C-5147-8514-A7B31DB73D0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A2FDE1D-8044-BE42-A7F0-EB1C78C9E16C}" type="pres">
      <dgm:prSet presAssocID="{0EB99E7F-8AE6-DE4A-8610-1FDA5B6E0F34}" presName="sp" presStyleCnt="0"/>
      <dgm:spPr/>
    </dgm:pt>
    <dgm:pt modelId="{B9D64A3F-51AA-A542-AE8E-CCFBE93A5CC5}" type="pres">
      <dgm:prSet presAssocID="{0EDA4FBD-3164-BB49-AC22-222012129B61}" presName="composite" presStyleCnt="0"/>
      <dgm:spPr/>
    </dgm:pt>
    <dgm:pt modelId="{2FA100A1-0F85-DA45-8983-EB55EF41C4FA}" type="pres">
      <dgm:prSet presAssocID="{0EDA4FBD-3164-BB49-AC22-222012129B6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F06B38-1D44-394E-A42F-2BB4C66F0F13}" type="pres">
      <dgm:prSet presAssocID="{0EDA4FBD-3164-BB49-AC22-222012129B61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DADB8A8-A588-194A-BCBF-36BAB55160FE}" type="pres">
      <dgm:prSet presAssocID="{574D23C3-F9E9-2C43-8334-4183B8B3E91D}" presName="sp" presStyleCnt="0"/>
      <dgm:spPr/>
    </dgm:pt>
    <dgm:pt modelId="{FAA0874F-EDF3-4D4E-87D1-BBCEDE73F115}" type="pres">
      <dgm:prSet presAssocID="{5C1402E0-4B38-1645-A982-3B5DF5A4BE37}" presName="composite" presStyleCnt="0"/>
      <dgm:spPr/>
    </dgm:pt>
    <dgm:pt modelId="{37366F2C-492C-D343-9416-DB4329134F06}" type="pres">
      <dgm:prSet presAssocID="{5C1402E0-4B38-1645-A982-3B5DF5A4BE3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5876B8A-80F3-5E4C-A5DB-DF3A7E46B221}" type="pres">
      <dgm:prSet presAssocID="{5C1402E0-4B38-1645-A982-3B5DF5A4BE37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08FAD96-1684-7C4B-8959-902C26D79344}" srcId="{AE438C49-175C-5147-8514-A7B31DB73D03}" destId="{DD339A72-A375-4146-90A3-FB1FB65D95C1}" srcOrd="1" destOrd="0" parTransId="{C23EDB30-34F2-8849-8E56-80B46742B028}" sibTransId="{2A03C77F-3029-F744-B352-590894C7A62B}"/>
    <dgm:cxn modelId="{9E04F0D7-2205-A349-A69C-80A2298597C4}" type="presOf" srcId="{ACEB6370-2474-1F4E-BE9A-990CA8D3D791}" destId="{3052EB5D-0196-B443-B8F3-9CFC689CD585}" srcOrd="0" destOrd="0" presId="urn:microsoft.com/office/officeart/2005/8/layout/chevron2"/>
    <dgm:cxn modelId="{DF83D6F5-2CD8-394F-BC30-382AA7AA7E7B}" srcId="{5C1402E0-4B38-1645-A982-3B5DF5A4BE37}" destId="{0FFD3379-7C63-2E4A-AE9F-AFEBF674455D}" srcOrd="1" destOrd="0" parTransId="{EEEB1217-F8C9-D949-A5E8-2CD327CFDC00}" sibTransId="{AA66BF2B-3E3A-C24A-B096-74B91A52C7CF}"/>
    <dgm:cxn modelId="{45D52498-75B5-8F49-88E2-43DF4F8394FE}" srcId="{AE438C49-175C-5147-8514-A7B31DB73D03}" destId="{ACEB6370-2474-1F4E-BE9A-990CA8D3D791}" srcOrd="0" destOrd="0" parTransId="{BED873C2-B159-244F-AF24-5C18B60DE02E}" sibTransId="{D1627B14-80BA-664C-B2DB-A5E8A0595761}"/>
    <dgm:cxn modelId="{21070544-E406-B94B-B740-4E12B277FE98}" srcId="{A213E422-C717-614D-8274-C1D21F554B52}" destId="{5C1402E0-4B38-1645-A982-3B5DF5A4BE37}" srcOrd="2" destOrd="0" parTransId="{5C843A4A-D56E-DA49-95B4-438B8F1C6BC5}" sibTransId="{FEDC41C0-7574-8B4C-A1E8-1AF64574A859}"/>
    <dgm:cxn modelId="{9768DD63-F06A-DB48-837B-9FF667217A8D}" srcId="{A213E422-C717-614D-8274-C1D21F554B52}" destId="{AE438C49-175C-5147-8514-A7B31DB73D03}" srcOrd="0" destOrd="0" parTransId="{6D23183B-D404-9D40-AD3F-D53E9C57F72A}" sibTransId="{0EB99E7F-8AE6-DE4A-8610-1FDA5B6E0F34}"/>
    <dgm:cxn modelId="{D931C02D-1208-9748-BB45-87729A7F3FD5}" srcId="{0EDA4FBD-3164-BB49-AC22-222012129B61}" destId="{4B15A00B-FCCB-BC4F-B070-8DA80ABD9F70}" srcOrd="1" destOrd="0" parTransId="{CBF6E8B5-B90E-B245-A6FC-27FD69EAB9C9}" sibTransId="{126B2115-7F5E-F84A-BD9E-4E417A446C22}"/>
    <dgm:cxn modelId="{ADDFBD10-0F03-6A47-B87F-B4D612D2F2A2}" type="presOf" srcId="{79C27875-3C3D-4E48-A4BE-D9B0EA812052}" destId="{45876B8A-80F3-5E4C-A5DB-DF3A7E46B221}" srcOrd="0" destOrd="0" presId="urn:microsoft.com/office/officeart/2005/8/layout/chevron2"/>
    <dgm:cxn modelId="{4EFEE88A-63C1-9644-905C-C44034B6210F}" type="presOf" srcId="{A213E422-C717-614D-8274-C1D21F554B52}" destId="{DCA4EA9B-F3B9-9542-9786-6BA43A421EF5}" srcOrd="0" destOrd="0" presId="urn:microsoft.com/office/officeart/2005/8/layout/chevron2"/>
    <dgm:cxn modelId="{4D48167D-A319-7248-A7E0-30C782DBCE1F}" type="presOf" srcId="{5C1402E0-4B38-1645-A982-3B5DF5A4BE37}" destId="{37366F2C-492C-D343-9416-DB4329134F06}" srcOrd="0" destOrd="0" presId="urn:microsoft.com/office/officeart/2005/8/layout/chevron2"/>
    <dgm:cxn modelId="{77112CCE-051A-3B4E-8AFB-9E93131F4C46}" type="presOf" srcId="{AE438C49-175C-5147-8514-A7B31DB73D03}" destId="{15060CFA-858B-A44B-879B-4B9EC6B35743}" srcOrd="0" destOrd="0" presId="urn:microsoft.com/office/officeart/2005/8/layout/chevron2"/>
    <dgm:cxn modelId="{09019B75-296D-0E49-B030-5BA379981DDF}" type="presOf" srcId="{14B60435-345C-F94E-9FC1-218102B163A8}" destId="{15F06B38-1D44-394E-A42F-2BB4C66F0F13}" srcOrd="0" destOrd="0" presId="urn:microsoft.com/office/officeart/2005/8/layout/chevron2"/>
    <dgm:cxn modelId="{AB14448F-C7F0-8944-832F-9A12B1B002C4}" srcId="{A213E422-C717-614D-8274-C1D21F554B52}" destId="{0EDA4FBD-3164-BB49-AC22-222012129B61}" srcOrd="1" destOrd="0" parTransId="{7986D06D-A72A-9B43-B34E-DF406B1DB679}" sibTransId="{574D23C3-F9E9-2C43-8334-4183B8B3E91D}"/>
    <dgm:cxn modelId="{83BE1488-4AE5-B545-85E9-C1C2A7E2AC06}" srcId="{0EDA4FBD-3164-BB49-AC22-222012129B61}" destId="{14B60435-345C-F94E-9FC1-218102B163A8}" srcOrd="0" destOrd="0" parTransId="{82BB1CCD-FF5E-6040-861C-20159E83217F}" sibTransId="{B86E3758-0894-6147-BF76-0F19FC759BA7}"/>
    <dgm:cxn modelId="{0971890A-D1C7-C340-83EA-6B6FDFA68361}" type="presOf" srcId="{0FFD3379-7C63-2E4A-AE9F-AFEBF674455D}" destId="{45876B8A-80F3-5E4C-A5DB-DF3A7E46B221}" srcOrd="0" destOrd="1" presId="urn:microsoft.com/office/officeart/2005/8/layout/chevron2"/>
    <dgm:cxn modelId="{E59C07B7-C735-B244-83ED-B0E92D287D22}" srcId="{5C1402E0-4B38-1645-A982-3B5DF5A4BE37}" destId="{79C27875-3C3D-4E48-A4BE-D9B0EA812052}" srcOrd="0" destOrd="0" parTransId="{A5B13348-8B8F-8540-BF64-F1B7073565EF}" sibTransId="{5C7ECF21-F0B1-E547-ADA3-884ECDA049ED}"/>
    <dgm:cxn modelId="{3EB46BC7-AFEE-A24F-BAF7-190BD36988A4}" type="presOf" srcId="{0EDA4FBD-3164-BB49-AC22-222012129B61}" destId="{2FA100A1-0F85-DA45-8983-EB55EF41C4FA}" srcOrd="0" destOrd="0" presId="urn:microsoft.com/office/officeart/2005/8/layout/chevron2"/>
    <dgm:cxn modelId="{BD0C3E91-9FDF-4D4D-993D-BBFA3F37905E}" type="presOf" srcId="{4B15A00B-FCCB-BC4F-B070-8DA80ABD9F70}" destId="{15F06B38-1D44-394E-A42F-2BB4C66F0F13}" srcOrd="0" destOrd="1" presId="urn:microsoft.com/office/officeart/2005/8/layout/chevron2"/>
    <dgm:cxn modelId="{C77D2124-1DD1-C345-97BA-380802CCD1A7}" type="presOf" srcId="{DD339A72-A375-4146-90A3-FB1FB65D95C1}" destId="{3052EB5D-0196-B443-B8F3-9CFC689CD585}" srcOrd="0" destOrd="1" presId="urn:microsoft.com/office/officeart/2005/8/layout/chevron2"/>
    <dgm:cxn modelId="{C1243F18-CD59-9C42-A2D3-2D5090CA16D2}" type="presParOf" srcId="{DCA4EA9B-F3B9-9542-9786-6BA43A421EF5}" destId="{5D1ACF84-42D5-0147-934E-BAFB5B145A16}" srcOrd="0" destOrd="0" presId="urn:microsoft.com/office/officeart/2005/8/layout/chevron2"/>
    <dgm:cxn modelId="{22524D7F-F380-E548-889B-EF97D5320DC5}" type="presParOf" srcId="{5D1ACF84-42D5-0147-934E-BAFB5B145A16}" destId="{15060CFA-858B-A44B-879B-4B9EC6B35743}" srcOrd="0" destOrd="0" presId="urn:microsoft.com/office/officeart/2005/8/layout/chevron2"/>
    <dgm:cxn modelId="{FFAA5F9E-B51D-CF41-A09B-F57DDE316A2A}" type="presParOf" srcId="{5D1ACF84-42D5-0147-934E-BAFB5B145A16}" destId="{3052EB5D-0196-B443-B8F3-9CFC689CD585}" srcOrd="1" destOrd="0" presId="urn:microsoft.com/office/officeart/2005/8/layout/chevron2"/>
    <dgm:cxn modelId="{06D68236-A61A-6F47-BAC8-17423F1A33F6}" type="presParOf" srcId="{DCA4EA9B-F3B9-9542-9786-6BA43A421EF5}" destId="{7A2FDE1D-8044-BE42-A7F0-EB1C78C9E16C}" srcOrd="1" destOrd="0" presId="urn:microsoft.com/office/officeart/2005/8/layout/chevron2"/>
    <dgm:cxn modelId="{B3A86BAC-4777-AF4C-9708-30C5067A0EF8}" type="presParOf" srcId="{DCA4EA9B-F3B9-9542-9786-6BA43A421EF5}" destId="{B9D64A3F-51AA-A542-AE8E-CCFBE93A5CC5}" srcOrd="2" destOrd="0" presId="urn:microsoft.com/office/officeart/2005/8/layout/chevron2"/>
    <dgm:cxn modelId="{2FA41731-F460-8741-AEBC-92055529366F}" type="presParOf" srcId="{B9D64A3F-51AA-A542-AE8E-CCFBE93A5CC5}" destId="{2FA100A1-0F85-DA45-8983-EB55EF41C4FA}" srcOrd="0" destOrd="0" presId="urn:microsoft.com/office/officeart/2005/8/layout/chevron2"/>
    <dgm:cxn modelId="{66DC9CBA-849B-A343-8AF0-82406DE7F348}" type="presParOf" srcId="{B9D64A3F-51AA-A542-AE8E-CCFBE93A5CC5}" destId="{15F06B38-1D44-394E-A42F-2BB4C66F0F13}" srcOrd="1" destOrd="0" presId="urn:microsoft.com/office/officeart/2005/8/layout/chevron2"/>
    <dgm:cxn modelId="{E853D966-6209-8341-8B71-EB52EDB4B936}" type="presParOf" srcId="{DCA4EA9B-F3B9-9542-9786-6BA43A421EF5}" destId="{5DADB8A8-A588-194A-BCBF-36BAB55160FE}" srcOrd="3" destOrd="0" presId="urn:microsoft.com/office/officeart/2005/8/layout/chevron2"/>
    <dgm:cxn modelId="{7D24E8E1-9358-0549-984D-68C7F8711FDF}" type="presParOf" srcId="{DCA4EA9B-F3B9-9542-9786-6BA43A421EF5}" destId="{FAA0874F-EDF3-4D4E-87D1-BBCEDE73F115}" srcOrd="4" destOrd="0" presId="urn:microsoft.com/office/officeart/2005/8/layout/chevron2"/>
    <dgm:cxn modelId="{E2305E8E-8BD9-6F49-946E-E76EE075B124}" type="presParOf" srcId="{FAA0874F-EDF3-4D4E-87D1-BBCEDE73F115}" destId="{37366F2C-492C-D343-9416-DB4329134F06}" srcOrd="0" destOrd="0" presId="urn:microsoft.com/office/officeart/2005/8/layout/chevron2"/>
    <dgm:cxn modelId="{1EBEDC15-6B9C-5441-BF89-C13832D8335D}" type="presParOf" srcId="{FAA0874F-EDF3-4D4E-87D1-BBCEDE73F115}" destId="{45876B8A-80F3-5E4C-A5DB-DF3A7E46B22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6FD31E6-0005-5446-B7DF-5A8FD3FA2408}" type="presOf" srcId="{0F7089AB-F037-DC48-8BCD-7E4981E7451F}" destId="{936DFB3B-56CC-454F-B562-D41CA8ABD1DA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EBCC66A8-C284-8246-987E-7C9826527A32}" type="presOf" srcId="{D9BE35F6-DBC5-8445-80DE-9C583364C66E}" destId="{71FFB010-909E-6C49-BA99-C3E898D391FE}" srcOrd="0" destOrd="0" presId="urn:microsoft.com/office/officeart/2005/8/layout/chevron1"/>
    <dgm:cxn modelId="{9DCA91A9-93ED-3D42-B87B-34B05EC18103}" type="presOf" srcId="{5E5CB7AF-D4F5-2643-AC77-E299057CAE38}" destId="{97F2B77E-837E-974B-A3AC-2EBCA299A239}" srcOrd="0" destOrd="0" presId="urn:microsoft.com/office/officeart/2005/8/layout/chevron1"/>
    <dgm:cxn modelId="{7CF91074-5D50-8042-B819-9C6792329DAA}" type="presOf" srcId="{B275C532-2C5C-2746-80E1-2F365D8C1607}" destId="{BBA5360E-6900-B94E-9B84-6837CE633F77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6D94DE5F-4872-AC42-8CCA-0BAC5F3C057B}" type="presParOf" srcId="{936DFB3B-56CC-454F-B562-D41CA8ABD1DA}" destId="{71FFB010-909E-6C49-BA99-C3E898D391FE}" srcOrd="0" destOrd="0" presId="urn:microsoft.com/office/officeart/2005/8/layout/chevron1"/>
    <dgm:cxn modelId="{98FE8DB6-E080-AF4E-8101-4A92A3884B0D}" type="presParOf" srcId="{936DFB3B-56CC-454F-B562-D41CA8ABD1DA}" destId="{269B5CFB-06E9-D14A-AC27-E402672ED929}" srcOrd="1" destOrd="0" presId="urn:microsoft.com/office/officeart/2005/8/layout/chevron1"/>
    <dgm:cxn modelId="{0CDD307B-5B90-DA47-94E3-79B497F64EBF}" type="presParOf" srcId="{936DFB3B-56CC-454F-B562-D41CA8ABD1DA}" destId="{BBA5360E-6900-B94E-9B84-6837CE633F77}" srcOrd="2" destOrd="0" presId="urn:microsoft.com/office/officeart/2005/8/layout/chevron1"/>
    <dgm:cxn modelId="{0650ABF7-2266-8545-8128-0BB5F3CCCA7C}" type="presParOf" srcId="{936DFB3B-56CC-454F-B562-D41CA8ABD1DA}" destId="{15E3AFA3-7778-E34A-B8B7-65A9D40961A1}" srcOrd="3" destOrd="0" presId="urn:microsoft.com/office/officeart/2005/8/layout/chevron1"/>
    <dgm:cxn modelId="{1A3E093E-33A8-3746-8007-98402EC1BB24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001DEA0D-6412-FF43-93D0-4B67DF501EC4}" type="presOf" srcId="{5E5CB7AF-D4F5-2643-AC77-E299057CAE38}" destId="{97F2B77E-837E-974B-A3AC-2EBCA299A239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3F40BCCA-9C3F-DB48-A6F7-0D8488C1D6AD}" type="presOf" srcId="{B275C532-2C5C-2746-80E1-2F365D8C1607}" destId="{BBA5360E-6900-B94E-9B84-6837CE633F77}" srcOrd="0" destOrd="0" presId="urn:microsoft.com/office/officeart/2005/8/layout/chevron1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90711111-FF21-9744-9BCD-6AF236CB54CB}" type="presOf" srcId="{0F7089AB-F037-DC48-8BCD-7E4981E7451F}" destId="{936DFB3B-56CC-454F-B562-D41CA8ABD1DA}" srcOrd="0" destOrd="0" presId="urn:microsoft.com/office/officeart/2005/8/layout/chevron1"/>
    <dgm:cxn modelId="{82A79E66-8973-B946-958A-20938CFA7E8A}" type="presOf" srcId="{D9BE35F6-DBC5-8445-80DE-9C583364C66E}" destId="{71FFB010-909E-6C49-BA99-C3E898D391FE}" srcOrd="0" destOrd="0" presId="urn:microsoft.com/office/officeart/2005/8/layout/chevron1"/>
    <dgm:cxn modelId="{7DF1771E-FA81-7843-966C-B145AF5C6A7E}" type="presParOf" srcId="{936DFB3B-56CC-454F-B562-D41CA8ABD1DA}" destId="{71FFB010-909E-6C49-BA99-C3E898D391FE}" srcOrd="0" destOrd="0" presId="urn:microsoft.com/office/officeart/2005/8/layout/chevron1"/>
    <dgm:cxn modelId="{652978B3-7F02-B948-8FF4-D9767C91BAE3}" type="presParOf" srcId="{936DFB3B-56CC-454F-B562-D41CA8ABD1DA}" destId="{269B5CFB-06E9-D14A-AC27-E402672ED929}" srcOrd="1" destOrd="0" presId="urn:microsoft.com/office/officeart/2005/8/layout/chevron1"/>
    <dgm:cxn modelId="{5C0FE664-D91A-894E-BADD-6C7011D87EA5}" type="presParOf" srcId="{936DFB3B-56CC-454F-B562-D41CA8ABD1DA}" destId="{BBA5360E-6900-B94E-9B84-6837CE633F77}" srcOrd="2" destOrd="0" presId="urn:microsoft.com/office/officeart/2005/8/layout/chevron1"/>
    <dgm:cxn modelId="{A844ED11-1C77-5A45-9F4D-6CB94D7D5FC2}" type="presParOf" srcId="{936DFB3B-56CC-454F-B562-D41CA8ABD1DA}" destId="{15E3AFA3-7778-E34A-B8B7-65A9D40961A1}" srcOrd="3" destOrd="0" presId="urn:microsoft.com/office/officeart/2005/8/layout/chevron1"/>
    <dgm:cxn modelId="{148BC0E7-C6E4-1F48-AF74-D3D93EB9B507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34ECE6D4-DCB5-6446-9141-7DFD53A4D4AD}" type="doc">
      <dgm:prSet loTypeId="urn:microsoft.com/office/officeart/2005/8/layout/process5" loCatId="" qsTypeId="urn:microsoft.com/office/officeart/2005/8/quickstyle/simple4" qsCatId="simple" csTypeId="urn:microsoft.com/office/officeart/2005/8/colors/accent5_2" csCatId="accent5" phldr="1"/>
      <dgm:spPr/>
      <dgm:t>
        <a:bodyPr/>
        <a:lstStyle/>
        <a:p>
          <a:endParaRPr lang="es-ES"/>
        </a:p>
      </dgm:t>
    </dgm:pt>
    <dgm:pt modelId="{13960DED-7CA6-5046-AC6B-D113EEC0A599}">
      <dgm:prSet phldrT="[Texto]"/>
      <dgm:spPr/>
      <dgm:t>
        <a:bodyPr/>
        <a:lstStyle/>
        <a:p>
          <a:r>
            <a:rPr lang="es-ES" dirty="0" smtClean="0"/>
            <a:t>1. Monto neto financiado</a:t>
          </a:r>
          <a:endParaRPr lang="es-ES" dirty="0"/>
        </a:p>
      </dgm:t>
    </dgm:pt>
    <dgm:pt modelId="{2C3BEC75-5782-3249-84EA-2660CC5F0D7B}" type="parTrans" cxnId="{785024AA-38FD-1E42-B879-5657AFB44DCF}">
      <dgm:prSet/>
      <dgm:spPr/>
      <dgm:t>
        <a:bodyPr/>
        <a:lstStyle/>
        <a:p>
          <a:endParaRPr lang="es-ES"/>
        </a:p>
      </dgm:t>
    </dgm:pt>
    <dgm:pt modelId="{F91D5B51-DA2C-C641-927C-007D208CB446}" type="sibTrans" cxnId="{785024AA-38FD-1E42-B879-5657AFB44DCF}">
      <dgm:prSet/>
      <dgm:spPr/>
      <dgm:t>
        <a:bodyPr/>
        <a:lstStyle/>
        <a:p>
          <a:endParaRPr lang="es-ES"/>
        </a:p>
      </dgm:t>
    </dgm:pt>
    <dgm:pt modelId="{DD48EFA3-117F-1241-8B46-4AD1B5D6E7CB}">
      <dgm:prSet phldrT="[Texto]" custT="1"/>
      <dgm:spPr/>
      <dgm:t>
        <a:bodyPr/>
        <a:lstStyle/>
        <a:p>
          <a:r>
            <a:rPr lang="es-ES" sz="1600" dirty="0" smtClean="0"/>
            <a:t>2. Monto de los flujos de efectivo futuros estimados.</a:t>
          </a:r>
          <a:endParaRPr lang="es-ES" sz="1600" dirty="0"/>
        </a:p>
      </dgm:t>
    </dgm:pt>
    <dgm:pt modelId="{CB51B798-3FFC-F144-B6EB-D48891D6E277}" type="parTrans" cxnId="{FBFB3C2A-8684-B940-8846-FD39FD1B726C}">
      <dgm:prSet/>
      <dgm:spPr/>
      <dgm:t>
        <a:bodyPr/>
        <a:lstStyle/>
        <a:p>
          <a:endParaRPr lang="es-ES"/>
        </a:p>
      </dgm:t>
    </dgm:pt>
    <dgm:pt modelId="{FA604735-DAA2-7B43-8D84-8D0ECD2FA4A9}" type="sibTrans" cxnId="{FBFB3C2A-8684-B940-8846-FD39FD1B726C}">
      <dgm:prSet/>
      <dgm:spPr/>
      <dgm:t>
        <a:bodyPr/>
        <a:lstStyle/>
        <a:p>
          <a:endParaRPr lang="es-ES"/>
        </a:p>
      </dgm:t>
    </dgm:pt>
    <dgm:pt modelId="{DC6036EF-98BD-4B4C-A195-B85F5B910384}">
      <dgm:prSet phldrT="[Texto]" custT="1"/>
      <dgm:spPr/>
      <dgm:t>
        <a:bodyPr/>
        <a:lstStyle/>
        <a:p>
          <a:r>
            <a:rPr lang="es-ES" sz="1600" dirty="0" smtClean="0"/>
            <a:t>3. Tasa de interés efectiva.</a:t>
          </a:r>
          <a:endParaRPr lang="es-ES" sz="1600" dirty="0"/>
        </a:p>
      </dgm:t>
    </dgm:pt>
    <dgm:pt modelId="{FA87244A-E087-5747-875F-8D98A2517C27}" type="parTrans" cxnId="{4EB34DD1-4F2A-BE42-A0A3-9EE4D52756FE}">
      <dgm:prSet/>
      <dgm:spPr/>
      <dgm:t>
        <a:bodyPr/>
        <a:lstStyle/>
        <a:p>
          <a:endParaRPr lang="es-ES"/>
        </a:p>
      </dgm:t>
    </dgm:pt>
    <dgm:pt modelId="{213D1144-8E7F-E042-9A96-B04193780927}" type="sibTrans" cxnId="{4EB34DD1-4F2A-BE42-A0A3-9EE4D52756FE}">
      <dgm:prSet/>
      <dgm:spPr/>
      <dgm:t>
        <a:bodyPr/>
        <a:lstStyle/>
        <a:p>
          <a:endParaRPr lang="es-ES"/>
        </a:p>
      </dgm:t>
    </dgm:pt>
    <dgm:pt modelId="{CD4FEC40-C5E4-754F-86C9-99D115670103}">
      <dgm:prSet phldrT="[Texto]" custT="1"/>
      <dgm:spPr/>
      <dgm:t>
        <a:bodyPr/>
        <a:lstStyle/>
        <a:p>
          <a:r>
            <a:rPr lang="es-ES" sz="1600" dirty="0" smtClean="0"/>
            <a:t>4) Compararla con la Tasa de Mercado.</a:t>
          </a:r>
          <a:endParaRPr lang="es-ES" sz="1600" dirty="0"/>
        </a:p>
      </dgm:t>
    </dgm:pt>
    <dgm:pt modelId="{FCFB1078-9E98-4749-9912-BF2BDCF1CEEC}" type="parTrans" cxnId="{EA2B3154-6339-6442-96A4-C9DA072964D2}">
      <dgm:prSet/>
      <dgm:spPr/>
      <dgm:t>
        <a:bodyPr/>
        <a:lstStyle/>
        <a:p>
          <a:endParaRPr lang="es-ES"/>
        </a:p>
      </dgm:t>
    </dgm:pt>
    <dgm:pt modelId="{A0B9B1BA-A9FC-A34A-B880-636D3953940F}" type="sibTrans" cxnId="{EA2B3154-6339-6442-96A4-C9DA072964D2}">
      <dgm:prSet/>
      <dgm:spPr/>
      <dgm:t>
        <a:bodyPr/>
        <a:lstStyle/>
        <a:p>
          <a:endParaRPr lang="es-ES"/>
        </a:p>
      </dgm:t>
    </dgm:pt>
    <dgm:pt modelId="{03760CD5-4019-4C49-BB99-0FD2542F077D}">
      <dgm:prSet phldrT="[Texto]" custT="1"/>
      <dgm:spPr/>
      <dgm:t>
        <a:bodyPr/>
        <a:lstStyle/>
        <a:p>
          <a:r>
            <a:rPr lang="es-ES" sz="1600" dirty="0" smtClean="0"/>
            <a:t>Costo amortizado por cobrar = 1) + Ajuste de 4)</a:t>
          </a:r>
          <a:endParaRPr lang="es-ES" sz="1600" dirty="0"/>
        </a:p>
      </dgm:t>
    </dgm:pt>
    <dgm:pt modelId="{2D8659E3-E707-8542-BF09-1AB6C0F67A30}" type="parTrans" cxnId="{CC3180E2-11C5-844B-A221-01B74F605BA6}">
      <dgm:prSet/>
      <dgm:spPr/>
      <dgm:t>
        <a:bodyPr/>
        <a:lstStyle/>
        <a:p>
          <a:endParaRPr lang="es-ES"/>
        </a:p>
      </dgm:t>
    </dgm:pt>
    <dgm:pt modelId="{9454887D-67FD-954B-9227-53FEBEA7506D}" type="sibTrans" cxnId="{CC3180E2-11C5-844B-A221-01B74F605BA6}">
      <dgm:prSet/>
      <dgm:spPr/>
      <dgm:t>
        <a:bodyPr/>
        <a:lstStyle/>
        <a:p>
          <a:endParaRPr lang="es-ES"/>
        </a:p>
      </dgm:t>
    </dgm:pt>
    <dgm:pt modelId="{E8E90357-1B34-4841-92A5-F9991736E116}" type="pres">
      <dgm:prSet presAssocID="{34ECE6D4-DCB5-6446-9141-7DFD53A4D4A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A34B4E2-CF24-C847-B8B9-48F8A4FFE92F}" type="pres">
      <dgm:prSet presAssocID="{13960DED-7CA6-5046-AC6B-D113EEC0A59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81ECCFB-B3F5-994A-A69D-41CE851C5058}" type="pres">
      <dgm:prSet presAssocID="{F91D5B51-DA2C-C641-927C-007D208CB446}" presName="sibTrans" presStyleLbl="sibTrans2D1" presStyleIdx="0" presStyleCnt="4"/>
      <dgm:spPr/>
      <dgm:t>
        <a:bodyPr/>
        <a:lstStyle/>
        <a:p>
          <a:endParaRPr lang="es-ES"/>
        </a:p>
      </dgm:t>
    </dgm:pt>
    <dgm:pt modelId="{53AE7EE5-AE20-CE47-A78D-745B71CC6216}" type="pres">
      <dgm:prSet presAssocID="{F91D5B51-DA2C-C641-927C-007D208CB446}" presName="connectorText" presStyleLbl="sibTrans2D1" presStyleIdx="0" presStyleCnt="4"/>
      <dgm:spPr/>
      <dgm:t>
        <a:bodyPr/>
        <a:lstStyle/>
        <a:p>
          <a:endParaRPr lang="es-ES"/>
        </a:p>
      </dgm:t>
    </dgm:pt>
    <dgm:pt modelId="{F29EBF85-7273-2740-9DE0-DCDE912D93DB}" type="pres">
      <dgm:prSet presAssocID="{DD48EFA3-117F-1241-8B46-4AD1B5D6E7C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513A112-A7D7-ED4B-BBE9-8E34E9E3F34B}" type="pres">
      <dgm:prSet presAssocID="{FA604735-DAA2-7B43-8D84-8D0ECD2FA4A9}" presName="sibTrans" presStyleLbl="sibTrans2D1" presStyleIdx="1" presStyleCnt="4"/>
      <dgm:spPr/>
      <dgm:t>
        <a:bodyPr/>
        <a:lstStyle/>
        <a:p>
          <a:endParaRPr lang="es-ES"/>
        </a:p>
      </dgm:t>
    </dgm:pt>
    <dgm:pt modelId="{B25DF4E2-B698-7C40-91BA-5D5BFD91F8C5}" type="pres">
      <dgm:prSet presAssocID="{FA604735-DAA2-7B43-8D84-8D0ECD2FA4A9}" presName="connectorText" presStyleLbl="sibTrans2D1" presStyleIdx="1" presStyleCnt="4"/>
      <dgm:spPr/>
      <dgm:t>
        <a:bodyPr/>
        <a:lstStyle/>
        <a:p>
          <a:endParaRPr lang="es-ES"/>
        </a:p>
      </dgm:t>
    </dgm:pt>
    <dgm:pt modelId="{2610B450-32DB-6548-A2A3-9C5BDB3475E4}" type="pres">
      <dgm:prSet presAssocID="{DC6036EF-98BD-4B4C-A195-B85F5B91038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12B5D9D-A6D5-2340-B62E-14E762A4E846}" type="pres">
      <dgm:prSet presAssocID="{213D1144-8E7F-E042-9A96-B04193780927}" presName="sibTrans" presStyleLbl="sibTrans2D1" presStyleIdx="2" presStyleCnt="4"/>
      <dgm:spPr/>
      <dgm:t>
        <a:bodyPr/>
        <a:lstStyle/>
        <a:p>
          <a:endParaRPr lang="es-ES"/>
        </a:p>
      </dgm:t>
    </dgm:pt>
    <dgm:pt modelId="{BCC911E6-50DB-E84F-8B51-92A56782E75F}" type="pres">
      <dgm:prSet presAssocID="{213D1144-8E7F-E042-9A96-B04193780927}" presName="connectorText" presStyleLbl="sibTrans2D1" presStyleIdx="2" presStyleCnt="4"/>
      <dgm:spPr/>
      <dgm:t>
        <a:bodyPr/>
        <a:lstStyle/>
        <a:p>
          <a:endParaRPr lang="es-ES"/>
        </a:p>
      </dgm:t>
    </dgm:pt>
    <dgm:pt modelId="{11D1C6BA-CB7A-D34A-863C-96D399FF63AD}" type="pres">
      <dgm:prSet presAssocID="{CD4FEC40-C5E4-754F-86C9-99D11567010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4E48B85-A8AE-0144-ACB4-3FE83931C8E1}" type="pres">
      <dgm:prSet presAssocID="{A0B9B1BA-A9FC-A34A-B880-636D3953940F}" presName="sibTrans" presStyleLbl="sibTrans2D1" presStyleIdx="3" presStyleCnt="4"/>
      <dgm:spPr/>
      <dgm:t>
        <a:bodyPr/>
        <a:lstStyle/>
        <a:p>
          <a:endParaRPr lang="es-ES"/>
        </a:p>
      </dgm:t>
    </dgm:pt>
    <dgm:pt modelId="{2B0AF1F8-BB67-5841-B6C2-9BFE06F8FB27}" type="pres">
      <dgm:prSet presAssocID="{A0B9B1BA-A9FC-A34A-B880-636D3953940F}" presName="connectorText" presStyleLbl="sibTrans2D1" presStyleIdx="3" presStyleCnt="4"/>
      <dgm:spPr/>
      <dgm:t>
        <a:bodyPr/>
        <a:lstStyle/>
        <a:p>
          <a:endParaRPr lang="es-ES"/>
        </a:p>
      </dgm:t>
    </dgm:pt>
    <dgm:pt modelId="{8263C5ED-6D3B-6D4D-B98F-F944815350D2}" type="pres">
      <dgm:prSet presAssocID="{03760CD5-4019-4C49-BB99-0FD2542F077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83CC860-E2CF-4244-974F-B65BBB83A110}" type="presOf" srcId="{FA604735-DAA2-7B43-8D84-8D0ECD2FA4A9}" destId="{5513A112-A7D7-ED4B-BBE9-8E34E9E3F34B}" srcOrd="0" destOrd="0" presId="urn:microsoft.com/office/officeart/2005/8/layout/process5"/>
    <dgm:cxn modelId="{EA2B3154-6339-6442-96A4-C9DA072964D2}" srcId="{34ECE6D4-DCB5-6446-9141-7DFD53A4D4AD}" destId="{CD4FEC40-C5E4-754F-86C9-99D115670103}" srcOrd="3" destOrd="0" parTransId="{FCFB1078-9E98-4749-9912-BF2BDCF1CEEC}" sibTransId="{A0B9B1BA-A9FC-A34A-B880-636D3953940F}"/>
    <dgm:cxn modelId="{0242A100-E836-A342-AD8E-DFC32A85D57A}" type="presOf" srcId="{DD48EFA3-117F-1241-8B46-4AD1B5D6E7CB}" destId="{F29EBF85-7273-2740-9DE0-DCDE912D93DB}" srcOrd="0" destOrd="0" presId="urn:microsoft.com/office/officeart/2005/8/layout/process5"/>
    <dgm:cxn modelId="{021CA7A5-BCD8-2042-8DA7-ADDC38669914}" type="presOf" srcId="{13960DED-7CA6-5046-AC6B-D113EEC0A599}" destId="{DA34B4E2-CF24-C847-B8B9-48F8A4FFE92F}" srcOrd="0" destOrd="0" presId="urn:microsoft.com/office/officeart/2005/8/layout/process5"/>
    <dgm:cxn modelId="{9DC13789-C01B-7A47-A1DF-2AFAEC03E3D6}" type="presOf" srcId="{F91D5B51-DA2C-C641-927C-007D208CB446}" destId="{53AE7EE5-AE20-CE47-A78D-745B71CC6216}" srcOrd="1" destOrd="0" presId="urn:microsoft.com/office/officeart/2005/8/layout/process5"/>
    <dgm:cxn modelId="{9F08349D-F964-F74C-9181-53A68E51F067}" type="presOf" srcId="{CD4FEC40-C5E4-754F-86C9-99D115670103}" destId="{11D1C6BA-CB7A-D34A-863C-96D399FF63AD}" srcOrd="0" destOrd="0" presId="urn:microsoft.com/office/officeart/2005/8/layout/process5"/>
    <dgm:cxn modelId="{4612653E-8383-5544-A2A2-60B5785DDEC5}" type="presOf" srcId="{A0B9B1BA-A9FC-A34A-B880-636D3953940F}" destId="{44E48B85-A8AE-0144-ACB4-3FE83931C8E1}" srcOrd="0" destOrd="0" presId="urn:microsoft.com/office/officeart/2005/8/layout/process5"/>
    <dgm:cxn modelId="{785024AA-38FD-1E42-B879-5657AFB44DCF}" srcId="{34ECE6D4-DCB5-6446-9141-7DFD53A4D4AD}" destId="{13960DED-7CA6-5046-AC6B-D113EEC0A599}" srcOrd="0" destOrd="0" parTransId="{2C3BEC75-5782-3249-84EA-2660CC5F0D7B}" sibTransId="{F91D5B51-DA2C-C641-927C-007D208CB446}"/>
    <dgm:cxn modelId="{4EB34DD1-4F2A-BE42-A0A3-9EE4D52756FE}" srcId="{34ECE6D4-DCB5-6446-9141-7DFD53A4D4AD}" destId="{DC6036EF-98BD-4B4C-A195-B85F5B910384}" srcOrd="2" destOrd="0" parTransId="{FA87244A-E087-5747-875F-8D98A2517C27}" sibTransId="{213D1144-8E7F-E042-9A96-B04193780927}"/>
    <dgm:cxn modelId="{9F8CA8F9-AF7D-A842-B864-25221364E6EE}" type="presOf" srcId="{A0B9B1BA-A9FC-A34A-B880-636D3953940F}" destId="{2B0AF1F8-BB67-5841-B6C2-9BFE06F8FB27}" srcOrd="1" destOrd="0" presId="urn:microsoft.com/office/officeart/2005/8/layout/process5"/>
    <dgm:cxn modelId="{99611D09-FE79-8E4E-A89C-32320268EE70}" type="presOf" srcId="{FA604735-DAA2-7B43-8D84-8D0ECD2FA4A9}" destId="{B25DF4E2-B698-7C40-91BA-5D5BFD91F8C5}" srcOrd="1" destOrd="0" presId="urn:microsoft.com/office/officeart/2005/8/layout/process5"/>
    <dgm:cxn modelId="{DDFA15E9-84C9-A541-92AB-7DC134ACD0FA}" type="presOf" srcId="{213D1144-8E7F-E042-9A96-B04193780927}" destId="{612B5D9D-A6D5-2340-B62E-14E762A4E846}" srcOrd="0" destOrd="0" presId="urn:microsoft.com/office/officeart/2005/8/layout/process5"/>
    <dgm:cxn modelId="{527FD85D-60D4-F14D-A0CF-70C032DA8C34}" type="presOf" srcId="{DC6036EF-98BD-4B4C-A195-B85F5B910384}" destId="{2610B450-32DB-6548-A2A3-9C5BDB3475E4}" srcOrd="0" destOrd="0" presId="urn:microsoft.com/office/officeart/2005/8/layout/process5"/>
    <dgm:cxn modelId="{4E5D18C8-3886-934B-B464-DE456423F527}" type="presOf" srcId="{34ECE6D4-DCB5-6446-9141-7DFD53A4D4AD}" destId="{E8E90357-1B34-4841-92A5-F9991736E116}" srcOrd="0" destOrd="0" presId="urn:microsoft.com/office/officeart/2005/8/layout/process5"/>
    <dgm:cxn modelId="{3A9995E1-C295-7747-B7A3-8F30CF30DB4C}" type="presOf" srcId="{03760CD5-4019-4C49-BB99-0FD2542F077D}" destId="{8263C5ED-6D3B-6D4D-B98F-F944815350D2}" srcOrd="0" destOrd="0" presId="urn:microsoft.com/office/officeart/2005/8/layout/process5"/>
    <dgm:cxn modelId="{FBFB3C2A-8684-B940-8846-FD39FD1B726C}" srcId="{34ECE6D4-DCB5-6446-9141-7DFD53A4D4AD}" destId="{DD48EFA3-117F-1241-8B46-4AD1B5D6E7CB}" srcOrd="1" destOrd="0" parTransId="{CB51B798-3FFC-F144-B6EB-D48891D6E277}" sibTransId="{FA604735-DAA2-7B43-8D84-8D0ECD2FA4A9}"/>
    <dgm:cxn modelId="{6783FF74-4D3C-9449-93CE-DBFECD1AC9A9}" type="presOf" srcId="{F91D5B51-DA2C-C641-927C-007D208CB446}" destId="{A81ECCFB-B3F5-994A-A69D-41CE851C5058}" srcOrd="0" destOrd="0" presId="urn:microsoft.com/office/officeart/2005/8/layout/process5"/>
    <dgm:cxn modelId="{CC3180E2-11C5-844B-A221-01B74F605BA6}" srcId="{34ECE6D4-DCB5-6446-9141-7DFD53A4D4AD}" destId="{03760CD5-4019-4C49-BB99-0FD2542F077D}" srcOrd="4" destOrd="0" parTransId="{2D8659E3-E707-8542-BF09-1AB6C0F67A30}" sibTransId="{9454887D-67FD-954B-9227-53FEBEA7506D}"/>
    <dgm:cxn modelId="{0FC06BA6-4D05-2441-BFD4-6E05E014BE50}" type="presOf" srcId="{213D1144-8E7F-E042-9A96-B04193780927}" destId="{BCC911E6-50DB-E84F-8B51-92A56782E75F}" srcOrd="1" destOrd="0" presId="urn:microsoft.com/office/officeart/2005/8/layout/process5"/>
    <dgm:cxn modelId="{CEFDEE91-7127-F849-B6F9-16231444F5E4}" type="presParOf" srcId="{E8E90357-1B34-4841-92A5-F9991736E116}" destId="{DA34B4E2-CF24-C847-B8B9-48F8A4FFE92F}" srcOrd="0" destOrd="0" presId="urn:microsoft.com/office/officeart/2005/8/layout/process5"/>
    <dgm:cxn modelId="{930B7666-C4C2-764F-9F29-9783CC8B153B}" type="presParOf" srcId="{E8E90357-1B34-4841-92A5-F9991736E116}" destId="{A81ECCFB-B3F5-994A-A69D-41CE851C5058}" srcOrd="1" destOrd="0" presId="urn:microsoft.com/office/officeart/2005/8/layout/process5"/>
    <dgm:cxn modelId="{09211D94-0506-954F-8B76-03ADF90323E7}" type="presParOf" srcId="{A81ECCFB-B3F5-994A-A69D-41CE851C5058}" destId="{53AE7EE5-AE20-CE47-A78D-745B71CC6216}" srcOrd="0" destOrd="0" presId="urn:microsoft.com/office/officeart/2005/8/layout/process5"/>
    <dgm:cxn modelId="{C6147023-008B-E54A-9988-3755B1A461BC}" type="presParOf" srcId="{E8E90357-1B34-4841-92A5-F9991736E116}" destId="{F29EBF85-7273-2740-9DE0-DCDE912D93DB}" srcOrd="2" destOrd="0" presId="urn:microsoft.com/office/officeart/2005/8/layout/process5"/>
    <dgm:cxn modelId="{68309931-966A-2B4D-A5E0-C873C684C4DA}" type="presParOf" srcId="{E8E90357-1B34-4841-92A5-F9991736E116}" destId="{5513A112-A7D7-ED4B-BBE9-8E34E9E3F34B}" srcOrd="3" destOrd="0" presId="urn:microsoft.com/office/officeart/2005/8/layout/process5"/>
    <dgm:cxn modelId="{357E527B-9F86-4C46-A418-D5F41003DF82}" type="presParOf" srcId="{5513A112-A7D7-ED4B-BBE9-8E34E9E3F34B}" destId="{B25DF4E2-B698-7C40-91BA-5D5BFD91F8C5}" srcOrd="0" destOrd="0" presId="urn:microsoft.com/office/officeart/2005/8/layout/process5"/>
    <dgm:cxn modelId="{2E7B7153-A669-FF45-B336-8EB6C029EE93}" type="presParOf" srcId="{E8E90357-1B34-4841-92A5-F9991736E116}" destId="{2610B450-32DB-6548-A2A3-9C5BDB3475E4}" srcOrd="4" destOrd="0" presId="urn:microsoft.com/office/officeart/2005/8/layout/process5"/>
    <dgm:cxn modelId="{73D69A35-5E00-F449-BC9C-A3ED55A2BFAB}" type="presParOf" srcId="{E8E90357-1B34-4841-92A5-F9991736E116}" destId="{612B5D9D-A6D5-2340-B62E-14E762A4E846}" srcOrd="5" destOrd="0" presId="urn:microsoft.com/office/officeart/2005/8/layout/process5"/>
    <dgm:cxn modelId="{20E72E81-09E8-B842-8856-EAA9A71EDECD}" type="presParOf" srcId="{612B5D9D-A6D5-2340-B62E-14E762A4E846}" destId="{BCC911E6-50DB-E84F-8B51-92A56782E75F}" srcOrd="0" destOrd="0" presId="urn:microsoft.com/office/officeart/2005/8/layout/process5"/>
    <dgm:cxn modelId="{01D94D0B-6175-9245-B9A8-4D55C2945EDF}" type="presParOf" srcId="{E8E90357-1B34-4841-92A5-F9991736E116}" destId="{11D1C6BA-CB7A-D34A-863C-96D399FF63AD}" srcOrd="6" destOrd="0" presId="urn:microsoft.com/office/officeart/2005/8/layout/process5"/>
    <dgm:cxn modelId="{A573DC4C-709A-F244-81EF-350C8F13F752}" type="presParOf" srcId="{E8E90357-1B34-4841-92A5-F9991736E116}" destId="{44E48B85-A8AE-0144-ACB4-3FE83931C8E1}" srcOrd="7" destOrd="0" presId="urn:microsoft.com/office/officeart/2005/8/layout/process5"/>
    <dgm:cxn modelId="{83887A38-A284-C642-9E11-ECA6562872EA}" type="presParOf" srcId="{44E48B85-A8AE-0144-ACB4-3FE83931C8E1}" destId="{2B0AF1F8-BB67-5841-B6C2-9BFE06F8FB27}" srcOrd="0" destOrd="0" presId="urn:microsoft.com/office/officeart/2005/8/layout/process5"/>
    <dgm:cxn modelId="{19C04F38-DD6E-394E-B76C-3B3AE3F5C6B3}" type="presParOf" srcId="{E8E90357-1B34-4841-92A5-F9991736E116}" destId="{8263C5ED-6D3B-6D4D-B98F-F944815350D2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A3E6405D-9716-4144-B041-A1AB97A22AE7}" type="doc">
      <dgm:prSet loTypeId="urn:microsoft.com/office/officeart/2005/8/layout/defaul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F04B22AA-C005-3147-83B2-D86568CA197D}">
      <dgm:prSet phldrT="[Texto]"/>
      <dgm:spPr/>
      <dgm:t>
        <a:bodyPr/>
        <a:lstStyle/>
        <a:p>
          <a:r>
            <a:rPr lang="es-ES" dirty="0" smtClean="0"/>
            <a:t>Tasa de </a:t>
          </a:r>
          <a:r>
            <a:rPr lang="es-ES" dirty="0" smtClean="0"/>
            <a:t>Interés efectiva </a:t>
          </a:r>
          <a:r>
            <a:rPr lang="es-ES" dirty="0" smtClean="0"/>
            <a:t>&lt; Tasa de Mercado</a:t>
          </a:r>
          <a:br>
            <a:rPr lang="es-ES" dirty="0" smtClean="0"/>
          </a:br>
          <a:r>
            <a:rPr lang="es-ES" dirty="0" smtClean="0"/>
            <a:t>=</a:t>
          </a:r>
          <a:br>
            <a:rPr lang="es-ES" dirty="0" smtClean="0"/>
          </a:br>
          <a:r>
            <a:rPr lang="es-ES" dirty="0" smtClean="0"/>
            <a:t>Utilizar la tasa de mercado</a:t>
          </a:r>
          <a:endParaRPr lang="es-ES" dirty="0"/>
        </a:p>
      </dgm:t>
    </dgm:pt>
    <dgm:pt modelId="{1EB40A97-5CF8-F146-B3BA-D3EC06214667}" type="parTrans" cxnId="{038E64A0-727C-354B-B973-A0122C0C86B9}">
      <dgm:prSet/>
      <dgm:spPr/>
      <dgm:t>
        <a:bodyPr/>
        <a:lstStyle/>
        <a:p>
          <a:endParaRPr lang="es-ES"/>
        </a:p>
      </dgm:t>
    </dgm:pt>
    <dgm:pt modelId="{64E4AA5A-C982-0C4E-A0C5-069A46325958}" type="sibTrans" cxnId="{038E64A0-727C-354B-B973-A0122C0C86B9}">
      <dgm:prSet/>
      <dgm:spPr/>
      <dgm:t>
        <a:bodyPr/>
        <a:lstStyle/>
        <a:p>
          <a:endParaRPr lang="es-ES"/>
        </a:p>
      </dgm:t>
    </dgm:pt>
    <dgm:pt modelId="{C0068CFD-B78F-1E40-9C5C-790F27ADC5D2}" type="pres">
      <dgm:prSet presAssocID="{A3E6405D-9716-4144-B041-A1AB97A22AE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022BFE8-0F2D-5D42-ACDD-75284838BC93}" type="pres">
      <dgm:prSet presAssocID="{F04B22AA-C005-3147-83B2-D86568CA197D}" presName="node" presStyleLbl="node1" presStyleIdx="0" presStyleCnt="1" custLinFactNeighborX="-388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38E64A0-727C-354B-B973-A0122C0C86B9}" srcId="{A3E6405D-9716-4144-B041-A1AB97A22AE7}" destId="{F04B22AA-C005-3147-83B2-D86568CA197D}" srcOrd="0" destOrd="0" parTransId="{1EB40A97-5CF8-F146-B3BA-D3EC06214667}" sibTransId="{64E4AA5A-C982-0C4E-A0C5-069A46325958}"/>
    <dgm:cxn modelId="{4A767A0E-FC9D-C944-8C0D-F88E11057385}" type="presOf" srcId="{A3E6405D-9716-4144-B041-A1AB97A22AE7}" destId="{C0068CFD-B78F-1E40-9C5C-790F27ADC5D2}" srcOrd="0" destOrd="0" presId="urn:microsoft.com/office/officeart/2005/8/layout/default"/>
    <dgm:cxn modelId="{E407317E-21E0-2D46-AA01-81282C4B38E9}" type="presOf" srcId="{F04B22AA-C005-3147-83B2-D86568CA197D}" destId="{6022BFE8-0F2D-5D42-ACDD-75284838BC93}" srcOrd="0" destOrd="0" presId="urn:microsoft.com/office/officeart/2005/8/layout/default"/>
    <dgm:cxn modelId="{73C5890B-A594-B04E-83FC-B7E95C5C2AD1}" type="presParOf" srcId="{C0068CFD-B78F-1E40-9C5C-790F27ADC5D2}" destId="{6022BFE8-0F2D-5D42-ACDD-75284838BC93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00BAF0EF-B8CB-404B-AA0F-D7D59EA3B005}" type="presOf" srcId="{0F7089AB-F037-DC48-8BCD-7E4981E7451F}" destId="{936DFB3B-56CC-454F-B562-D41CA8ABD1DA}" srcOrd="0" destOrd="0" presId="urn:microsoft.com/office/officeart/2005/8/layout/chevron1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E1DC738C-54F4-1546-BA33-EC9296105339}" type="presOf" srcId="{D9BE35F6-DBC5-8445-80DE-9C583364C66E}" destId="{71FFB010-909E-6C49-BA99-C3E898D391FE}" srcOrd="0" destOrd="0" presId="urn:microsoft.com/office/officeart/2005/8/layout/chevron1"/>
    <dgm:cxn modelId="{06FBEBE6-735E-634D-93FE-8D0866CD8F8E}" type="presOf" srcId="{5E5CB7AF-D4F5-2643-AC77-E299057CAE38}" destId="{97F2B77E-837E-974B-A3AC-2EBCA299A239}" srcOrd="0" destOrd="0" presId="urn:microsoft.com/office/officeart/2005/8/layout/chevron1"/>
    <dgm:cxn modelId="{30256049-DC4B-CE4A-BBA7-6997255A23BF}" type="presOf" srcId="{B275C532-2C5C-2746-80E1-2F365D8C1607}" destId="{BBA5360E-6900-B94E-9B84-6837CE633F77}" srcOrd="0" destOrd="0" presId="urn:microsoft.com/office/officeart/2005/8/layout/chevron1"/>
    <dgm:cxn modelId="{9173B49E-782E-DF4C-B871-194AADA85E83}" type="presParOf" srcId="{936DFB3B-56CC-454F-B562-D41CA8ABD1DA}" destId="{71FFB010-909E-6C49-BA99-C3E898D391FE}" srcOrd="0" destOrd="0" presId="urn:microsoft.com/office/officeart/2005/8/layout/chevron1"/>
    <dgm:cxn modelId="{343DD5D4-C8C0-FD45-85F3-C523D77C7266}" type="presParOf" srcId="{936DFB3B-56CC-454F-B562-D41CA8ABD1DA}" destId="{269B5CFB-06E9-D14A-AC27-E402672ED929}" srcOrd="1" destOrd="0" presId="urn:microsoft.com/office/officeart/2005/8/layout/chevron1"/>
    <dgm:cxn modelId="{19DA0EBB-C27C-434D-9F9E-F89855BEBE13}" type="presParOf" srcId="{936DFB3B-56CC-454F-B562-D41CA8ABD1DA}" destId="{BBA5360E-6900-B94E-9B84-6837CE633F77}" srcOrd="2" destOrd="0" presId="urn:microsoft.com/office/officeart/2005/8/layout/chevron1"/>
    <dgm:cxn modelId="{EEF6C9B2-8085-554C-95A0-E9BFDD703C13}" type="presParOf" srcId="{936DFB3B-56CC-454F-B562-D41CA8ABD1DA}" destId="{15E3AFA3-7778-E34A-B8B7-65A9D40961A1}" srcOrd="3" destOrd="0" presId="urn:microsoft.com/office/officeart/2005/8/layout/chevron1"/>
    <dgm:cxn modelId="{DB9616AB-74A5-5A41-A9E8-F46BB669392D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6F52C5A-5893-A649-B9BE-10986E2242CF}" type="presOf" srcId="{5E5CB7AF-D4F5-2643-AC77-E299057CAE38}" destId="{97F2B77E-837E-974B-A3AC-2EBCA299A239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FE774C5E-0D8B-7345-ACA7-5AC9FF4E0BBF}" type="presOf" srcId="{0F7089AB-F037-DC48-8BCD-7E4981E7451F}" destId="{936DFB3B-56CC-454F-B562-D41CA8ABD1DA}" srcOrd="0" destOrd="0" presId="urn:microsoft.com/office/officeart/2005/8/layout/chevron1"/>
    <dgm:cxn modelId="{AF89602D-0DDF-FE49-A618-91B915B70AD9}" type="presOf" srcId="{B275C532-2C5C-2746-80E1-2F365D8C1607}" destId="{BBA5360E-6900-B94E-9B84-6837CE633F77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0CABBBA3-71CE-674D-B802-7D1BAB33E139}" type="presOf" srcId="{D9BE35F6-DBC5-8445-80DE-9C583364C66E}" destId="{71FFB010-909E-6C49-BA99-C3E898D391FE}" srcOrd="0" destOrd="0" presId="urn:microsoft.com/office/officeart/2005/8/layout/chevron1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DEB3E53D-7AB5-D04E-B105-19F2455CC2D0}" type="presParOf" srcId="{936DFB3B-56CC-454F-B562-D41CA8ABD1DA}" destId="{71FFB010-909E-6C49-BA99-C3E898D391FE}" srcOrd="0" destOrd="0" presId="urn:microsoft.com/office/officeart/2005/8/layout/chevron1"/>
    <dgm:cxn modelId="{EFED1E8A-4FCB-FF47-B534-A7DC5CA52F03}" type="presParOf" srcId="{936DFB3B-56CC-454F-B562-D41CA8ABD1DA}" destId="{269B5CFB-06E9-D14A-AC27-E402672ED929}" srcOrd="1" destOrd="0" presId="urn:microsoft.com/office/officeart/2005/8/layout/chevron1"/>
    <dgm:cxn modelId="{D7B741C5-6AB0-014C-914F-FBBB1FAFCD71}" type="presParOf" srcId="{936DFB3B-56CC-454F-B562-D41CA8ABD1DA}" destId="{BBA5360E-6900-B94E-9B84-6837CE633F77}" srcOrd="2" destOrd="0" presId="urn:microsoft.com/office/officeart/2005/8/layout/chevron1"/>
    <dgm:cxn modelId="{702AE929-2577-0D4D-A94F-8D48AF43D493}" type="presParOf" srcId="{936DFB3B-56CC-454F-B562-D41CA8ABD1DA}" destId="{15E3AFA3-7778-E34A-B8B7-65A9D40961A1}" srcOrd="3" destOrd="0" presId="urn:microsoft.com/office/officeart/2005/8/layout/chevron1"/>
    <dgm:cxn modelId="{7DCEC086-9AAE-BA47-A2B5-F8320782EA95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2EE6703D-6508-264F-85AE-84216079043B}" type="presOf" srcId="{5E5CB7AF-D4F5-2643-AC77-E299057CAE38}" destId="{97F2B77E-837E-974B-A3AC-2EBCA299A239}" srcOrd="0" destOrd="0" presId="urn:microsoft.com/office/officeart/2005/8/layout/chevron1"/>
    <dgm:cxn modelId="{AC2AC186-81F4-C14D-87B1-F6982C4480A4}" type="presOf" srcId="{B275C532-2C5C-2746-80E1-2F365D8C1607}" destId="{BBA5360E-6900-B94E-9B84-6837CE633F77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B136B63B-A974-3547-B4D5-2F1C992A0873}" type="presOf" srcId="{D9BE35F6-DBC5-8445-80DE-9C583364C66E}" destId="{71FFB010-909E-6C49-BA99-C3E898D391FE}" srcOrd="0" destOrd="0" presId="urn:microsoft.com/office/officeart/2005/8/layout/chevron1"/>
    <dgm:cxn modelId="{18F1D549-AB07-964E-A3F7-29AE9905D17B}" type="presOf" srcId="{0F7089AB-F037-DC48-8BCD-7E4981E7451F}" destId="{936DFB3B-56CC-454F-B562-D41CA8ABD1DA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2D5AB6C3-15BF-E64E-B240-ED112CA7754D}" type="presParOf" srcId="{936DFB3B-56CC-454F-B562-D41CA8ABD1DA}" destId="{71FFB010-909E-6C49-BA99-C3E898D391FE}" srcOrd="0" destOrd="0" presId="urn:microsoft.com/office/officeart/2005/8/layout/chevron1"/>
    <dgm:cxn modelId="{3A306B9B-C310-B349-9FA1-C22E9828EF5C}" type="presParOf" srcId="{936DFB3B-56CC-454F-B562-D41CA8ABD1DA}" destId="{269B5CFB-06E9-D14A-AC27-E402672ED929}" srcOrd="1" destOrd="0" presId="urn:microsoft.com/office/officeart/2005/8/layout/chevron1"/>
    <dgm:cxn modelId="{79E9D1AD-02D3-6242-BC4F-45D9305A97A3}" type="presParOf" srcId="{936DFB3B-56CC-454F-B562-D41CA8ABD1DA}" destId="{BBA5360E-6900-B94E-9B84-6837CE633F77}" srcOrd="2" destOrd="0" presId="urn:microsoft.com/office/officeart/2005/8/layout/chevron1"/>
    <dgm:cxn modelId="{C9A10BBA-523D-7B4E-91FB-8D030A58D0C1}" type="presParOf" srcId="{936DFB3B-56CC-454F-B562-D41CA8ABD1DA}" destId="{15E3AFA3-7778-E34A-B8B7-65A9D40961A1}" srcOrd="3" destOrd="0" presId="urn:microsoft.com/office/officeart/2005/8/layout/chevron1"/>
    <dgm:cxn modelId="{C8F0E589-C4DE-1F4E-AE92-37D5A069E9FC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BD3F845F-41E3-EA43-9014-4770EFB9B1C4}" type="presOf" srcId="{5E5CB7AF-D4F5-2643-AC77-E299057CAE38}" destId="{97F2B77E-837E-974B-A3AC-2EBCA299A239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64CE2C4B-366C-6A42-8CE0-8EA8FD5E6750}" type="presOf" srcId="{B275C532-2C5C-2746-80E1-2F365D8C1607}" destId="{BBA5360E-6900-B94E-9B84-6837CE633F77}" srcOrd="0" destOrd="0" presId="urn:microsoft.com/office/officeart/2005/8/layout/chevron1"/>
    <dgm:cxn modelId="{135F188B-E1EB-0D4F-BEE3-411BE550FB59}" type="presOf" srcId="{D9BE35F6-DBC5-8445-80DE-9C583364C66E}" destId="{71FFB010-909E-6C49-BA99-C3E898D391FE}" srcOrd="0" destOrd="0" presId="urn:microsoft.com/office/officeart/2005/8/layout/chevron1"/>
    <dgm:cxn modelId="{BD3E57CC-6668-314C-937A-D421A17DFFF8}" type="presOf" srcId="{0F7089AB-F037-DC48-8BCD-7E4981E7451F}" destId="{936DFB3B-56CC-454F-B562-D41CA8ABD1DA}" srcOrd="0" destOrd="0" presId="urn:microsoft.com/office/officeart/2005/8/layout/chevron1"/>
    <dgm:cxn modelId="{56BAB4C5-2CC4-6E4A-82C2-D11538875269}" type="presParOf" srcId="{936DFB3B-56CC-454F-B562-D41CA8ABD1DA}" destId="{71FFB010-909E-6C49-BA99-C3E898D391FE}" srcOrd="0" destOrd="0" presId="urn:microsoft.com/office/officeart/2005/8/layout/chevron1"/>
    <dgm:cxn modelId="{29B9DC3F-FD99-074B-B69C-2BB8469957D4}" type="presParOf" srcId="{936DFB3B-56CC-454F-B562-D41CA8ABD1DA}" destId="{269B5CFB-06E9-D14A-AC27-E402672ED929}" srcOrd="1" destOrd="0" presId="urn:microsoft.com/office/officeart/2005/8/layout/chevron1"/>
    <dgm:cxn modelId="{5999DDCD-10B9-1146-BB4B-E71706BDD9A5}" type="presParOf" srcId="{936DFB3B-56CC-454F-B562-D41CA8ABD1DA}" destId="{BBA5360E-6900-B94E-9B84-6837CE633F77}" srcOrd="2" destOrd="0" presId="urn:microsoft.com/office/officeart/2005/8/layout/chevron1"/>
    <dgm:cxn modelId="{85A7125B-8968-684A-BF58-6062FB62D92F}" type="presParOf" srcId="{936DFB3B-56CC-454F-B562-D41CA8ABD1DA}" destId="{15E3AFA3-7778-E34A-B8B7-65A9D40961A1}" srcOrd="3" destOrd="0" presId="urn:microsoft.com/office/officeart/2005/8/layout/chevron1"/>
    <dgm:cxn modelId="{44D2E35E-0E83-2A41-8A32-1E959E44512B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F4BB519-F194-4248-A726-7957D0BE45E1}" type="presOf" srcId="{0F7089AB-F037-DC48-8BCD-7E4981E7451F}" destId="{936DFB3B-56CC-454F-B562-D41CA8ABD1DA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83578AA0-5FA8-5D48-B35E-3E63F3DE8EDC}" type="presOf" srcId="{5E5CB7AF-D4F5-2643-AC77-E299057CAE38}" destId="{97F2B77E-837E-974B-A3AC-2EBCA299A239}" srcOrd="0" destOrd="0" presId="urn:microsoft.com/office/officeart/2005/8/layout/chevron1"/>
    <dgm:cxn modelId="{AEEC2C30-98B5-8F4D-A593-4E5ED0101DF2}" type="presOf" srcId="{D9BE35F6-DBC5-8445-80DE-9C583364C66E}" destId="{71FFB010-909E-6C49-BA99-C3E898D391FE}" srcOrd="0" destOrd="0" presId="urn:microsoft.com/office/officeart/2005/8/layout/chevron1"/>
    <dgm:cxn modelId="{577464DE-80E5-9943-A291-DE1E7EBD4D02}" type="presOf" srcId="{B275C532-2C5C-2746-80E1-2F365D8C1607}" destId="{BBA5360E-6900-B94E-9B84-6837CE633F77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98F768D6-1D47-AD47-A6B1-A6D7186AB4AE}" type="presParOf" srcId="{936DFB3B-56CC-454F-B562-D41CA8ABD1DA}" destId="{71FFB010-909E-6C49-BA99-C3E898D391FE}" srcOrd="0" destOrd="0" presId="urn:microsoft.com/office/officeart/2005/8/layout/chevron1"/>
    <dgm:cxn modelId="{4EE1BB77-F3A1-104F-B093-CF12CE3884E1}" type="presParOf" srcId="{936DFB3B-56CC-454F-B562-D41CA8ABD1DA}" destId="{269B5CFB-06E9-D14A-AC27-E402672ED929}" srcOrd="1" destOrd="0" presId="urn:microsoft.com/office/officeart/2005/8/layout/chevron1"/>
    <dgm:cxn modelId="{CEAD9584-9310-CD46-90B2-67C6ABF0A900}" type="presParOf" srcId="{936DFB3B-56CC-454F-B562-D41CA8ABD1DA}" destId="{BBA5360E-6900-B94E-9B84-6837CE633F77}" srcOrd="2" destOrd="0" presId="urn:microsoft.com/office/officeart/2005/8/layout/chevron1"/>
    <dgm:cxn modelId="{E21F78DC-E64F-094D-98EB-B9878749BAC4}" type="presParOf" srcId="{936DFB3B-56CC-454F-B562-D41CA8ABD1DA}" destId="{15E3AFA3-7778-E34A-B8B7-65A9D40961A1}" srcOrd="3" destOrd="0" presId="urn:microsoft.com/office/officeart/2005/8/layout/chevron1"/>
    <dgm:cxn modelId="{74D62751-3543-514C-B72E-8776EEADCD21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2E0681D9-4A46-7345-941E-8EBEAB4E537F}" type="presOf" srcId="{0F7089AB-F037-DC48-8BCD-7E4981E7451F}" destId="{936DFB3B-56CC-454F-B562-D41CA8ABD1DA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06974C3C-B12A-434E-8AA7-7A8B335A7F8A}" type="presOf" srcId="{B275C532-2C5C-2746-80E1-2F365D8C1607}" destId="{BBA5360E-6900-B94E-9B84-6837CE633F77}" srcOrd="0" destOrd="0" presId="urn:microsoft.com/office/officeart/2005/8/layout/chevron1"/>
    <dgm:cxn modelId="{781A5D07-27D6-C241-8375-3DB4768CBFB7}" type="presOf" srcId="{5E5CB7AF-D4F5-2643-AC77-E299057CAE38}" destId="{97F2B77E-837E-974B-A3AC-2EBCA299A239}" srcOrd="0" destOrd="0" presId="urn:microsoft.com/office/officeart/2005/8/layout/chevron1"/>
    <dgm:cxn modelId="{89270CFE-F1E9-AE4F-8C51-7C7823A85AD9}" type="presOf" srcId="{D9BE35F6-DBC5-8445-80DE-9C583364C66E}" destId="{71FFB010-909E-6C49-BA99-C3E898D391FE}" srcOrd="0" destOrd="0" presId="urn:microsoft.com/office/officeart/2005/8/layout/chevron1"/>
    <dgm:cxn modelId="{F21851EF-EC7B-3943-BE78-0755B8F8861A}" type="presParOf" srcId="{936DFB3B-56CC-454F-B562-D41CA8ABD1DA}" destId="{71FFB010-909E-6C49-BA99-C3E898D391FE}" srcOrd="0" destOrd="0" presId="urn:microsoft.com/office/officeart/2005/8/layout/chevron1"/>
    <dgm:cxn modelId="{3BEEB25B-70A4-C941-8FA7-6F3745EC37AE}" type="presParOf" srcId="{936DFB3B-56CC-454F-B562-D41CA8ABD1DA}" destId="{269B5CFB-06E9-D14A-AC27-E402672ED929}" srcOrd="1" destOrd="0" presId="urn:microsoft.com/office/officeart/2005/8/layout/chevron1"/>
    <dgm:cxn modelId="{C4B5C66F-1767-DA4A-AA0A-1DE1B2AD8ACA}" type="presParOf" srcId="{936DFB3B-56CC-454F-B562-D41CA8ABD1DA}" destId="{BBA5360E-6900-B94E-9B84-6837CE633F77}" srcOrd="2" destOrd="0" presId="urn:microsoft.com/office/officeart/2005/8/layout/chevron1"/>
    <dgm:cxn modelId="{99611F98-B636-9C4C-B492-3AEBBDD2FFE7}" type="presParOf" srcId="{936DFB3B-56CC-454F-B562-D41CA8ABD1DA}" destId="{15E3AFA3-7778-E34A-B8B7-65A9D40961A1}" srcOrd="3" destOrd="0" presId="urn:microsoft.com/office/officeart/2005/8/layout/chevron1"/>
    <dgm:cxn modelId="{5C35036D-7BB7-FB48-99AB-7F618E55CBBA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D0A26753-332A-9148-ADF9-36444E80DCF2}" type="presOf" srcId="{0F7089AB-F037-DC48-8BCD-7E4981E7451F}" destId="{936DFB3B-56CC-454F-B562-D41CA8ABD1DA}" srcOrd="0" destOrd="0" presId="urn:microsoft.com/office/officeart/2005/8/layout/chevron1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5F000654-BF33-A842-A088-F050AC864700}" type="presOf" srcId="{D9BE35F6-DBC5-8445-80DE-9C583364C66E}" destId="{71FFB010-909E-6C49-BA99-C3E898D391FE}" srcOrd="0" destOrd="0" presId="urn:microsoft.com/office/officeart/2005/8/layout/chevron1"/>
    <dgm:cxn modelId="{5580DD31-0467-4946-B7FC-65688ABB86F6}" type="presOf" srcId="{5E5CB7AF-D4F5-2643-AC77-E299057CAE38}" destId="{97F2B77E-837E-974B-A3AC-2EBCA299A239}" srcOrd="0" destOrd="0" presId="urn:microsoft.com/office/officeart/2005/8/layout/chevron1"/>
    <dgm:cxn modelId="{92F6077E-9677-A347-8E2F-023A21852E2E}" type="presOf" srcId="{B275C532-2C5C-2746-80E1-2F365D8C1607}" destId="{BBA5360E-6900-B94E-9B84-6837CE633F77}" srcOrd="0" destOrd="0" presId="urn:microsoft.com/office/officeart/2005/8/layout/chevron1"/>
    <dgm:cxn modelId="{83F573B8-4706-354D-8851-CBB341AA4690}" type="presParOf" srcId="{936DFB3B-56CC-454F-B562-D41CA8ABD1DA}" destId="{71FFB010-909E-6C49-BA99-C3E898D391FE}" srcOrd="0" destOrd="0" presId="urn:microsoft.com/office/officeart/2005/8/layout/chevron1"/>
    <dgm:cxn modelId="{5F1AA477-41D2-DA45-903D-1F76EA76CC4C}" type="presParOf" srcId="{936DFB3B-56CC-454F-B562-D41CA8ABD1DA}" destId="{269B5CFB-06E9-D14A-AC27-E402672ED929}" srcOrd="1" destOrd="0" presId="urn:microsoft.com/office/officeart/2005/8/layout/chevron1"/>
    <dgm:cxn modelId="{FF193668-AEA4-EA4C-8A75-1AFADD12F6A7}" type="presParOf" srcId="{936DFB3B-56CC-454F-B562-D41CA8ABD1DA}" destId="{BBA5360E-6900-B94E-9B84-6837CE633F77}" srcOrd="2" destOrd="0" presId="urn:microsoft.com/office/officeart/2005/8/layout/chevron1"/>
    <dgm:cxn modelId="{69D1A117-C7AE-AB46-B08D-64FCF416BE97}" type="presParOf" srcId="{936DFB3B-56CC-454F-B562-D41CA8ABD1DA}" destId="{15E3AFA3-7778-E34A-B8B7-65A9D40961A1}" srcOrd="3" destOrd="0" presId="urn:microsoft.com/office/officeart/2005/8/layout/chevron1"/>
    <dgm:cxn modelId="{56CCA9C5-45D1-9947-A1AB-BB480B6C73F5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2DD826E4-D873-AA4A-94CC-E46B68CFE16F}" type="presOf" srcId="{B275C532-2C5C-2746-80E1-2F365D8C1607}" destId="{BBA5360E-6900-B94E-9B84-6837CE633F77}" srcOrd="0" destOrd="0" presId="urn:microsoft.com/office/officeart/2005/8/layout/chevron1"/>
    <dgm:cxn modelId="{D040A512-4A3B-7446-A3E0-182A109BB792}" type="presOf" srcId="{D9BE35F6-DBC5-8445-80DE-9C583364C66E}" destId="{71FFB010-909E-6C49-BA99-C3E898D391FE}" srcOrd="0" destOrd="0" presId="urn:microsoft.com/office/officeart/2005/8/layout/chevron1"/>
    <dgm:cxn modelId="{2573B6DA-0CFB-524D-90C7-855C7FF42EFD}" type="presOf" srcId="{0F7089AB-F037-DC48-8BCD-7E4981E7451F}" destId="{936DFB3B-56CC-454F-B562-D41CA8ABD1DA}" srcOrd="0" destOrd="0" presId="urn:microsoft.com/office/officeart/2005/8/layout/chevron1"/>
    <dgm:cxn modelId="{5FCCD629-7D56-C44A-AF79-7C975FF85511}" type="presOf" srcId="{5E5CB7AF-D4F5-2643-AC77-E299057CAE38}" destId="{97F2B77E-837E-974B-A3AC-2EBCA299A239}" srcOrd="0" destOrd="0" presId="urn:microsoft.com/office/officeart/2005/8/layout/chevron1"/>
    <dgm:cxn modelId="{2EE77DF6-2DF1-864A-8863-8A25A7FB4AE3}" type="presParOf" srcId="{936DFB3B-56CC-454F-B562-D41CA8ABD1DA}" destId="{71FFB010-909E-6C49-BA99-C3E898D391FE}" srcOrd="0" destOrd="0" presId="urn:microsoft.com/office/officeart/2005/8/layout/chevron1"/>
    <dgm:cxn modelId="{7CDEDE3E-56D3-6C48-8245-3B44E54A26F8}" type="presParOf" srcId="{936DFB3B-56CC-454F-B562-D41CA8ABD1DA}" destId="{269B5CFB-06E9-D14A-AC27-E402672ED929}" srcOrd="1" destOrd="0" presId="urn:microsoft.com/office/officeart/2005/8/layout/chevron1"/>
    <dgm:cxn modelId="{FA801D5E-2570-4341-A374-CAC0E0EE99B3}" type="presParOf" srcId="{936DFB3B-56CC-454F-B562-D41CA8ABD1DA}" destId="{BBA5360E-6900-B94E-9B84-6837CE633F77}" srcOrd="2" destOrd="0" presId="urn:microsoft.com/office/officeart/2005/8/layout/chevron1"/>
    <dgm:cxn modelId="{06D0F85E-FD2B-0341-8839-4E50378A6B1C}" type="presParOf" srcId="{936DFB3B-56CC-454F-B562-D41CA8ABD1DA}" destId="{15E3AFA3-7778-E34A-B8B7-65A9D40961A1}" srcOrd="3" destOrd="0" presId="urn:microsoft.com/office/officeart/2005/8/layout/chevron1"/>
    <dgm:cxn modelId="{C60CDD4F-0F2D-BC4B-90F1-FCADF0900646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FE0E8387-061C-2847-9883-F9DBF313219D}" type="presOf" srcId="{B275C532-2C5C-2746-80E1-2F365D8C1607}" destId="{BBA5360E-6900-B94E-9B84-6837CE633F77}" srcOrd="0" destOrd="0" presId="urn:microsoft.com/office/officeart/2005/8/layout/chevron1"/>
    <dgm:cxn modelId="{D3F7D417-C235-414B-A36C-2F611F8216DC}" type="presOf" srcId="{0F7089AB-F037-DC48-8BCD-7E4981E7451F}" destId="{936DFB3B-56CC-454F-B562-D41CA8ABD1DA}" srcOrd="0" destOrd="0" presId="urn:microsoft.com/office/officeart/2005/8/layout/chevron1"/>
    <dgm:cxn modelId="{A2BE4267-8731-1648-8C89-EE49EE6FF89F}" type="presOf" srcId="{D9BE35F6-DBC5-8445-80DE-9C583364C66E}" destId="{71FFB010-909E-6C49-BA99-C3E898D391FE}" srcOrd="0" destOrd="0" presId="urn:microsoft.com/office/officeart/2005/8/layout/chevron1"/>
    <dgm:cxn modelId="{28A8969A-E258-A443-9027-CB94A2000805}" type="presOf" srcId="{5E5CB7AF-D4F5-2643-AC77-E299057CAE38}" destId="{97F2B77E-837E-974B-A3AC-2EBCA299A239}" srcOrd="0" destOrd="0" presId="urn:microsoft.com/office/officeart/2005/8/layout/chevron1"/>
    <dgm:cxn modelId="{208021EF-5D04-3F46-B789-F569A986A22E}" type="presParOf" srcId="{936DFB3B-56CC-454F-B562-D41CA8ABD1DA}" destId="{71FFB010-909E-6C49-BA99-C3E898D391FE}" srcOrd="0" destOrd="0" presId="urn:microsoft.com/office/officeart/2005/8/layout/chevron1"/>
    <dgm:cxn modelId="{FF259D97-B8B1-624A-974D-811B20FFA22D}" type="presParOf" srcId="{936DFB3B-56CC-454F-B562-D41CA8ABD1DA}" destId="{269B5CFB-06E9-D14A-AC27-E402672ED929}" srcOrd="1" destOrd="0" presId="urn:microsoft.com/office/officeart/2005/8/layout/chevron1"/>
    <dgm:cxn modelId="{6650A153-F5E5-C443-BA0F-313D83505E8F}" type="presParOf" srcId="{936DFB3B-56CC-454F-B562-D41CA8ABD1DA}" destId="{BBA5360E-6900-B94E-9B84-6837CE633F77}" srcOrd="2" destOrd="0" presId="urn:microsoft.com/office/officeart/2005/8/layout/chevron1"/>
    <dgm:cxn modelId="{A53294C2-BB24-0A45-B45B-0B7730D1563E}" type="presParOf" srcId="{936DFB3B-56CC-454F-B562-D41CA8ABD1DA}" destId="{15E3AFA3-7778-E34A-B8B7-65A9D40961A1}" srcOrd="3" destOrd="0" presId="urn:microsoft.com/office/officeart/2005/8/layout/chevron1"/>
    <dgm:cxn modelId="{91603C50-1A3F-AF4B-91A8-76070F9DCFD1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16E0FAD-A8F7-AE4B-9731-248535830ED4}" type="presOf" srcId="{B275C532-2C5C-2746-80E1-2F365D8C1607}" destId="{BBA5360E-6900-B94E-9B84-6837CE633F77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918D70E5-F064-7446-8F47-FFD4683573B0}" type="presOf" srcId="{D9BE35F6-DBC5-8445-80DE-9C583364C66E}" destId="{71FFB010-909E-6C49-BA99-C3E898D391FE}" srcOrd="0" destOrd="0" presId="urn:microsoft.com/office/officeart/2005/8/layout/chevron1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C1AE8A1F-4AB6-A84B-81F3-5088CEBAFBE7}" type="presOf" srcId="{0F7089AB-F037-DC48-8BCD-7E4981E7451F}" destId="{936DFB3B-56CC-454F-B562-D41CA8ABD1DA}" srcOrd="0" destOrd="0" presId="urn:microsoft.com/office/officeart/2005/8/layout/chevron1"/>
    <dgm:cxn modelId="{8FF7924A-9402-6E49-9CA9-D8F71DB088D8}" type="presOf" srcId="{5E5CB7AF-D4F5-2643-AC77-E299057CAE38}" destId="{97F2B77E-837E-974B-A3AC-2EBCA299A239}" srcOrd="0" destOrd="0" presId="urn:microsoft.com/office/officeart/2005/8/layout/chevron1"/>
    <dgm:cxn modelId="{44DA707A-53B5-354C-A168-3D2FF0857BCF}" type="presParOf" srcId="{936DFB3B-56CC-454F-B562-D41CA8ABD1DA}" destId="{71FFB010-909E-6C49-BA99-C3E898D391FE}" srcOrd="0" destOrd="0" presId="urn:microsoft.com/office/officeart/2005/8/layout/chevron1"/>
    <dgm:cxn modelId="{FFC7530F-8EE4-534E-9E8F-6B1FE9C595F7}" type="presParOf" srcId="{936DFB3B-56CC-454F-B562-D41CA8ABD1DA}" destId="{269B5CFB-06E9-D14A-AC27-E402672ED929}" srcOrd="1" destOrd="0" presId="urn:microsoft.com/office/officeart/2005/8/layout/chevron1"/>
    <dgm:cxn modelId="{ADC8B9EB-5BFF-5C45-BA8D-110A7DB3A803}" type="presParOf" srcId="{936DFB3B-56CC-454F-B562-D41CA8ABD1DA}" destId="{BBA5360E-6900-B94E-9B84-6837CE633F77}" srcOrd="2" destOrd="0" presId="urn:microsoft.com/office/officeart/2005/8/layout/chevron1"/>
    <dgm:cxn modelId="{26BD41D3-98CC-9244-B32F-A62674E30BE2}" type="presParOf" srcId="{936DFB3B-56CC-454F-B562-D41CA8ABD1DA}" destId="{15E3AFA3-7778-E34A-B8B7-65A9D40961A1}" srcOrd="3" destOrd="0" presId="urn:microsoft.com/office/officeart/2005/8/layout/chevron1"/>
    <dgm:cxn modelId="{5EBEA782-5248-7D41-AD80-99F01261E69C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0F7089AB-F037-DC48-8BCD-7E4981E7451F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D9BE35F6-DBC5-8445-80DE-9C583364C66E}">
      <dgm:prSet phldrT="[Texto]"/>
      <dgm:spPr/>
      <dgm:t>
        <a:bodyPr/>
        <a:lstStyle/>
        <a:p>
          <a:r>
            <a:rPr lang="es-ES" dirty="0" smtClean="0"/>
            <a:t/>
          </a:r>
          <a:br>
            <a:rPr lang="es-ES" dirty="0" smtClean="0"/>
          </a:br>
          <a:endParaRPr lang="es-ES" dirty="0"/>
        </a:p>
      </dgm:t>
    </dgm:pt>
    <dgm:pt modelId="{0C0E7905-5D68-104B-A43C-E6C110883B0C}" type="parTrans" cxnId="{AFAE54AB-7E5E-974B-B697-C1C67EC55CA1}">
      <dgm:prSet/>
      <dgm:spPr/>
      <dgm:t>
        <a:bodyPr/>
        <a:lstStyle/>
        <a:p>
          <a:endParaRPr lang="es-ES"/>
        </a:p>
      </dgm:t>
    </dgm:pt>
    <dgm:pt modelId="{1DBCFE2A-1CA4-D146-A59B-DE8CF3ACE46A}" type="sibTrans" cxnId="{AFAE54AB-7E5E-974B-B697-C1C67EC55CA1}">
      <dgm:prSet/>
      <dgm:spPr/>
      <dgm:t>
        <a:bodyPr/>
        <a:lstStyle/>
        <a:p>
          <a:endParaRPr lang="es-ES"/>
        </a:p>
      </dgm:t>
    </dgm:pt>
    <dgm:pt modelId="{B275C532-2C5C-2746-80E1-2F365D8C1607}">
      <dgm:prSet phldrT="[Texto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 dirty="0"/>
        </a:p>
      </dgm:t>
    </dgm:pt>
    <dgm:pt modelId="{E68FA286-BF89-AB49-8031-A07588D9BC93}" type="parTrans" cxnId="{AABFB941-B909-E84E-81F2-C0A645170014}">
      <dgm:prSet/>
      <dgm:spPr/>
      <dgm:t>
        <a:bodyPr/>
        <a:lstStyle/>
        <a:p>
          <a:endParaRPr lang="es-ES"/>
        </a:p>
      </dgm:t>
    </dgm:pt>
    <dgm:pt modelId="{3698E05E-9AB3-F548-83E5-375852B21C0D}" type="sibTrans" cxnId="{AABFB941-B909-E84E-81F2-C0A645170014}">
      <dgm:prSet/>
      <dgm:spPr/>
      <dgm:t>
        <a:bodyPr/>
        <a:lstStyle/>
        <a:p>
          <a:endParaRPr lang="es-ES"/>
        </a:p>
      </dgm:t>
    </dgm:pt>
    <dgm:pt modelId="{5E5CB7AF-D4F5-2643-AC77-E299057CAE38}">
      <dgm:prSet phldrT="[Texto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NIF C-20</a:t>
          </a:r>
          <a:endParaRPr lang="es-ES" dirty="0"/>
        </a:p>
      </dgm:t>
    </dgm:pt>
    <dgm:pt modelId="{05CB327D-4844-9648-B310-B0E0C2B4052A}" type="parTrans" cxnId="{718AEEB7-C590-5A4C-9E39-B3070D23526B}">
      <dgm:prSet/>
      <dgm:spPr/>
      <dgm:t>
        <a:bodyPr/>
        <a:lstStyle/>
        <a:p>
          <a:endParaRPr lang="es-ES"/>
        </a:p>
      </dgm:t>
    </dgm:pt>
    <dgm:pt modelId="{9F849EFB-8835-B341-A5D3-2613E6C2D603}" type="sibTrans" cxnId="{718AEEB7-C590-5A4C-9E39-B3070D23526B}">
      <dgm:prSet/>
      <dgm:spPr/>
      <dgm:t>
        <a:bodyPr/>
        <a:lstStyle/>
        <a:p>
          <a:endParaRPr lang="es-ES"/>
        </a:p>
      </dgm:t>
    </dgm:pt>
    <dgm:pt modelId="{936DFB3B-56CC-454F-B562-D41CA8ABD1DA}" type="pres">
      <dgm:prSet presAssocID="{0F7089AB-F037-DC48-8BCD-7E4981E7451F}" presName="Name0" presStyleCnt="0">
        <dgm:presLayoutVars>
          <dgm:dir/>
          <dgm:animLvl val="lvl"/>
          <dgm:resizeHandles val="exact"/>
        </dgm:presLayoutVars>
      </dgm:prSet>
      <dgm:spPr/>
    </dgm:pt>
    <dgm:pt modelId="{71FFB010-909E-6C49-BA99-C3E898D391FE}" type="pres">
      <dgm:prSet presAssocID="{D9BE35F6-DBC5-8445-80DE-9C583364C66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9B5CFB-06E9-D14A-AC27-E402672ED929}" type="pres">
      <dgm:prSet presAssocID="{1DBCFE2A-1CA4-D146-A59B-DE8CF3ACE46A}" presName="parTxOnlySpace" presStyleCnt="0"/>
      <dgm:spPr/>
    </dgm:pt>
    <dgm:pt modelId="{BBA5360E-6900-B94E-9B84-6837CE633F77}" type="pres">
      <dgm:prSet presAssocID="{B275C532-2C5C-2746-80E1-2F365D8C160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E3AFA3-7778-E34A-B8B7-65A9D40961A1}" type="pres">
      <dgm:prSet presAssocID="{3698E05E-9AB3-F548-83E5-375852B21C0D}" presName="parTxOnlySpace" presStyleCnt="0"/>
      <dgm:spPr/>
    </dgm:pt>
    <dgm:pt modelId="{97F2B77E-837E-974B-A3AC-2EBCA299A239}" type="pres">
      <dgm:prSet presAssocID="{5E5CB7AF-D4F5-2643-AC77-E299057CAE3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82436282-521C-5043-81F5-161034662228}" type="presOf" srcId="{0F7089AB-F037-DC48-8BCD-7E4981E7451F}" destId="{936DFB3B-56CC-454F-B562-D41CA8ABD1DA}" srcOrd="0" destOrd="0" presId="urn:microsoft.com/office/officeart/2005/8/layout/chevron1"/>
    <dgm:cxn modelId="{7DE1C723-E798-0149-B305-EA1C18D3826F}" type="presOf" srcId="{D9BE35F6-DBC5-8445-80DE-9C583364C66E}" destId="{71FFB010-909E-6C49-BA99-C3E898D391FE}" srcOrd="0" destOrd="0" presId="urn:microsoft.com/office/officeart/2005/8/layout/chevron1"/>
    <dgm:cxn modelId="{AFAE54AB-7E5E-974B-B697-C1C67EC55CA1}" srcId="{0F7089AB-F037-DC48-8BCD-7E4981E7451F}" destId="{D9BE35F6-DBC5-8445-80DE-9C583364C66E}" srcOrd="0" destOrd="0" parTransId="{0C0E7905-5D68-104B-A43C-E6C110883B0C}" sibTransId="{1DBCFE2A-1CA4-D146-A59B-DE8CF3ACE46A}"/>
    <dgm:cxn modelId="{718AEEB7-C590-5A4C-9E39-B3070D23526B}" srcId="{0F7089AB-F037-DC48-8BCD-7E4981E7451F}" destId="{5E5CB7AF-D4F5-2643-AC77-E299057CAE38}" srcOrd="2" destOrd="0" parTransId="{05CB327D-4844-9648-B310-B0E0C2B4052A}" sibTransId="{9F849EFB-8835-B341-A5D3-2613E6C2D603}"/>
    <dgm:cxn modelId="{AABFB941-B909-E84E-81F2-C0A645170014}" srcId="{0F7089AB-F037-DC48-8BCD-7E4981E7451F}" destId="{B275C532-2C5C-2746-80E1-2F365D8C1607}" srcOrd="1" destOrd="0" parTransId="{E68FA286-BF89-AB49-8031-A07588D9BC93}" sibTransId="{3698E05E-9AB3-F548-83E5-375852B21C0D}"/>
    <dgm:cxn modelId="{D6199168-4ED6-0A44-9E9F-9758C2EE5ADF}" type="presOf" srcId="{B275C532-2C5C-2746-80E1-2F365D8C1607}" destId="{BBA5360E-6900-B94E-9B84-6837CE633F77}" srcOrd="0" destOrd="0" presId="urn:microsoft.com/office/officeart/2005/8/layout/chevron1"/>
    <dgm:cxn modelId="{93B6665B-5D59-7040-9329-9A69E79C7C7B}" type="presOf" srcId="{5E5CB7AF-D4F5-2643-AC77-E299057CAE38}" destId="{97F2B77E-837E-974B-A3AC-2EBCA299A239}" srcOrd="0" destOrd="0" presId="urn:microsoft.com/office/officeart/2005/8/layout/chevron1"/>
    <dgm:cxn modelId="{FE1FB38C-F47B-4245-B9C6-23DD1880ACAA}" type="presParOf" srcId="{936DFB3B-56CC-454F-B562-D41CA8ABD1DA}" destId="{71FFB010-909E-6C49-BA99-C3E898D391FE}" srcOrd="0" destOrd="0" presId="urn:microsoft.com/office/officeart/2005/8/layout/chevron1"/>
    <dgm:cxn modelId="{0FF5A177-8E93-544E-8347-5FEA7F16FB43}" type="presParOf" srcId="{936DFB3B-56CC-454F-B562-D41CA8ABD1DA}" destId="{269B5CFB-06E9-D14A-AC27-E402672ED929}" srcOrd="1" destOrd="0" presId="urn:microsoft.com/office/officeart/2005/8/layout/chevron1"/>
    <dgm:cxn modelId="{C9784BB2-80C9-B043-9B09-B671B19431DF}" type="presParOf" srcId="{936DFB3B-56CC-454F-B562-D41CA8ABD1DA}" destId="{BBA5360E-6900-B94E-9B84-6837CE633F77}" srcOrd="2" destOrd="0" presId="urn:microsoft.com/office/officeart/2005/8/layout/chevron1"/>
    <dgm:cxn modelId="{1DAB34BA-091B-8540-BF78-F6CE6933C2B9}" type="presParOf" srcId="{936DFB3B-56CC-454F-B562-D41CA8ABD1DA}" destId="{15E3AFA3-7778-E34A-B8B7-65A9D40961A1}" srcOrd="3" destOrd="0" presId="urn:microsoft.com/office/officeart/2005/8/layout/chevron1"/>
    <dgm:cxn modelId="{D6B099DD-09A2-5944-AFC8-CFB1656E30AF}" type="presParOf" srcId="{936DFB3B-56CC-454F-B562-D41CA8ABD1DA}" destId="{97F2B77E-837E-974B-A3AC-2EBCA299A239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2232" y="1856333"/>
          <a:ext cx="2719833" cy="108793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NIF C-1</a:t>
          </a:r>
          <a:br>
            <a:rPr lang="es-ES" sz="1800" kern="1200" dirty="0" smtClean="0"/>
          </a:br>
          <a:r>
            <a:rPr lang="es-ES" sz="1800" kern="1200" dirty="0" smtClean="0"/>
            <a:t>Efectivo y Equivalentes de Efectivo</a:t>
          </a:r>
          <a:endParaRPr lang="es-ES" sz="1800" kern="1200" dirty="0"/>
        </a:p>
      </dsp:txBody>
      <dsp:txXfrm>
        <a:off x="546199" y="1856333"/>
        <a:ext cx="1631900" cy="1087933"/>
      </dsp:txXfrm>
    </dsp:sp>
    <dsp:sp modelId="{BBA5360E-6900-B94E-9B84-6837CE633F77}">
      <dsp:nvSpPr>
        <dsp:cNvPr id="0" name=""/>
        <dsp:cNvSpPr/>
      </dsp:nvSpPr>
      <dsp:spPr>
        <a:xfrm>
          <a:off x="2450083" y="1856333"/>
          <a:ext cx="2719833" cy="108793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NIF C-3</a:t>
          </a:r>
          <a:br>
            <a:rPr lang="es-ES" sz="1800" kern="1200" dirty="0" smtClean="0"/>
          </a:br>
          <a:r>
            <a:rPr lang="es-ES" sz="1800" kern="1200" dirty="0" smtClean="0"/>
            <a:t>Cuentas por Cobrar</a:t>
          </a:r>
          <a:endParaRPr lang="es-ES" sz="1800" kern="1200" dirty="0"/>
        </a:p>
      </dsp:txBody>
      <dsp:txXfrm>
        <a:off x="2994050" y="1856333"/>
        <a:ext cx="1631900" cy="1087933"/>
      </dsp:txXfrm>
    </dsp:sp>
    <dsp:sp modelId="{97F2B77E-837E-974B-A3AC-2EBCA299A239}">
      <dsp:nvSpPr>
        <dsp:cNvPr id="0" name=""/>
        <dsp:cNvSpPr/>
      </dsp:nvSpPr>
      <dsp:spPr>
        <a:xfrm>
          <a:off x="4897933" y="1856333"/>
          <a:ext cx="2719833" cy="108793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NIF C-20 Instrumentos de Financiamiento por cobrar</a:t>
          </a:r>
          <a:endParaRPr lang="es-ES" sz="1800" kern="1200" dirty="0"/>
        </a:p>
      </dsp:txBody>
      <dsp:txXfrm>
        <a:off x="5441900" y="1856333"/>
        <a:ext cx="1631900" cy="10879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43" y="303510"/>
          <a:ext cx="783784" cy="313513"/>
        </a:xfrm>
        <a:prstGeom prst="chevron">
          <a:avLst/>
        </a:prstGeom>
        <a:solidFill>
          <a:schemeClr val="accent4"/>
        </a:solidFill>
        <a:ln w="12700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NIF C-1</a:t>
          </a:r>
          <a:br>
            <a:rPr lang="es-ES" sz="1000" kern="1200" dirty="0" smtClean="0"/>
          </a:br>
          <a:endParaRPr lang="es-ES" sz="1000" kern="1200" dirty="0"/>
        </a:p>
      </dsp:txBody>
      <dsp:txXfrm>
        <a:off x="157400" y="303510"/>
        <a:ext cx="470271" cy="313513"/>
      </dsp:txXfrm>
    </dsp:sp>
    <dsp:sp modelId="{BBA5360E-6900-B94E-9B84-6837CE633F77}">
      <dsp:nvSpPr>
        <dsp:cNvPr id="0" name=""/>
        <dsp:cNvSpPr/>
      </dsp:nvSpPr>
      <dsp:spPr>
        <a:xfrm>
          <a:off x="706049" y="303510"/>
          <a:ext cx="783784" cy="313513"/>
        </a:xfrm>
        <a:prstGeom prst="chevron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/>
          </a:r>
          <a:br>
            <a:rPr lang="es-ES" sz="1000" kern="1200" dirty="0" smtClean="0"/>
          </a:br>
          <a:endParaRPr lang="es-ES" sz="1000" kern="1200" dirty="0"/>
        </a:p>
      </dsp:txBody>
      <dsp:txXfrm>
        <a:off x="862806" y="303510"/>
        <a:ext cx="470271" cy="313513"/>
      </dsp:txXfrm>
    </dsp:sp>
    <dsp:sp modelId="{97F2B77E-837E-974B-A3AC-2EBCA299A239}">
      <dsp:nvSpPr>
        <dsp:cNvPr id="0" name=""/>
        <dsp:cNvSpPr/>
      </dsp:nvSpPr>
      <dsp:spPr>
        <a:xfrm>
          <a:off x="1411455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dirty="0"/>
        </a:p>
      </dsp:txBody>
      <dsp:txXfrm>
        <a:off x="1568212" y="303510"/>
        <a:ext cx="470271" cy="3135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862EF6-45F1-0147-83D5-0441E5EB217A}">
      <dsp:nvSpPr>
        <dsp:cNvPr id="0" name=""/>
        <dsp:cNvSpPr/>
      </dsp:nvSpPr>
      <dsp:spPr>
        <a:xfrm>
          <a:off x="564576" y="0"/>
          <a:ext cx="3532964" cy="3532964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3F4D5AD-0627-694D-8B30-EA58A1D1EF67}">
      <dsp:nvSpPr>
        <dsp:cNvPr id="0" name=""/>
        <dsp:cNvSpPr/>
      </dsp:nvSpPr>
      <dsp:spPr>
        <a:xfrm>
          <a:off x="900208" y="335631"/>
          <a:ext cx="1377855" cy="137785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 smtClean="0"/>
            <a:t>Valores a corto plazo</a:t>
          </a:r>
          <a:endParaRPr lang="es-ES" sz="1700" kern="1200" dirty="0"/>
        </a:p>
      </dsp:txBody>
      <dsp:txXfrm>
        <a:off x="967469" y="402892"/>
        <a:ext cx="1243333" cy="1243333"/>
      </dsp:txXfrm>
    </dsp:sp>
    <dsp:sp modelId="{7415A39B-A50A-7A48-A272-E485F9B66458}">
      <dsp:nvSpPr>
        <dsp:cNvPr id="0" name=""/>
        <dsp:cNvSpPr/>
      </dsp:nvSpPr>
      <dsp:spPr>
        <a:xfrm>
          <a:off x="2384052" y="335631"/>
          <a:ext cx="1377855" cy="137785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13333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 smtClean="0"/>
            <a:t>Gran liquidez</a:t>
          </a:r>
          <a:endParaRPr lang="es-ES" sz="1700" kern="1200" dirty="0"/>
        </a:p>
      </dsp:txBody>
      <dsp:txXfrm>
        <a:off x="2451313" y="402892"/>
        <a:ext cx="1243333" cy="1243333"/>
      </dsp:txXfrm>
    </dsp:sp>
    <dsp:sp modelId="{0E697292-E311-6949-A831-1FA156BA9777}">
      <dsp:nvSpPr>
        <dsp:cNvPr id="0" name=""/>
        <dsp:cNvSpPr/>
      </dsp:nvSpPr>
      <dsp:spPr>
        <a:xfrm>
          <a:off x="900208" y="1819476"/>
          <a:ext cx="1377855" cy="137785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26667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 smtClean="0"/>
            <a:t>Convertibles en efectivo</a:t>
          </a:r>
          <a:endParaRPr lang="es-ES" sz="1700" kern="1200" dirty="0"/>
        </a:p>
      </dsp:txBody>
      <dsp:txXfrm>
        <a:off x="967469" y="1886737"/>
        <a:ext cx="1243333" cy="1243333"/>
      </dsp:txXfrm>
    </dsp:sp>
    <dsp:sp modelId="{0D5194E9-A23B-F34B-A0C8-DF01FF70418E}">
      <dsp:nvSpPr>
        <dsp:cNvPr id="0" name=""/>
        <dsp:cNvSpPr/>
      </dsp:nvSpPr>
      <dsp:spPr>
        <a:xfrm>
          <a:off x="2384052" y="1819476"/>
          <a:ext cx="1377855" cy="137785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 smtClean="0"/>
            <a:t>Poco riesgo de cambio en su valor</a:t>
          </a:r>
          <a:endParaRPr lang="es-ES" sz="1700" kern="1200" dirty="0"/>
        </a:p>
      </dsp:txBody>
      <dsp:txXfrm>
        <a:off x="2451313" y="1886737"/>
        <a:ext cx="1243333" cy="12433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43" y="303510"/>
          <a:ext cx="783784" cy="313513"/>
        </a:xfrm>
        <a:prstGeom prst="chevron">
          <a:avLst/>
        </a:prstGeom>
        <a:solidFill>
          <a:schemeClr val="accent4"/>
        </a:solidFill>
        <a:ln w="12700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NIF C-1</a:t>
          </a:r>
          <a:br>
            <a:rPr lang="es-ES" sz="1000" kern="1200" dirty="0" smtClean="0"/>
          </a:br>
          <a:endParaRPr lang="es-ES" sz="1000" kern="1200" dirty="0"/>
        </a:p>
      </dsp:txBody>
      <dsp:txXfrm>
        <a:off x="157400" y="303510"/>
        <a:ext cx="470271" cy="313513"/>
      </dsp:txXfrm>
    </dsp:sp>
    <dsp:sp modelId="{BBA5360E-6900-B94E-9B84-6837CE633F77}">
      <dsp:nvSpPr>
        <dsp:cNvPr id="0" name=""/>
        <dsp:cNvSpPr/>
      </dsp:nvSpPr>
      <dsp:spPr>
        <a:xfrm>
          <a:off x="706049" y="303510"/>
          <a:ext cx="783784" cy="313513"/>
        </a:xfrm>
        <a:prstGeom prst="chevron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/>
          </a:r>
          <a:br>
            <a:rPr lang="es-ES" sz="1000" kern="1200" dirty="0" smtClean="0"/>
          </a:br>
          <a:endParaRPr lang="es-ES" sz="1000" kern="1200" dirty="0"/>
        </a:p>
      </dsp:txBody>
      <dsp:txXfrm>
        <a:off x="862806" y="303510"/>
        <a:ext cx="470271" cy="313513"/>
      </dsp:txXfrm>
    </dsp:sp>
    <dsp:sp modelId="{97F2B77E-837E-974B-A3AC-2EBCA299A239}">
      <dsp:nvSpPr>
        <dsp:cNvPr id="0" name=""/>
        <dsp:cNvSpPr/>
      </dsp:nvSpPr>
      <dsp:spPr>
        <a:xfrm>
          <a:off x="1411455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dirty="0"/>
        </a:p>
      </dsp:txBody>
      <dsp:txXfrm>
        <a:off x="1568212" y="303510"/>
        <a:ext cx="470271" cy="31351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43" y="303510"/>
          <a:ext cx="783784" cy="313513"/>
        </a:xfrm>
        <a:prstGeom prst="chevron">
          <a:avLst/>
        </a:prstGeom>
        <a:solidFill>
          <a:schemeClr val="accent4"/>
        </a:solidFill>
        <a:ln w="12700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NIF C-1</a:t>
          </a:r>
          <a:br>
            <a:rPr lang="es-ES" sz="1000" kern="1200" dirty="0" smtClean="0"/>
          </a:br>
          <a:endParaRPr lang="es-ES" sz="1000" kern="1200" dirty="0"/>
        </a:p>
      </dsp:txBody>
      <dsp:txXfrm>
        <a:off x="157400" y="303510"/>
        <a:ext cx="470271" cy="313513"/>
      </dsp:txXfrm>
    </dsp:sp>
    <dsp:sp modelId="{BBA5360E-6900-B94E-9B84-6837CE633F77}">
      <dsp:nvSpPr>
        <dsp:cNvPr id="0" name=""/>
        <dsp:cNvSpPr/>
      </dsp:nvSpPr>
      <dsp:spPr>
        <a:xfrm>
          <a:off x="706049" y="303510"/>
          <a:ext cx="783784" cy="313513"/>
        </a:xfrm>
        <a:prstGeom prst="chevron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/>
          </a:r>
          <a:br>
            <a:rPr lang="es-ES" sz="1000" kern="1200" dirty="0" smtClean="0"/>
          </a:br>
          <a:endParaRPr lang="es-ES" sz="1000" kern="1200" dirty="0"/>
        </a:p>
      </dsp:txBody>
      <dsp:txXfrm>
        <a:off x="862806" y="303510"/>
        <a:ext cx="470271" cy="313513"/>
      </dsp:txXfrm>
    </dsp:sp>
    <dsp:sp modelId="{97F2B77E-837E-974B-A3AC-2EBCA299A239}">
      <dsp:nvSpPr>
        <dsp:cNvPr id="0" name=""/>
        <dsp:cNvSpPr/>
      </dsp:nvSpPr>
      <dsp:spPr>
        <a:xfrm>
          <a:off x="1411455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dirty="0"/>
        </a:p>
      </dsp:txBody>
      <dsp:txXfrm>
        <a:off x="1568212" y="303510"/>
        <a:ext cx="470271" cy="31351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B7C7CE-3367-A442-BA63-6E1582319797}">
      <dsp:nvSpPr>
        <dsp:cNvPr id="0" name=""/>
        <dsp:cNvSpPr/>
      </dsp:nvSpPr>
      <dsp:spPr>
        <a:xfrm>
          <a:off x="1831" y="0"/>
          <a:ext cx="1797431" cy="4488113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Metales preciosos amonedados</a:t>
          </a:r>
          <a:endParaRPr lang="es-ES" sz="2100" kern="1200" dirty="0"/>
        </a:p>
      </dsp:txBody>
      <dsp:txXfrm>
        <a:off x="1831" y="0"/>
        <a:ext cx="1797431" cy="1346433"/>
      </dsp:txXfrm>
    </dsp:sp>
    <dsp:sp modelId="{E1FC3B9B-5039-4F4C-A474-BA8E1865A236}">
      <dsp:nvSpPr>
        <dsp:cNvPr id="0" name=""/>
        <dsp:cNvSpPr/>
      </dsp:nvSpPr>
      <dsp:spPr>
        <a:xfrm>
          <a:off x="181574" y="1347748"/>
          <a:ext cx="1437944" cy="135322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Valor Razonable</a:t>
          </a:r>
          <a:endParaRPr lang="es-ES" sz="1600" kern="1200" dirty="0"/>
        </a:p>
      </dsp:txBody>
      <dsp:txXfrm>
        <a:off x="221209" y="1387383"/>
        <a:ext cx="1358674" cy="1273957"/>
      </dsp:txXfrm>
    </dsp:sp>
    <dsp:sp modelId="{F44A102F-58DC-E440-BA11-EF109D4BA5AA}">
      <dsp:nvSpPr>
        <dsp:cNvPr id="0" name=""/>
        <dsp:cNvSpPr/>
      </dsp:nvSpPr>
      <dsp:spPr>
        <a:xfrm>
          <a:off x="181574" y="2909165"/>
          <a:ext cx="1437944" cy="1353227"/>
        </a:xfrm>
        <a:prstGeom prst="roundRect">
          <a:avLst>
            <a:gd name="adj" fmla="val 10000"/>
          </a:avLst>
        </a:prstGeom>
        <a:solidFill>
          <a:schemeClr val="accent4">
            <a:hueOff val="61170"/>
            <a:satOff val="1964"/>
            <a:lumOff val="-15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Valor neto de realización</a:t>
          </a:r>
          <a:endParaRPr lang="es-ES" sz="1600" kern="1200" dirty="0"/>
        </a:p>
      </dsp:txBody>
      <dsp:txXfrm>
        <a:off x="221209" y="2948800"/>
        <a:ext cx="1358674" cy="1273957"/>
      </dsp:txXfrm>
    </dsp:sp>
    <dsp:sp modelId="{6547C40B-527C-874D-8591-812B5E556D55}">
      <dsp:nvSpPr>
        <dsp:cNvPr id="0" name=""/>
        <dsp:cNvSpPr/>
      </dsp:nvSpPr>
      <dsp:spPr>
        <a:xfrm>
          <a:off x="1934070" y="0"/>
          <a:ext cx="1797431" cy="4488113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Denominados en moneda extranjera</a:t>
          </a:r>
          <a:endParaRPr lang="es-ES" sz="2100" kern="1200" dirty="0"/>
        </a:p>
      </dsp:txBody>
      <dsp:txXfrm>
        <a:off x="1934070" y="0"/>
        <a:ext cx="1797431" cy="1346433"/>
      </dsp:txXfrm>
    </dsp:sp>
    <dsp:sp modelId="{B74B97CE-4E76-4D4F-9A29-B01CFB7CF991}">
      <dsp:nvSpPr>
        <dsp:cNvPr id="0" name=""/>
        <dsp:cNvSpPr/>
      </dsp:nvSpPr>
      <dsp:spPr>
        <a:xfrm>
          <a:off x="2113813" y="1347748"/>
          <a:ext cx="1437944" cy="1353227"/>
        </a:xfrm>
        <a:prstGeom prst="roundRect">
          <a:avLst>
            <a:gd name="adj" fmla="val 10000"/>
          </a:avLst>
        </a:prstGeom>
        <a:solidFill>
          <a:schemeClr val="accent4">
            <a:hueOff val="122340"/>
            <a:satOff val="3928"/>
            <a:lumOff val="-308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err="1" smtClean="0"/>
            <a:t>Reexpresarse</a:t>
          </a:r>
          <a:r>
            <a:rPr lang="es-ES" sz="1600" kern="1200" dirty="0" smtClean="0"/>
            <a:t> a moneda de informe</a:t>
          </a:r>
          <a:endParaRPr lang="es-ES" sz="1600" kern="1200" dirty="0"/>
        </a:p>
      </dsp:txBody>
      <dsp:txXfrm>
        <a:off x="2153448" y="1387383"/>
        <a:ext cx="1358674" cy="1273957"/>
      </dsp:txXfrm>
    </dsp:sp>
    <dsp:sp modelId="{D05ADB3B-C1BF-A548-B94C-ABA80F38F60A}">
      <dsp:nvSpPr>
        <dsp:cNvPr id="0" name=""/>
        <dsp:cNvSpPr/>
      </dsp:nvSpPr>
      <dsp:spPr>
        <a:xfrm>
          <a:off x="2113813" y="2909165"/>
          <a:ext cx="1437944" cy="1353227"/>
        </a:xfrm>
        <a:prstGeom prst="roundRect">
          <a:avLst>
            <a:gd name="adj" fmla="val 10000"/>
          </a:avLst>
        </a:prstGeom>
        <a:solidFill>
          <a:schemeClr val="accent4">
            <a:hueOff val="183510"/>
            <a:satOff val="5892"/>
            <a:lumOff val="-462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Tipo de cambio a la fecha de cierre</a:t>
          </a:r>
          <a:endParaRPr lang="es-ES" sz="1600" kern="1200" dirty="0"/>
        </a:p>
      </dsp:txBody>
      <dsp:txXfrm>
        <a:off x="2153448" y="2948800"/>
        <a:ext cx="1358674" cy="1273957"/>
      </dsp:txXfrm>
    </dsp:sp>
    <dsp:sp modelId="{5E722FDE-3080-2647-9EC7-6D3875725BD0}">
      <dsp:nvSpPr>
        <dsp:cNvPr id="0" name=""/>
        <dsp:cNvSpPr/>
      </dsp:nvSpPr>
      <dsp:spPr>
        <a:xfrm>
          <a:off x="3866308" y="0"/>
          <a:ext cx="1797431" cy="4488113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Denominados en otros tipo de intercambio</a:t>
          </a:r>
          <a:endParaRPr lang="es-ES" sz="2100" kern="1200" dirty="0"/>
        </a:p>
      </dsp:txBody>
      <dsp:txXfrm>
        <a:off x="3866308" y="0"/>
        <a:ext cx="1797431" cy="1346433"/>
      </dsp:txXfrm>
    </dsp:sp>
    <dsp:sp modelId="{359C6CA0-4858-C84A-ADB3-3272ED4C147F}">
      <dsp:nvSpPr>
        <dsp:cNvPr id="0" name=""/>
        <dsp:cNvSpPr/>
      </dsp:nvSpPr>
      <dsp:spPr>
        <a:xfrm>
          <a:off x="4046051" y="1347748"/>
          <a:ext cx="1437944" cy="1353227"/>
        </a:xfrm>
        <a:prstGeom prst="roundRect">
          <a:avLst>
            <a:gd name="adj" fmla="val 10000"/>
          </a:avLst>
        </a:prstGeom>
        <a:solidFill>
          <a:schemeClr val="accent4">
            <a:hueOff val="244680"/>
            <a:satOff val="7856"/>
            <a:lumOff val="-616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UDIS</a:t>
          </a:r>
          <a:endParaRPr lang="es-ES" sz="1600" kern="1200" dirty="0"/>
        </a:p>
      </dsp:txBody>
      <dsp:txXfrm>
        <a:off x="4085686" y="1387383"/>
        <a:ext cx="1358674" cy="1273957"/>
      </dsp:txXfrm>
    </dsp:sp>
    <dsp:sp modelId="{52B7CF09-346A-C642-B507-ACF86427B225}">
      <dsp:nvSpPr>
        <dsp:cNvPr id="0" name=""/>
        <dsp:cNvSpPr/>
      </dsp:nvSpPr>
      <dsp:spPr>
        <a:xfrm>
          <a:off x="4046051" y="2909165"/>
          <a:ext cx="1437944" cy="1353227"/>
        </a:xfrm>
        <a:prstGeom prst="roundRect">
          <a:avLst>
            <a:gd name="adj" fmla="val 10000"/>
          </a:avLst>
        </a:prstGeom>
        <a:solidFill>
          <a:schemeClr val="accent4">
            <a:hueOff val="305850"/>
            <a:satOff val="9820"/>
            <a:lumOff val="-770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err="1" smtClean="0"/>
            <a:t>Reexpresarse</a:t>
          </a:r>
          <a:r>
            <a:rPr lang="es-ES" sz="1600" kern="1200" dirty="0" smtClean="0"/>
            <a:t> a a  la medida de intercambio </a:t>
          </a:r>
          <a:r>
            <a:rPr lang="es-ES" sz="1600" kern="1200" dirty="0" smtClean="0"/>
            <a:t>a la fecha de cierre</a:t>
          </a:r>
          <a:endParaRPr lang="es-ES" sz="1600" kern="1200" dirty="0"/>
        </a:p>
      </dsp:txBody>
      <dsp:txXfrm>
        <a:off x="4085686" y="2948800"/>
        <a:ext cx="1358674" cy="1273957"/>
      </dsp:txXfrm>
    </dsp:sp>
    <dsp:sp modelId="{7982FEE0-E302-7849-A745-A936BE4EA7AD}">
      <dsp:nvSpPr>
        <dsp:cNvPr id="0" name=""/>
        <dsp:cNvSpPr/>
      </dsp:nvSpPr>
      <dsp:spPr>
        <a:xfrm>
          <a:off x="5798547" y="0"/>
          <a:ext cx="1797431" cy="4488113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Inv. Disponibles a la vista</a:t>
          </a:r>
          <a:endParaRPr lang="es-ES" sz="2100" kern="1200" dirty="0"/>
        </a:p>
      </dsp:txBody>
      <dsp:txXfrm>
        <a:off x="5798547" y="0"/>
        <a:ext cx="1797431" cy="1346433"/>
      </dsp:txXfrm>
    </dsp:sp>
    <dsp:sp modelId="{93A858A2-A53A-3D4A-9A33-D5A20536C5F9}">
      <dsp:nvSpPr>
        <dsp:cNvPr id="0" name=""/>
        <dsp:cNvSpPr/>
      </dsp:nvSpPr>
      <dsp:spPr>
        <a:xfrm>
          <a:off x="5978290" y="1347748"/>
          <a:ext cx="1437944" cy="1353227"/>
        </a:xfrm>
        <a:prstGeom prst="roundRect">
          <a:avLst>
            <a:gd name="adj" fmla="val 10000"/>
          </a:avLst>
        </a:prstGeom>
        <a:solidFill>
          <a:schemeClr val="accent4">
            <a:hueOff val="367020"/>
            <a:satOff val="11784"/>
            <a:lumOff val="-924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Valor Razonable utilizando valor neto de realización</a:t>
          </a:r>
          <a:endParaRPr lang="es-ES" sz="1600" kern="1200" dirty="0"/>
        </a:p>
      </dsp:txBody>
      <dsp:txXfrm>
        <a:off x="6017925" y="1387383"/>
        <a:ext cx="1358674" cy="1273957"/>
      </dsp:txXfrm>
    </dsp:sp>
    <dsp:sp modelId="{CB6AE63F-36CC-AF4E-BB35-33527A412082}">
      <dsp:nvSpPr>
        <dsp:cNvPr id="0" name=""/>
        <dsp:cNvSpPr/>
      </dsp:nvSpPr>
      <dsp:spPr>
        <a:xfrm>
          <a:off x="5978290" y="2909165"/>
          <a:ext cx="1437944" cy="1353227"/>
        </a:xfrm>
        <a:prstGeom prst="roundRect">
          <a:avLst>
            <a:gd name="adj" fmla="val 10000"/>
          </a:avLst>
        </a:prstGeom>
        <a:solidFill>
          <a:schemeClr val="accent4">
            <a:hueOff val="428190"/>
            <a:satOff val="13748"/>
            <a:lumOff val="-1078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Efectos y rendimientos generados se reconocen en </a:t>
          </a:r>
          <a:r>
            <a:rPr lang="es-ES" sz="1600" kern="1200" dirty="0" smtClean="0"/>
            <a:t>resultados</a:t>
          </a:r>
          <a:endParaRPr lang="es-ES" sz="1600" kern="1200" dirty="0"/>
        </a:p>
      </dsp:txBody>
      <dsp:txXfrm>
        <a:off x="6017925" y="2948800"/>
        <a:ext cx="1358674" cy="127395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43" y="303510"/>
          <a:ext cx="783784" cy="313513"/>
        </a:xfrm>
        <a:prstGeom prst="chevron">
          <a:avLst/>
        </a:prstGeom>
        <a:solidFill>
          <a:schemeClr val="accent4"/>
        </a:solidFill>
        <a:ln w="12700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NIF C-1</a:t>
          </a:r>
          <a:br>
            <a:rPr lang="es-ES" sz="1000" kern="1200" dirty="0" smtClean="0"/>
          </a:br>
          <a:endParaRPr lang="es-ES" sz="1000" kern="1200" dirty="0"/>
        </a:p>
      </dsp:txBody>
      <dsp:txXfrm>
        <a:off x="157400" y="303510"/>
        <a:ext cx="470271" cy="313513"/>
      </dsp:txXfrm>
    </dsp:sp>
    <dsp:sp modelId="{BBA5360E-6900-B94E-9B84-6837CE633F77}">
      <dsp:nvSpPr>
        <dsp:cNvPr id="0" name=""/>
        <dsp:cNvSpPr/>
      </dsp:nvSpPr>
      <dsp:spPr>
        <a:xfrm>
          <a:off x="706049" y="303510"/>
          <a:ext cx="783784" cy="313513"/>
        </a:xfrm>
        <a:prstGeom prst="chevron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/>
          </a:r>
          <a:br>
            <a:rPr lang="es-ES" sz="1000" kern="1200" dirty="0" smtClean="0"/>
          </a:br>
          <a:endParaRPr lang="es-ES" sz="1000" kern="1200" dirty="0"/>
        </a:p>
      </dsp:txBody>
      <dsp:txXfrm>
        <a:off x="862806" y="303510"/>
        <a:ext cx="470271" cy="313513"/>
      </dsp:txXfrm>
    </dsp:sp>
    <dsp:sp modelId="{97F2B77E-837E-974B-A3AC-2EBCA299A239}">
      <dsp:nvSpPr>
        <dsp:cNvPr id="0" name=""/>
        <dsp:cNvSpPr/>
      </dsp:nvSpPr>
      <dsp:spPr>
        <a:xfrm>
          <a:off x="1411455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dirty="0"/>
        </a:p>
      </dsp:txBody>
      <dsp:txXfrm>
        <a:off x="1568212" y="303510"/>
        <a:ext cx="470271" cy="31351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43" y="303510"/>
          <a:ext cx="783784" cy="313513"/>
        </a:xfrm>
        <a:prstGeom prst="chevron">
          <a:avLst/>
        </a:prstGeom>
        <a:solidFill>
          <a:schemeClr val="accent4"/>
        </a:solidFill>
        <a:ln w="12700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NIF C-1</a:t>
          </a:r>
          <a:br>
            <a:rPr lang="es-ES" sz="1000" kern="1200" dirty="0" smtClean="0"/>
          </a:br>
          <a:endParaRPr lang="es-ES" sz="1000" kern="1200" dirty="0"/>
        </a:p>
      </dsp:txBody>
      <dsp:txXfrm>
        <a:off x="157400" y="303510"/>
        <a:ext cx="470271" cy="313513"/>
      </dsp:txXfrm>
    </dsp:sp>
    <dsp:sp modelId="{BBA5360E-6900-B94E-9B84-6837CE633F77}">
      <dsp:nvSpPr>
        <dsp:cNvPr id="0" name=""/>
        <dsp:cNvSpPr/>
      </dsp:nvSpPr>
      <dsp:spPr>
        <a:xfrm>
          <a:off x="706049" y="303510"/>
          <a:ext cx="783784" cy="313513"/>
        </a:xfrm>
        <a:prstGeom prst="chevron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/>
          </a:r>
          <a:br>
            <a:rPr lang="es-ES" sz="1000" kern="1200" dirty="0" smtClean="0"/>
          </a:br>
          <a:endParaRPr lang="es-ES" sz="1000" kern="1200" dirty="0"/>
        </a:p>
      </dsp:txBody>
      <dsp:txXfrm>
        <a:off x="862806" y="303510"/>
        <a:ext cx="470271" cy="313513"/>
      </dsp:txXfrm>
    </dsp:sp>
    <dsp:sp modelId="{97F2B77E-837E-974B-A3AC-2EBCA299A239}">
      <dsp:nvSpPr>
        <dsp:cNvPr id="0" name=""/>
        <dsp:cNvSpPr/>
      </dsp:nvSpPr>
      <dsp:spPr>
        <a:xfrm>
          <a:off x="1411455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dirty="0"/>
        </a:p>
      </dsp:txBody>
      <dsp:txXfrm>
        <a:off x="1568212" y="303510"/>
        <a:ext cx="470271" cy="31351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43" y="303510"/>
          <a:ext cx="783784" cy="313513"/>
        </a:xfrm>
        <a:prstGeom prst="chevron">
          <a:avLst/>
        </a:prstGeom>
        <a:solidFill>
          <a:schemeClr val="accent4"/>
        </a:solidFill>
        <a:ln w="12700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NIF C-1</a:t>
          </a:r>
          <a:br>
            <a:rPr lang="es-ES" sz="1000" kern="1200" dirty="0" smtClean="0"/>
          </a:br>
          <a:endParaRPr lang="es-ES" sz="1000" kern="1200" dirty="0"/>
        </a:p>
      </dsp:txBody>
      <dsp:txXfrm>
        <a:off x="157400" y="303510"/>
        <a:ext cx="470271" cy="313513"/>
      </dsp:txXfrm>
    </dsp:sp>
    <dsp:sp modelId="{BBA5360E-6900-B94E-9B84-6837CE633F77}">
      <dsp:nvSpPr>
        <dsp:cNvPr id="0" name=""/>
        <dsp:cNvSpPr/>
      </dsp:nvSpPr>
      <dsp:spPr>
        <a:xfrm>
          <a:off x="706049" y="303510"/>
          <a:ext cx="783784" cy="313513"/>
        </a:xfrm>
        <a:prstGeom prst="chevron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/>
          </a:r>
          <a:br>
            <a:rPr lang="es-ES" sz="1000" kern="1200" dirty="0" smtClean="0"/>
          </a:br>
          <a:endParaRPr lang="es-ES" sz="1000" kern="1200" dirty="0"/>
        </a:p>
      </dsp:txBody>
      <dsp:txXfrm>
        <a:off x="862806" y="303510"/>
        <a:ext cx="470271" cy="313513"/>
      </dsp:txXfrm>
    </dsp:sp>
    <dsp:sp modelId="{97F2B77E-837E-974B-A3AC-2EBCA299A239}">
      <dsp:nvSpPr>
        <dsp:cNvPr id="0" name=""/>
        <dsp:cNvSpPr/>
      </dsp:nvSpPr>
      <dsp:spPr>
        <a:xfrm>
          <a:off x="1411455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dirty="0"/>
        </a:p>
      </dsp:txBody>
      <dsp:txXfrm>
        <a:off x="1568212" y="303510"/>
        <a:ext cx="470271" cy="31351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46D8E7-3AE4-C84D-A76A-A66B75B0F21B}">
      <dsp:nvSpPr>
        <dsp:cNvPr id="0" name=""/>
        <dsp:cNvSpPr/>
      </dsp:nvSpPr>
      <dsp:spPr>
        <a:xfrm>
          <a:off x="3587" y="2372861"/>
          <a:ext cx="943595" cy="731446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Bolet</a:t>
          </a:r>
          <a:r>
            <a:rPr lang="es-ES" sz="1800" kern="1200" dirty="0" smtClean="0"/>
            <a:t>í</a:t>
          </a:r>
          <a:r>
            <a:rPr lang="es-ES" sz="1800" kern="1200" dirty="0" smtClean="0"/>
            <a:t>n C3</a:t>
          </a:r>
          <a:endParaRPr lang="es-ES" sz="1800" kern="1200" dirty="0"/>
        </a:p>
      </dsp:txBody>
      <dsp:txXfrm>
        <a:off x="25010" y="2394284"/>
        <a:ext cx="900749" cy="688600"/>
      </dsp:txXfrm>
    </dsp:sp>
    <dsp:sp modelId="{76D6C1A0-0012-144C-903C-228DE9A19EE9}">
      <dsp:nvSpPr>
        <dsp:cNvPr id="0" name=""/>
        <dsp:cNvSpPr/>
      </dsp:nvSpPr>
      <dsp:spPr>
        <a:xfrm rot="17073045">
          <a:off x="613496" y="2290918"/>
          <a:ext cx="891300" cy="32619"/>
        </a:xfrm>
        <a:custGeom>
          <a:avLst/>
          <a:gdLst/>
          <a:ahLst/>
          <a:cxnLst/>
          <a:rect l="0" t="0" r="0" b="0"/>
          <a:pathLst>
            <a:path>
              <a:moveTo>
                <a:pt x="0" y="16309"/>
              </a:moveTo>
              <a:lnTo>
                <a:pt x="891300" y="16309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036864" y="2284945"/>
        <a:ext cx="44565" cy="44565"/>
      </dsp:txXfrm>
    </dsp:sp>
    <dsp:sp modelId="{7CCB8B88-BC38-FE4B-9F0D-2053416F3344}">
      <dsp:nvSpPr>
        <dsp:cNvPr id="0" name=""/>
        <dsp:cNvSpPr/>
      </dsp:nvSpPr>
      <dsp:spPr>
        <a:xfrm>
          <a:off x="1171110" y="1522493"/>
          <a:ext cx="1658407" cy="706756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Valuaci</a:t>
          </a:r>
          <a:r>
            <a:rPr lang="es-ES" sz="1800" kern="1200" dirty="0" smtClean="0"/>
            <a:t>ón</a:t>
          </a:r>
          <a:endParaRPr lang="es-ES" sz="1800" kern="1200" dirty="0"/>
        </a:p>
      </dsp:txBody>
      <dsp:txXfrm>
        <a:off x="1191810" y="1543193"/>
        <a:ext cx="1617007" cy="665356"/>
      </dsp:txXfrm>
    </dsp:sp>
    <dsp:sp modelId="{FE18BE63-A84A-A041-97D2-86F7479B0D1D}">
      <dsp:nvSpPr>
        <dsp:cNvPr id="0" name=""/>
        <dsp:cNvSpPr/>
      </dsp:nvSpPr>
      <dsp:spPr>
        <a:xfrm rot="18893813">
          <a:off x="2585454" y="1271835"/>
          <a:ext cx="1659357" cy="32619"/>
        </a:xfrm>
        <a:custGeom>
          <a:avLst/>
          <a:gdLst/>
          <a:ahLst/>
          <a:cxnLst/>
          <a:rect l="0" t="0" r="0" b="0"/>
          <a:pathLst>
            <a:path>
              <a:moveTo>
                <a:pt x="0" y="16309"/>
              </a:moveTo>
              <a:lnTo>
                <a:pt x="1659357" y="16309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373649" y="1246661"/>
        <a:ext cx="82967" cy="82967"/>
      </dsp:txXfrm>
    </dsp:sp>
    <dsp:sp modelId="{33F2FC73-CBF1-1948-A875-B7E9C00E2FC1}">
      <dsp:nvSpPr>
        <dsp:cNvPr id="0" name=""/>
        <dsp:cNvSpPr/>
      </dsp:nvSpPr>
      <dsp:spPr>
        <a:xfrm>
          <a:off x="4000747" y="332194"/>
          <a:ext cx="3612445" cy="736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1) Valor pactado originalmente</a:t>
          </a:r>
        </a:p>
      </dsp:txBody>
      <dsp:txXfrm>
        <a:off x="4022317" y="353764"/>
        <a:ext cx="3569305" cy="693308"/>
      </dsp:txXfrm>
    </dsp:sp>
    <dsp:sp modelId="{305024BA-EE6B-0149-B837-8E5946E5252D}">
      <dsp:nvSpPr>
        <dsp:cNvPr id="0" name=""/>
        <dsp:cNvSpPr/>
      </dsp:nvSpPr>
      <dsp:spPr>
        <a:xfrm rot="20714585">
          <a:off x="2809543" y="1705307"/>
          <a:ext cx="1211179" cy="32619"/>
        </a:xfrm>
        <a:custGeom>
          <a:avLst/>
          <a:gdLst/>
          <a:ahLst/>
          <a:cxnLst/>
          <a:rect l="0" t="0" r="0" b="0"/>
          <a:pathLst>
            <a:path>
              <a:moveTo>
                <a:pt x="0" y="16309"/>
              </a:moveTo>
              <a:lnTo>
                <a:pt x="1211179" y="16309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384853" y="1691337"/>
        <a:ext cx="60558" cy="60558"/>
      </dsp:txXfrm>
    </dsp:sp>
    <dsp:sp modelId="{38252F67-BC50-4841-AF78-0492B96B2FB2}">
      <dsp:nvSpPr>
        <dsp:cNvPr id="0" name=""/>
        <dsp:cNvSpPr/>
      </dsp:nvSpPr>
      <dsp:spPr>
        <a:xfrm>
          <a:off x="4000747" y="1199137"/>
          <a:ext cx="3612445" cy="736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2) Valor razonable (descuentos, bonificaciones y estimaciones)</a:t>
          </a:r>
          <a:endParaRPr lang="es-ES" sz="1800" kern="1200" dirty="0"/>
        </a:p>
      </dsp:txBody>
      <dsp:txXfrm>
        <a:off x="4022317" y="1220707"/>
        <a:ext cx="3569305" cy="693308"/>
      </dsp:txXfrm>
    </dsp:sp>
    <dsp:sp modelId="{1880262D-7611-4245-B18F-342C97F317B5}">
      <dsp:nvSpPr>
        <dsp:cNvPr id="0" name=""/>
        <dsp:cNvSpPr/>
      </dsp:nvSpPr>
      <dsp:spPr>
        <a:xfrm rot="1529486">
          <a:off x="2766360" y="2138778"/>
          <a:ext cx="1297545" cy="32619"/>
        </a:xfrm>
        <a:custGeom>
          <a:avLst/>
          <a:gdLst/>
          <a:ahLst/>
          <a:cxnLst/>
          <a:rect l="0" t="0" r="0" b="0"/>
          <a:pathLst>
            <a:path>
              <a:moveTo>
                <a:pt x="0" y="16309"/>
              </a:moveTo>
              <a:lnTo>
                <a:pt x="1297545" y="16309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382694" y="2122649"/>
        <a:ext cx="64877" cy="64877"/>
      </dsp:txXfrm>
    </dsp:sp>
    <dsp:sp modelId="{A6AFA346-893C-9544-8082-460D57AA224D}">
      <dsp:nvSpPr>
        <dsp:cNvPr id="0" name=""/>
        <dsp:cNvSpPr/>
      </dsp:nvSpPr>
      <dsp:spPr>
        <a:xfrm>
          <a:off x="4000747" y="2066080"/>
          <a:ext cx="3612445" cy="736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CXC LP considerar VP de flujos esperados</a:t>
          </a:r>
          <a:endParaRPr lang="es-ES" sz="1800" kern="1200" dirty="0"/>
        </a:p>
      </dsp:txBody>
      <dsp:txXfrm>
        <a:off x="4022317" y="2087650"/>
        <a:ext cx="3569305" cy="693308"/>
      </dsp:txXfrm>
    </dsp:sp>
    <dsp:sp modelId="{B64D5CB4-81BC-2644-A912-A6CA3D99E8C5}">
      <dsp:nvSpPr>
        <dsp:cNvPr id="0" name=""/>
        <dsp:cNvSpPr/>
      </dsp:nvSpPr>
      <dsp:spPr>
        <a:xfrm rot="3035406">
          <a:off x="2492707" y="2572249"/>
          <a:ext cx="1844850" cy="32619"/>
        </a:xfrm>
        <a:custGeom>
          <a:avLst/>
          <a:gdLst/>
          <a:ahLst/>
          <a:cxnLst/>
          <a:rect l="0" t="0" r="0" b="0"/>
          <a:pathLst>
            <a:path>
              <a:moveTo>
                <a:pt x="0" y="16309"/>
              </a:moveTo>
              <a:lnTo>
                <a:pt x="1844850" y="16309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3369011" y="2542438"/>
        <a:ext cx="92242" cy="92242"/>
      </dsp:txXfrm>
    </dsp:sp>
    <dsp:sp modelId="{6705519F-AFE1-254C-83D8-D24B8D4810DC}">
      <dsp:nvSpPr>
        <dsp:cNvPr id="0" name=""/>
        <dsp:cNvSpPr/>
      </dsp:nvSpPr>
      <dsp:spPr>
        <a:xfrm>
          <a:off x="4000747" y="2933023"/>
          <a:ext cx="3612445" cy="73644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 smtClean="0"/>
            <a:t>Intereses se reconocen como ingreso en el periodo en que se devenguen</a:t>
          </a:r>
          <a:endParaRPr lang="es-ES" sz="1700" kern="1200" dirty="0"/>
        </a:p>
      </dsp:txBody>
      <dsp:txXfrm>
        <a:off x="4022317" y="2954593"/>
        <a:ext cx="3569305" cy="693308"/>
      </dsp:txXfrm>
    </dsp:sp>
    <dsp:sp modelId="{A4110CD8-CB6B-1F4A-BA9D-74158662045D}">
      <dsp:nvSpPr>
        <dsp:cNvPr id="0" name=""/>
        <dsp:cNvSpPr/>
      </dsp:nvSpPr>
      <dsp:spPr>
        <a:xfrm rot="4631823">
          <a:off x="487822" y="3297735"/>
          <a:ext cx="1180265" cy="32619"/>
        </a:xfrm>
        <a:custGeom>
          <a:avLst/>
          <a:gdLst/>
          <a:ahLst/>
          <a:cxnLst/>
          <a:rect l="0" t="0" r="0" b="0"/>
          <a:pathLst>
            <a:path>
              <a:moveTo>
                <a:pt x="0" y="16309"/>
              </a:moveTo>
              <a:lnTo>
                <a:pt x="1180265" y="16309"/>
              </a:lnTo>
            </a:path>
          </a:pathLst>
        </a:custGeom>
        <a:noFill/>
        <a:ln w="127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048448" y="3284538"/>
        <a:ext cx="59013" cy="59013"/>
      </dsp:txXfrm>
    </dsp:sp>
    <dsp:sp modelId="{FFF6D2A9-A0FA-494E-A33F-16078F6CD86C}">
      <dsp:nvSpPr>
        <dsp:cNvPr id="0" name=""/>
        <dsp:cNvSpPr/>
      </dsp:nvSpPr>
      <dsp:spPr>
        <a:xfrm>
          <a:off x="1208727" y="3536128"/>
          <a:ext cx="1658407" cy="706756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Presentaci</a:t>
          </a:r>
          <a:r>
            <a:rPr lang="es-ES" sz="1800" kern="1200" dirty="0" smtClean="0"/>
            <a:t>ón</a:t>
          </a:r>
          <a:endParaRPr lang="es-ES" sz="1800" kern="1200" dirty="0"/>
        </a:p>
      </dsp:txBody>
      <dsp:txXfrm>
        <a:off x="1229427" y="3556828"/>
        <a:ext cx="1617007" cy="665356"/>
      </dsp:txXfrm>
    </dsp:sp>
    <dsp:sp modelId="{41AEBF73-427F-4644-A846-9182D5D58E1E}">
      <dsp:nvSpPr>
        <dsp:cNvPr id="0" name=""/>
        <dsp:cNvSpPr/>
      </dsp:nvSpPr>
      <dsp:spPr>
        <a:xfrm rot="675089">
          <a:off x="2856028" y="3985957"/>
          <a:ext cx="1155826" cy="32619"/>
        </a:xfrm>
        <a:custGeom>
          <a:avLst/>
          <a:gdLst/>
          <a:ahLst/>
          <a:cxnLst/>
          <a:rect l="0" t="0" r="0" b="0"/>
          <a:pathLst>
            <a:path>
              <a:moveTo>
                <a:pt x="0" y="16309"/>
              </a:moveTo>
              <a:lnTo>
                <a:pt x="1155826" y="16309"/>
              </a:lnTo>
            </a:path>
          </a:pathLst>
        </a:custGeom>
        <a:noFill/>
        <a:ln w="127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405046" y="3973371"/>
        <a:ext cx="57791" cy="57791"/>
      </dsp:txXfrm>
    </dsp:sp>
    <dsp:sp modelId="{5276E262-4506-B24C-BE39-7230FDDB8217}">
      <dsp:nvSpPr>
        <dsp:cNvPr id="0" name=""/>
        <dsp:cNvSpPr/>
      </dsp:nvSpPr>
      <dsp:spPr>
        <a:xfrm>
          <a:off x="4000747" y="3799965"/>
          <a:ext cx="3599779" cy="63012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Clientes</a:t>
          </a:r>
          <a:br>
            <a:rPr lang="es-ES" sz="2000" kern="1200" dirty="0" smtClean="0"/>
          </a:br>
          <a:r>
            <a:rPr lang="es-ES" sz="2000" kern="1200" dirty="0" smtClean="0"/>
            <a:t>Otros Deudores</a:t>
          </a:r>
          <a:endParaRPr lang="es-ES" sz="2000" kern="1200" dirty="0"/>
        </a:p>
      </dsp:txBody>
      <dsp:txXfrm>
        <a:off x="4019203" y="3818421"/>
        <a:ext cx="3562867" cy="59320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685C2B-7ABA-4949-BC11-E3FC15BA5A17}">
      <dsp:nvSpPr>
        <dsp:cNvPr id="0" name=""/>
        <dsp:cNvSpPr/>
      </dsp:nvSpPr>
      <dsp:spPr>
        <a:xfrm>
          <a:off x="499" y="677232"/>
          <a:ext cx="1565753" cy="12914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kern="1200" dirty="0" smtClean="0"/>
            <a:t>Cuentas por cobrar</a:t>
          </a:r>
          <a:endParaRPr lang="es-ES" sz="1900" kern="1200" dirty="0"/>
        </a:p>
      </dsp:txBody>
      <dsp:txXfrm>
        <a:off x="30218" y="706951"/>
        <a:ext cx="1506315" cy="955248"/>
      </dsp:txXfrm>
    </dsp:sp>
    <dsp:sp modelId="{9E6E9044-899C-554E-A82A-CB83FE935D91}">
      <dsp:nvSpPr>
        <dsp:cNvPr id="0" name=""/>
        <dsp:cNvSpPr/>
      </dsp:nvSpPr>
      <dsp:spPr>
        <a:xfrm>
          <a:off x="871523" y="952885"/>
          <a:ext cx="1773894" cy="1773894"/>
        </a:xfrm>
        <a:prstGeom prst="leftCircularArrow">
          <a:avLst>
            <a:gd name="adj1" fmla="val 3418"/>
            <a:gd name="adj2" fmla="val 423313"/>
            <a:gd name="adj3" fmla="val 2198824"/>
            <a:gd name="adj4" fmla="val 9024489"/>
            <a:gd name="adj5" fmla="val 3988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B6673FF-418C-1C4B-A1BC-EC1E98979D8D}">
      <dsp:nvSpPr>
        <dsp:cNvPr id="0" name=""/>
        <dsp:cNvSpPr/>
      </dsp:nvSpPr>
      <dsp:spPr>
        <a:xfrm>
          <a:off x="348445" y="1691918"/>
          <a:ext cx="1391780" cy="55346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300" kern="1200" dirty="0" smtClean="0"/>
            <a:t>Bolet</a:t>
          </a:r>
          <a:r>
            <a:rPr lang="es-ES" sz="2300" kern="1200" dirty="0" smtClean="0"/>
            <a:t>ín C3</a:t>
          </a:r>
          <a:endParaRPr lang="es-ES" sz="2300" kern="1200" dirty="0"/>
        </a:p>
      </dsp:txBody>
      <dsp:txXfrm>
        <a:off x="364655" y="1708128"/>
        <a:ext cx="1359360" cy="521045"/>
      </dsp:txXfrm>
    </dsp:sp>
    <dsp:sp modelId="{8A9BA080-7197-5442-A4C1-E90525567114}">
      <dsp:nvSpPr>
        <dsp:cNvPr id="0" name=""/>
        <dsp:cNvSpPr/>
      </dsp:nvSpPr>
      <dsp:spPr>
        <a:xfrm>
          <a:off x="2028977" y="677232"/>
          <a:ext cx="1565753" cy="12914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kern="1200" dirty="0" smtClean="0"/>
            <a:t>Derecho Exigible</a:t>
          </a:r>
          <a:endParaRPr lang="es-ES" sz="1900" kern="1200" dirty="0"/>
        </a:p>
      </dsp:txBody>
      <dsp:txXfrm>
        <a:off x="2058696" y="983684"/>
        <a:ext cx="1506315" cy="955248"/>
      </dsp:txXfrm>
    </dsp:sp>
    <dsp:sp modelId="{2755F17F-407C-514A-8666-B4047D3EBB98}">
      <dsp:nvSpPr>
        <dsp:cNvPr id="0" name=""/>
        <dsp:cNvSpPr/>
      </dsp:nvSpPr>
      <dsp:spPr>
        <a:xfrm>
          <a:off x="2886953" y="-131531"/>
          <a:ext cx="1973963" cy="1973963"/>
        </a:xfrm>
        <a:prstGeom prst="circularArrow">
          <a:avLst>
            <a:gd name="adj1" fmla="val 3072"/>
            <a:gd name="adj2" fmla="val 377301"/>
            <a:gd name="adj3" fmla="val 19447188"/>
            <a:gd name="adj4" fmla="val 12575511"/>
            <a:gd name="adj5" fmla="val 3584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C72FB4-B953-8C42-B7AC-5E675AD0EAF8}">
      <dsp:nvSpPr>
        <dsp:cNvPr id="0" name=""/>
        <dsp:cNvSpPr/>
      </dsp:nvSpPr>
      <dsp:spPr>
        <a:xfrm>
          <a:off x="2376922" y="400500"/>
          <a:ext cx="1391780" cy="55346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300" kern="1200" dirty="0" smtClean="0"/>
            <a:t>1974-2015</a:t>
          </a:r>
          <a:endParaRPr lang="es-ES" sz="2300" kern="1200" dirty="0"/>
        </a:p>
      </dsp:txBody>
      <dsp:txXfrm>
        <a:off x="2393132" y="416710"/>
        <a:ext cx="1359360" cy="521045"/>
      </dsp:txXfrm>
    </dsp:sp>
    <dsp:sp modelId="{049F1820-2DC7-334C-A746-C224BFFBFF5E}">
      <dsp:nvSpPr>
        <dsp:cNvPr id="0" name=""/>
        <dsp:cNvSpPr/>
      </dsp:nvSpPr>
      <dsp:spPr>
        <a:xfrm>
          <a:off x="4057454" y="677232"/>
          <a:ext cx="1565753" cy="12914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kern="1200" dirty="0" smtClean="0"/>
            <a:t>Ventas</a:t>
          </a:r>
          <a:endParaRPr lang="es-E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kern="1200" dirty="0" smtClean="0"/>
            <a:t>Servicios</a:t>
          </a:r>
          <a:endParaRPr lang="es-E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kern="1200" dirty="0" smtClean="0"/>
            <a:t>Pr</a:t>
          </a:r>
          <a:r>
            <a:rPr lang="es-ES" sz="1900" kern="1200" dirty="0" smtClean="0"/>
            <a:t>éstamos</a:t>
          </a:r>
          <a:endParaRPr lang="es-ES" sz="1900" kern="1200" dirty="0"/>
        </a:p>
      </dsp:txBody>
      <dsp:txXfrm>
        <a:off x="4087173" y="706951"/>
        <a:ext cx="1506315" cy="955248"/>
      </dsp:txXfrm>
    </dsp:sp>
    <dsp:sp modelId="{B4FAE8CC-B97D-374F-931C-B68841C0BEFA}">
      <dsp:nvSpPr>
        <dsp:cNvPr id="0" name=""/>
        <dsp:cNvSpPr/>
      </dsp:nvSpPr>
      <dsp:spPr>
        <a:xfrm flipH="1" flipV="1">
          <a:off x="5039877" y="1945790"/>
          <a:ext cx="122824" cy="4572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6350" rIns="9525" bIns="635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 dirty="0"/>
        </a:p>
      </dsp:txBody>
      <dsp:txXfrm rot="10800000">
        <a:off x="5041216" y="1947129"/>
        <a:ext cx="120146" cy="4304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8ACD8-0437-1742-8D31-B4B13A25DAF1}">
      <dsp:nvSpPr>
        <dsp:cNvPr id="0" name=""/>
        <dsp:cNvSpPr/>
      </dsp:nvSpPr>
      <dsp:spPr>
        <a:xfrm>
          <a:off x="1823804" y="0"/>
          <a:ext cx="3314462" cy="1988677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600" kern="1200" dirty="0" smtClean="0"/>
            <a:t>Cuentas por cobrar comerciales</a:t>
          </a:r>
          <a:endParaRPr lang="es-ES_tradnl" sz="2600" kern="1200" dirty="0"/>
        </a:p>
      </dsp:txBody>
      <dsp:txXfrm>
        <a:off x="1823804" y="0"/>
        <a:ext cx="3314462" cy="1988677"/>
      </dsp:txXfrm>
    </dsp:sp>
    <dsp:sp modelId="{56A931CB-BA9F-7C45-A236-B45614023DCF}">
      <dsp:nvSpPr>
        <dsp:cNvPr id="0" name=""/>
        <dsp:cNvSpPr/>
      </dsp:nvSpPr>
      <dsp:spPr>
        <a:xfrm>
          <a:off x="3647608" y="2393089"/>
          <a:ext cx="3314462" cy="1988677"/>
        </a:xfrm>
        <a:prstGeom prst="rect">
          <a:avLst/>
        </a:prstGeom>
        <a:solidFill>
          <a:schemeClr val="accent4">
            <a:tint val="55000"/>
          </a:schemeClr>
        </a:solidFill>
        <a:ln w="12700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600" kern="1200" dirty="0" smtClean="0">
              <a:solidFill>
                <a:srgbClr val="000000"/>
              </a:solidFill>
            </a:rPr>
            <a:t>Derechos de cobro a favor de una entidad</a:t>
          </a:r>
          <a:endParaRPr lang="es-ES_tradnl" sz="2600" kern="1200" dirty="0">
            <a:solidFill>
              <a:srgbClr val="000000"/>
            </a:solidFill>
          </a:endParaRPr>
        </a:p>
      </dsp:txBody>
      <dsp:txXfrm>
        <a:off x="3647608" y="2393089"/>
        <a:ext cx="3314462" cy="1988677"/>
      </dsp:txXfrm>
    </dsp:sp>
    <dsp:sp modelId="{55601BEB-96D2-B04E-80A2-25309F5E05EF}">
      <dsp:nvSpPr>
        <dsp:cNvPr id="0" name=""/>
        <dsp:cNvSpPr/>
      </dsp:nvSpPr>
      <dsp:spPr>
        <a:xfrm>
          <a:off x="0" y="2393102"/>
          <a:ext cx="3314462" cy="1988677"/>
        </a:xfrm>
        <a:prstGeom prst="rect">
          <a:avLst/>
        </a:prstGeom>
        <a:solidFill>
          <a:schemeClr val="accent4">
            <a:tint val="55000"/>
          </a:schemeClr>
        </a:solidFill>
        <a:ln w="12700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600" kern="1200" dirty="0" smtClean="0">
              <a:solidFill>
                <a:srgbClr val="000000"/>
              </a:solidFill>
            </a:rPr>
            <a:t>Se originan por las actividades que representan la fuente de ingresos: venta o servicios </a:t>
          </a:r>
          <a:endParaRPr lang="es-ES_tradnl" sz="2600" kern="1200" dirty="0">
            <a:solidFill>
              <a:srgbClr val="000000"/>
            </a:solidFill>
          </a:endParaRPr>
        </a:p>
      </dsp:txBody>
      <dsp:txXfrm>
        <a:off x="0" y="2393102"/>
        <a:ext cx="3314462" cy="198867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43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/>
          </a:r>
          <a:br>
            <a:rPr lang="es-ES" sz="1000" kern="1200" dirty="0" smtClean="0"/>
          </a:br>
          <a:endParaRPr lang="es-ES" sz="1000" kern="1200" dirty="0"/>
        </a:p>
      </dsp:txBody>
      <dsp:txXfrm>
        <a:off x="157400" y="303510"/>
        <a:ext cx="470271" cy="313513"/>
      </dsp:txXfrm>
    </dsp:sp>
    <dsp:sp modelId="{BBA5360E-6900-B94E-9B84-6837CE633F77}">
      <dsp:nvSpPr>
        <dsp:cNvPr id="0" name=""/>
        <dsp:cNvSpPr/>
      </dsp:nvSpPr>
      <dsp:spPr>
        <a:xfrm>
          <a:off x="706049" y="303510"/>
          <a:ext cx="783784" cy="313513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NIC C-3</a:t>
          </a:r>
          <a:endParaRPr lang="es-ES" sz="1000" kern="1200" dirty="0"/>
        </a:p>
      </dsp:txBody>
      <dsp:txXfrm>
        <a:off x="862806" y="303510"/>
        <a:ext cx="470271" cy="313513"/>
      </dsp:txXfrm>
    </dsp:sp>
    <dsp:sp modelId="{97F2B77E-837E-974B-A3AC-2EBCA299A239}">
      <dsp:nvSpPr>
        <dsp:cNvPr id="0" name=""/>
        <dsp:cNvSpPr/>
      </dsp:nvSpPr>
      <dsp:spPr>
        <a:xfrm>
          <a:off x="1411455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dirty="0"/>
        </a:p>
      </dsp:txBody>
      <dsp:txXfrm>
        <a:off x="1568212" y="303510"/>
        <a:ext cx="470271" cy="31351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CE2B67-A2EC-4841-8536-46B37375CF73}">
      <dsp:nvSpPr>
        <dsp:cNvPr id="0" name=""/>
        <dsp:cNvSpPr/>
      </dsp:nvSpPr>
      <dsp:spPr>
        <a:xfrm>
          <a:off x="0" y="27049"/>
          <a:ext cx="5579818" cy="79150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3300" kern="1200" dirty="0" smtClean="0"/>
            <a:t>Reconocimiento inicial</a:t>
          </a:r>
          <a:endParaRPr lang="es-ES_tradnl" sz="3300" kern="1200" dirty="0"/>
        </a:p>
      </dsp:txBody>
      <dsp:txXfrm>
        <a:off x="38638" y="65687"/>
        <a:ext cx="5502542" cy="714229"/>
      </dsp:txXfrm>
    </dsp:sp>
    <dsp:sp modelId="{4ACB6FBC-9276-B64F-9967-4BA40A5AC86B}">
      <dsp:nvSpPr>
        <dsp:cNvPr id="0" name=""/>
        <dsp:cNvSpPr/>
      </dsp:nvSpPr>
      <dsp:spPr>
        <a:xfrm>
          <a:off x="0" y="818554"/>
          <a:ext cx="5579818" cy="4098600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77159" tIns="41910" rIns="234696" bIns="41910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s-ES_tradnl" sz="2600" kern="1200" dirty="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_tradnl" sz="2600" kern="1200" dirty="0" smtClean="0"/>
            <a:t>Valor razonable = Valor nominal del contrato que las respalda</a:t>
          </a:r>
          <a:endParaRPr lang="es-ES_tradnl" sz="2600" kern="1200" dirty="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_tradnl" sz="2600" kern="1200" dirty="0" smtClean="0"/>
            <a:t>Se consideran bonificaciones, descuentos y devoluciones cuando surge el derecho y afectan a la CXC</a:t>
          </a:r>
          <a:endParaRPr lang="es-ES_tradnl" sz="2600" kern="1200" dirty="0"/>
        </a:p>
        <a:p>
          <a:pPr marL="457200" lvl="2" indent="-228600" algn="l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_tradnl" sz="2600" kern="1200" dirty="0" smtClean="0"/>
            <a:t>Al momento de la venta</a:t>
          </a:r>
          <a:endParaRPr lang="es-ES_tradnl" sz="2600" kern="1200" dirty="0"/>
        </a:p>
        <a:p>
          <a:pPr marL="457200" lvl="2" indent="-228600" algn="l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_tradnl" sz="2600" kern="1200" dirty="0" smtClean="0"/>
            <a:t>Hechos posteriores (provisiones o estimaciones)</a:t>
          </a:r>
          <a:endParaRPr lang="es-ES_tradnl" sz="2600" kern="1200" dirty="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s-ES_tradnl" sz="2600" kern="1200" dirty="0"/>
        </a:p>
      </dsp:txBody>
      <dsp:txXfrm>
        <a:off x="0" y="818554"/>
        <a:ext cx="5579818" cy="409860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43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/>
          </a:r>
          <a:br>
            <a:rPr lang="es-ES" sz="1000" kern="1200" dirty="0" smtClean="0"/>
          </a:br>
          <a:endParaRPr lang="es-ES" sz="1000" kern="1200" dirty="0"/>
        </a:p>
      </dsp:txBody>
      <dsp:txXfrm>
        <a:off x="157400" y="303510"/>
        <a:ext cx="470271" cy="313513"/>
      </dsp:txXfrm>
    </dsp:sp>
    <dsp:sp modelId="{BBA5360E-6900-B94E-9B84-6837CE633F77}">
      <dsp:nvSpPr>
        <dsp:cNvPr id="0" name=""/>
        <dsp:cNvSpPr/>
      </dsp:nvSpPr>
      <dsp:spPr>
        <a:xfrm>
          <a:off x="706049" y="303510"/>
          <a:ext cx="783784" cy="313513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NIC C-3</a:t>
          </a:r>
          <a:endParaRPr lang="es-ES" sz="1000" kern="1200" dirty="0"/>
        </a:p>
      </dsp:txBody>
      <dsp:txXfrm>
        <a:off x="862806" y="303510"/>
        <a:ext cx="470271" cy="313513"/>
      </dsp:txXfrm>
    </dsp:sp>
    <dsp:sp modelId="{97F2B77E-837E-974B-A3AC-2EBCA299A239}">
      <dsp:nvSpPr>
        <dsp:cNvPr id="0" name=""/>
        <dsp:cNvSpPr/>
      </dsp:nvSpPr>
      <dsp:spPr>
        <a:xfrm>
          <a:off x="1411455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dirty="0"/>
        </a:p>
      </dsp:txBody>
      <dsp:txXfrm>
        <a:off x="1568212" y="303510"/>
        <a:ext cx="470271" cy="31351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CE2B67-A2EC-4841-8536-46B37375CF73}">
      <dsp:nvSpPr>
        <dsp:cNvPr id="0" name=""/>
        <dsp:cNvSpPr/>
      </dsp:nvSpPr>
      <dsp:spPr>
        <a:xfrm>
          <a:off x="0" y="2872"/>
          <a:ext cx="6644125" cy="1009851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4400" kern="1200" dirty="0" smtClean="0"/>
            <a:t>Reconocimiento posterior</a:t>
          </a:r>
          <a:endParaRPr lang="es-ES_tradnl" sz="4400" kern="1200" dirty="0"/>
        </a:p>
      </dsp:txBody>
      <dsp:txXfrm>
        <a:off x="49297" y="52169"/>
        <a:ext cx="6545531" cy="911257"/>
      </dsp:txXfrm>
    </dsp:sp>
    <dsp:sp modelId="{4ACB6FBC-9276-B64F-9967-4BA40A5AC86B}">
      <dsp:nvSpPr>
        <dsp:cNvPr id="0" name=""/>
        <dsp:cNvSpPr/>
      </dsp:nvSpPr>
      <dsp:spPr>
        <a:xfrm>
          <a:off x="0" y="1012724"/>
          <a:ext cx="6644125" cy="2938064"/>
        </a:xfrm>
        <a:prstGeom prst="rect">
          <a:avLst/>
        </a:prstGeom>
        <a:solidFill>
          <a:schemeClr val="accent3"/>
        </a:solidFill>
        <a:ln w="12700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210951" tIns="40640" rIns="227584" bIns="40640" numCol="1" spcCol="1270" anchor="t" anchorCtr="0">
          <a:noAutofit/>
        </a:bodyPr>
        <a:lstStyle/>
        <a:p>
          <a:pPr marL="285750" lvl="1" indent="-285750" algn="ctr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_tradnl" sz="3200" kern="1200" dirty="0" smtClean="0"/>
            <a:t>Costo amortizado = Valor nominal del contrato que las respalda</a:t>
          </a:r>
          <a:endParaRPr lang="es-ES_tradnl" sz="3200" kern="1200" dirty="0"/>
        </a:p>
        <a:p>
          <a:pPr marL="285750" lvl="1" indent="-285750" algn="ctr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s-ES_tradnl" sz="3200" kern="1200" dirty="0"/>
        </a:p>
        <a:p>
          <a:pPr marL="285750" lvl="1" indent="-285750" algn="ctr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_tradnl" sz="3200" kern="1200" dirty="0" smtClean="0"/>
            <a:t>Moneda extranjera = Moneda funcional a la fecha del EEFF</a:t>
          </a:r>
          <a:endParaRPr lang="es-ES_tradnl" sz="3200" kern="1200" dirty="0"/>
        </a:p>
        <a:p>
          <a:pPr marL="285750" lvl="1" indent="-285750" algn="ctr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s-ES_tradnl" sz="3200" kern="1200" dirty="0"/>
        </a:p>
      </dsp:txBody>
      <dsp:txXfrm>
        <a:off x="0" y="1012724"/>
        <a:ext cx="6644125" cy="293806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43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/>
          </a:r>
          <a:br>
            <a:rPr lang="es-ES" sz="1000" kern="1200" dirty="0" smtClean="0"/>
          </a:br>
          <a:endParaRPr lang="es-ES" sz="1000" kern="1200" dirty="0"/>
        </a:p>
      </dsp:txBody>
      <dsp:txXfrm>
        <a:off x="157400" y="303510"/>
        <a:ext cx="470271" cy="313513"/>
      </dsp:txXfrm>
    </dsp:sp>
    <dsp:sp modelId="{BBA5360E-6900-B94E-9B84-6837CE633F77}">
      <dsp:nvSpPr>
        <dsp:cNvPr id="0" name=""/>
        <dsp:cNvSpPr/>
      </dsp:nvSpPr>
      <dsp:spPr>
        <a:xfrm>
          <a:off x="706049" y="303510"/>
          <a:ext cx="783784" cy="313513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NIC C-3</a:t>
          </a:r>
          <a:endParaRPr lang="es-ES" sz="1000" kern="1200" dirty="0"/>
        </a:p>
      </dsp:txBody>
      <dsp:txXfrm>
        <a:off x="862806" y="303510"/>
        <a:ext cx="470271" cy="313513"/>
      </dsp:txXfrm>
    </dsp:sp>
    <dsp:sp modelId="{97F2B77E-837E-974B-A3AC-2EBCA299A239}">
      <dsp:nvSpPr>
        <dsp:cNvPr id="0" name=""/>
        <dsp:cNvSpPr/>
      </dsp:nvSpPr>
      <dsp:spPr>
        <a:xfrm>
          <a:off x="1411455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dirty="0"/>
        </a:p>
      </dsp:txBody>
      <dsp:txXfrm>
        <a:off x="1568212" y="303510"/>
        <a:ext cx="470271" cy="31351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43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/>
          </a:r>
          <a:br>
            <a:rPr lang="es-ES" sz="1000" kern="1200" dirty="0" smtClean="0"/>
          </a:br>
          <a:endParaRPr lang="es-ES" sz="1000" kern="1200" dirty="0"/>
        </a:p>
      </dsp:txBody>
      <dsp:txXfrm>
        <a:off x="157400" y="303510"/>
        <a:ext cx="470271" cy="313513"/>
      </dsp:txXfrm>
    </dsp:sp>
    <dsp:sp modelId="{BBA5360E-6900-B94E-9B84-6837CE633F77}">
      <dsp:nvSpPr>
        <dsp:cNvPr id="0" name=""/>
        <dsp:cNvSpPr/>
      </dsp:nvSpPr>
      <dsp:spPr>
        <a:xfrm>
          <a:off x="706049" y="303510"/>
          <a:ext cx="783784" cy="313513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NIC C-3</a:t>
          </a:r>
          <a:endParaRPr lang="es-ES" sz="1000" kern="1200" dirty="0"/>
        </a:p>
      </dsp:txBody>
      <dsp:txXfrm>
        <a:off x="862806" y="303510"/>
        <a:ext cx="470271" cy="313513"/>
      </dsp:txXfrm>
    </dsp:sp>
    <dsp:sp modelId="{97F2B77E-837E-974B-A3AC-2EBCA299A239}">
      <dsp:nvSpPr>
        <dsp:cNvPr id="0" name=""/>
        <dsp:cNvSpPr/>
      </dsp:nvSpPr>
      <dsp:spPr>
        <a:xfrm>
          <a:off x="1411455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dirty="0"/>
        </a:p>
      </dsp:txBody>
      <dsp:txXfrm>
        <a:off x="1568212" y="303510"/>
        <a:ext cx="470271" cy="31351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43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/>
          </a:r>
          <a:br>
            <a:rPr lang="es-ES" sz="1000" kern="1200" dirty="0" smtClean="0"/>
          </a:br>
          <a:endParaRPr lang="es-ES" sz="1000" kern="1200" dirty="0"/>
        </a:p>
      </dsp:txBody>
      <dsp:txXfrm>
        <a:off x="157400" y="303510"/>
        <a:ext cx="470271" cy="313513"/>
      </dsp:txXfrm>
    </dsp:sp>
    <dsp:sp modelId="{BBA5360E-6900-B94E-9B84-6837CE633F77}">
      <dsp:nvSpPr>
        <dsp:cNvPr id="0" name=""/>
        <dsp:cNvSpPr/>
      </dsp:nvSpPr>
      <dsp:spPr>
        <a:xfrm>
          <a:off x="706049" y="303510"/>
          <a:ext cx="783784" cy="313513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NIC C-3</a:t>
          </a:r>
          <a:endParaRPr lang="es-ES" sz="1000" kern="1200" dirty="0"/>
        </a:p>
      </dsp:txBody>
      <dsp:txXfrm>
        <a:off x="862806" y="303510"/>
        <a:ext cx="470271" cy="313513"/>
      </dsp:txXfrm>
    </dsp:sp>
    <dsp:sp modelId="{97F2B77E-837E-974B-A3AC-2EBCA299A239}">
      <dsp:nvSpPr>
        <dsp:cNvPr id="0" name=""/>
        <dsp:cNvSpPr/>
      </dsp:nvSpPr>
      <dsp:spPr>
        <a:xfrm>
          <a:off x="1411455" y="303510"/>
          <a:ext cx="783784" cy="31351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 dirty="0"/>
        </a:p>
      </dsp:txBody>
      <dsp:txXfrm>
        <a:off x="1568212" y="303510"/>
        <a:ext cx="470271" cy="31351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45DDBA-942E-014E-AA82-093B0C852D18}">
      <dsp:nvSpPr>
        <dsp:cNvPr id="0" name=""/>
        <dsp:cNvSpPr/>
      </dsp:nvSpPr>
      <dsp:spPr>
        <a:xfrm rot="10800000">
          <a:off x="1198611" y="1229"/>
          <a:ext cx="3227070" cy="154311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047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IDFC generados por el curso normal de operaciones: Cuentas por cobrar comerciales y otros préstamos.</a:t>
          </a:r>
          <a:endParaRPr lang="es-ES" sz="1600" kern="1200" dirty="0"/>
        </a:p>
      </dsp:txBody>
      <dsp:txXfrm rot="10800000">
        <a:off x="1584389" y="1229"/>
        <a:ext cx="2841292" cy="1543113"/>
      </dsp:txXfrm>
    </dsp:sp>
    <dsp:sp modelId="{E9E1FE0D-CE43-8347-849A-ACE9FB581806}">
      <dsp:nvSpPr>
        <dsp:cNvPr id="0" name=""/>
        <dsp:cNvSpPr/>
      </dsp:nvSpPr>
      <dsp:spPr>
        <a:xfrm>
          <a:off x="427055" y="1229"/>
          <a:ext cx="1543113" cy="1543113"/>
        </a:xfrm>
        <a:prstGeom prst="ellipse">
          <a:avLst/>
        </a:prstGeom>
        <a:blipFill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BEF6BFA-D8EE-6A45-AFE6-C551B74CEFBC}">
      <dsp:nvSpPr>
        <dsp:cNvPr id="0" name=""/>
        <dsp:cNvSpPr/>
      </dsp:nvSpPr>
      <dsp:spPr>
        <a:xfrm rot="10800000">
          <a:off x="1198611" y="2004973"/>
          <a:ext cx="3227070" cy="154311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047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Instrumentos financieros de deuda adquiridos en el mercado, con objeto de obtener rendimiento sobre su principal.</a:t>
          </a:r>
          <a:endParaRPr lang="es-ES" sz="1600" kern="1200" dirty="0"/>
        </a:p>
      </dsp:txBody>
      <dsp:txXfrm rot="10800000">
        <a:off x="1584389" y="2004973"/>
        <a:ext cx="2841292" cy="1543113"/>
      </dsp:txXfrm>
    </dsp:sp>
    <dsp:sp modelId="{5CED0475-28BA-644D-8DEF-526FA3BD16B4}">
      <dsp:nvSpPr>
        <dsp:cNvPr id="0" name=""/>
        <dsp:cNvSpPr/>
      </dsp:nvSpPr>
      <dsp:spPr>
        <a:xfrm>
          <a:off x="427055" y="2004973"/>
          <a:ext cx="1543113" cy="1543113"/>
        </a:xfrm>
        <a:prstGeom prst="ellipse">
          <a:avLst/>
        </a:prstGeom>
        <a:blipFill>
          <a:blip xmlns:r="http://schemas.openxmlformats.org/officeDocument/2006/relationships" r:embed="rId2">
            <a:duotone>
              <a:schemeClr val="accent1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1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060CFA-858B-A44B-879B-4B9EC6B35743}">
      <dsp:nvSpPr>
        <dsp:cNvPr id="0" name=""/>
        <dsp:cNvSpPr/>
      </dsp:nvSpPr>
      <dsp:spPr>
        <a:xfrm rot="5400000">
          <a:off x="-166612" y="167567"/>
          <a:ext cx="1110747" cy="777523"/>
        </a:xfrm>
        <a:prstGeom prst="chevron">
          <a:avLst/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IDFC</a:t>
          </a:r>
          <a:endParaRPr lang="es-ES" sz="2100" kern="1200" dirty="0"/>
        </a:p>
      </dsp:txBody>
      <dsp:txXfrm rot="-5400000">
        <a:off x="1" y="389717"/>
        <a:ext cx="777523" cy="333224"/>
      </dsp:txXfrm>
    </dsp:sp>
    <dsp:sp modelId="{3052EB5D-0196-B443-B8F3-9CFC689CD585}">
      <dsp:nvSpPr>
        <dsp:cNvPr id="0" name=""/>
        <dsp:cNvSpPr/>
      </dsp:nvSpPr>
      <dsp:spPr>
        <a:xfrm rot="5400000">
          <a:off x="3757558" y="-2979079"/>
          <a:ext cx="721985" cy="66820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Instrumento de Financiamiento por Cobrar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Cobrar flujos contractuales y obtener una ganancia por el interés.</a:t>
          </a:r>
          <a:endParaRPr lang="es-ES" sz="1700" kern="1200" dirty="0"/>
        </a:p>
      </dsp:txBody>
      <dsp:txXfrm rot="-5400000">
        <a:off x="777523" y="36200"/>
        <a:ext cx="6646811" cy="651497"/>
      </dsp:txXfrm>
    </dsp:sp>
    <dsp:sp modelId="{2FA100A1-0F85-DA45-8983-EB55EF41C4FA}">
      <dsp:nvSpPr>
        <dsp:cNvPr id="0" name=""/>
        <dsp:cNvSpPr/>
      </dsp:nvSpPr>
      <dsp:spPr>
        <a:xfrm rot="5400000">
          <a:off x="-166612" y="1075080"/>
          <a:ext cx="1110747" cy="7775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IDFCV</a:t>
          </a:r>
          <a:endParaRPr lang="es-ES" sz="2100" kern="1200" dirty="0"/>
        </a:p>
      </dsp:txBody>
      <dsp:txXfrm rot="-5400000">
        <a:off x="1" y="1297230"/>
        <a:ext cx="777523" cy="333224"/>
      </dsp:txXfrm>
    </dsp:sp>
    <dsp:sp modelId="{15F06B38-1D44-394E-A42F-2BB4C66F0F13}">
      <dsp:nvSpPr>
        <dsp:cNvPr id="0" name=""/>
        <dsp:cNvSpPr/>
      </dsp:nvSpPr>
      <dsp:spPr>
        <a:xfrm rot="5400000">
          <a:off x="3757558" y="-2071566"/>
          <a:ext cx="721985" cy="66820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Instrumentos de Financiamiento para Cobro o </a:t>
          </a:r>
          <a:r>
            <a:rPr lang="es-ES" sz="1700" kern="1200" dirty="0" smtClean="0"/>
            <a:t>Venta (Bolet</a:t>
          </a:r>
          <a:r>
            <a:rPr lang="es-ES" sz="1700" kern="1200" dirty="0" smtClean="0"/>
            <a:t>ín C-2 y C-10)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Obtener </a:t>
          </a:r>
          <a:r>
            <a:rPr lang="es-ES" sz="1700" kern="1200" dirty="0" smtClean="0"/>
            <a:t>posible utilidad en su venta.</a:t>
          </a:r>
          <a:endParaRPr lang="es-ES" sz="1700" kern="1200" dirty="0"/>
        </a:p>
      </dsp:txBody>
      <dsp:txXfrm rot="-5400000">
        <a:off x="777523" y="943713"/>
        <a:ext cx="6646811" cy="651497"/>
      </dsp:txXfrm>
    </dsp:sp>
    <dsp:sp modelId="{37366F2C-492C-D343-9416-DB4329134F06}">
      <dsp:nvSpPr>
        <dsp:cNvPr id="0" name=""/>
        <dsp:cNvSpPr/>
      </dsp:nvSpPr>
      <dsp:spPr>
        <a:xfrm rot="5400000">
          <a:off x="-166612" y="1982594"/>
          <a:ext cx="1110747" cy="7775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IFN</a:t>
          </a:r>
          <a:endParaRPr lang="es-ES" sz="2100" kern="1200" dirty="0"/>
        </a:p>
      </dsp:txBody>
      <dsp:txXfrm rot="-5400000">
        <a:off x="1" y="2204744"/>
        <a:ext cx="777523" cy="333224"/>
      </dsp:txXfrm>
    </dsp:sp>
    <dsp:sp modelId="{45876B8A-80F3-5E4C-A5DB-DF3A7E46B221}">
      <dsp:nvSpPr>
        <dsp:cNvPr id="0" name=""/>
        <dsp:cNvSpPr/>
      </dsp:nvSpPr>
      <dsp:spPr>
        <a:xfrm rot="5400000">
          <a:off x="3757558" y="-1164052"/>
          <a:ext cx="721985" cy="66820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Instrumentos Financieros Negociables </a:t>
          </a:r>
          <a:r>
            <a:rPr lang="es-ES" sz="1700" kern="1200" dirty="0" smtClean="0"/>
            <a:t>(Bolet</a:t>
          </a:r>
          <a:r>
            <a:rPr lang="es-ES" sz="1700" kern="1200" dirty="0" smtClean="0"/>
            <a:t>ín </a:t>
          </a:r>
          <a:r>
            <a:rPr lang="es-ES" sz="1700" kern="1200" dirty="0" smtClean="0"/>
            <a:t>C-2 y C-10)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Invertir para obtener utilidad entre el precio de compra y venta.</a:t>
          </a:r>
          <a:endParaRPr lang="es-ES" sz="1700" kern="1200" dirty="0"/>
        </a:p>
      </dsp:txBody>
      <dsp:txXfrm rot="-5400000">
        <a:off x="777523" y="1851227"/>
        <a:ext cx="6646811" cy="651497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34B4E2-CF24-C847-B8B9-48F8A4FFE92F}">
      <dsp:nvSpPr>
        <dsp:cNvPr id="0" name=""/>
        <dsp:cNvSpPr/>
      </dsp:nvSpPr>
      <dsp:spPr>
        <a:xfrm>
          <a:off x="742582" y="1278"/>
          <a:ext cx="1839386" cy="11036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1. Monto neto financiado</a:t>
          </a:r>
          <a:endParaRPr lang="es-ES" sz="2100" kern="1200" dirty="0"/>
        </a:p>
      </dsp:txBody>
      <dsp:txXfrm>
        <a:off x="774906" y="33602"/>
        <a:ext cx="1774738" cy="1038983"/>
      </dsp:txXfrm>
    </dsp:sp>
    <dsp:sp modelId="{A81ECCFB-B3F5-994A-A69D-41CE851C5058}">
      <dsp:nvSpPr>
        <dsp:cNvPr id="0" name=""/>
        <dsp:cNvSpPr/>
      </dsp:nvSpPr>
      <dsp:spPr>
        <a:xfrm>
          <a:off x="2743834" y="325010"/>
          <a:ext cx="389949" cy="4561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700" kern="1200"/>
        </a:p>
      </dsp:txBody>
      <dsp:txXfrm>
        <a:off x="2743834" y="416243"/>
        <a:ext cx="272964" cy="273701"/>
      </dsp:txXfrm>
    </dsp:sp>
    <dsp:sp modelId="{F29EBF85-7273-2740-9DE0-DCDE912D93DB}">
      <dsp:nvSpPr>
        <dsp:cNvPr id="0" name=""/>
        <dsp:cNvSpPr/>
      </dsp:nvSpPr>
      <dsp:spPr>
        <a:xfrm>
          <a:off x="3317723" y="1278"/>
          <a:ext cx="1839386" cy="11036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2. Monto de los flujos de efectivo futuros estimados.</a:t>
          </a:r>
          <a:endParaRPr lang="es-ES" sz="1600" kern="1200" dirty="0"/>
        </a:p>
      </dsp:txBody>
      <dsp:txXfrm>
        <a:off x="3350047" y="33602"/>
        <a:ext cx="1774738" cy="1038983"/>
      </dsp:txXfrm>
    </dsp:sp>
    <dsp:sp modelId="{5513A112-A7D7-ED4B-BBE9-8E34E9E3F34B}">
      <dsp:nvSpPr>
        <dsp:cNvPr id="0" name=""/>
        <dsp:cNvSpPr/>
      </dsp:nvSpPr>
      <dsp:spPr>
        <a:xfrm>
          <a:off x="5318975" y="325010"/>
          <a:ext cx="389949" cy="4561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700" kern="1200"/>
        </a:p>
      </dsp:txBody>
      <dsp:txXfrm>
        <a:off x="5318975" y="416243"/>
        <a:ext cx="272964" cy="273701"/>
      </dsp:txXfrm>
    </dsp:sp>
    <dsp:sp modelId="{2610B450-32DB-6548-A2A3-9C5BDB3475E4}">
      <dsp:nvSpPr>
        <dsp:cNvPr id="0" name=""/>
        <dsp:cNvSpPr/>
      </dsp:nvSpPr>
      <dsp:spPr>
        <a:xfrm>
          <a:off x="5892864" y="1278"/>
          <a:ext cx="1839386" cy="11036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3. Tasa de interés efectiva.</a:t>
          </a:r>
          <a:endParaRPr lang="es-ES" sz="1600" kern="1200" dirty="0"/>
        </a:p>
      </dsp:txBody>
      <dsp:txXfrm>
        <a:off x="5925188" y="33602"/>
        <a:ext cx="1774738" cy="1038983"/>
      </dsp:txXfrm>
    </dsp:sp>
    <dsp:sp modelId="{612B5D9D-A6D5-2340-B62E-14E762A4E846}">
      <dsp:nvSpPr>
        <dsp:cNvPr id="0" name=""/>
        <dsp:cNvSpPr/>
      </dsp:nvSpPr>
      <dsp:spPr>
        <a:xfrm rot="5400000">
          <a:off x="6617582" y="1233667"/>
          <a:ext cx="389949" cy="4561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700" kern="1200"/>
        </a:p>
      </dsp:txBody>
      <dsp:txXfrm rot="-5400000">
        <a:off x="6675707" y="1266776"/>
        <a:ext cx="273701" cy="272964"/>
      </dsp:txXfrm>
    </dsp:sp>
    <dsp:sp modelId="{11D1C6BA-CB7A-D34A-863C-96D399FF63AD}">
      <dsp:nvSpPr>
        <dsp:cNvPr id="0" name=""/>
        <dsp:cNvSpPr/>
      </dsp:nvSpPr>
      <dsp:spPr>
        <a:xfrm>
          <a:off x="5892864" y="1840665"/>
          <a:ext cx="1839386" cy="11036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4) Compararla con la Tasa de Mercado.</a:t>
          </a:r>
          <a:endParaRPr lang="es-ES" sz="1600" kern="1200" dirty="0"/>
        </a:p>
      </dsp:txBody>
      <dsp:txXfrm>
        <a:off x="5925188" y="1872989"/>
        <a:ext cx="1774738" cy="1038983"/>
      </dsp:txXfrm>
    </dsp:sp>
    <dsp:sp modelId="{44E48B85-A8AE-0144-ACB4-3FE83931C8E1}">
      <dsp:nvSpPr>
        <dsp:cNvPr id="0" name=""/>
        <dsp:cNvSpPr/>
      </dsp:nvSpPr>
      <dsp:spPr>
        <a:xfrm rot="10800000">
          <a:off x="5341048" y="2164397"/>
          <a:ext cx="389949" cy="4561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700" kern="1200"/>
        </a:p>
      </dsp:txBody>
      <dsp:txXfrm rot="10800000">
        <a:off x="5458033" y="2255630"/>
        <a:ext cx="272964" cy="273701"/>
      </dsp:txXfrm>
    </dsp:sp>
    <dsp:sp modelId="{8263C5ED-6D3B-6D4D-B98F-F944815350D2}">
      <dsp:nvSpPr>
        <dsp:cNvPr id="0" name=""/>
        <dsp:cNvSpPr/>
      </dsp:nvSpPr>
      <dsp:spPr>
        <a:xfrm>
          <a:off x="3317723" y="1840665"/>
          <a:ext cx="1839386" cy="11036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Costo amortizado por cobrar = 1) + Ajuste de 4)</a:t>
          </a:r>
          <a:endParaRPr lang="es-ES" sz="1600" kern="1200" dirty="0"/>
        </a:p>
      </dsp:txBody>
      <dsp:txXfrm>
        <a:off x="3350047" y="1872989"/>
        <a:ext cx="1774738" cy="1038983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22BFE8-0F2D-5D42-ACDD-75284838BC93}">
      <dsp:nvSpPr>
        <dsp:cNvPr id="0" name=""/>
        <dsp:cNvSpPr/>
      </dsp:nvSpPr>
      <dsp:spPr>
        <a:xfrm>
          <a:off x="208920" y="317"/>
          <a:ext cx="2064843" cy="12389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Tasa de </a:t>
          </a:r>
          <a:r>
            <a:rPr lang="es-ES" sz="1500" kern="1200" dirty="0" smtClean="0"/>
            <a:t>Interés efectiva </a:t>
          </a:r>
          <a:r>
            <a:rPr lang="es-ES" sz="1500" kern="1200" dirty="0" smtClean="0"/>
            <a:t>&lt; Tasa de Mercado</a:t>
          </a:r>
          <a:br>
            <a:rPr lang="es-ES" sz="1500" kern="1200" dirty="0" smtClean="0"/>
          </a:br>
          <a:r>
            <a:rPr lang="es-ES" sz="1500" kern="1200" dirty="0" smtClean="0"/>
            <a:t>=</a:t>
          </a:r>
          <a:br>
            <a:rPr lang="es-ES" sz="1500" kern="1200" dirty="0" smtClean="0"/>
          </a:br>
          <a:r>
            <a:rPr lang="es-ES" sz="1500" kern="1200" dirty="0" smtClean="0"/>
            <a:t>Utilizar la tasa de mercado</a:t>
          </a:r>
          <a:endParaRPr lang="es-ES" sz="1500" kern="1200" dirty="0"/>
        </a:p>
      </dsp:txBody>
      <dsp:txXfrm>
        <a:off x="208920" y="317"/>
        <a:ext cx="2064843" cy="1238906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FB010-909E-6C49-BA99-C3E898D391FE}">
      <dsp:nvSpPr>
        <dsp:cNvPr id="0" name=""/>
        <dsp:cNvSpPr/>
      </dsp:nvSpPr>
      <dsp:spPr>
        <a:xfrm>
          <a:off x="694" y="291089"/>
          <a:ext cx="845889" cy="338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/>
          </a:r>
          <a:br>
            <a:rPr lang="es-ES" sz="1100" kern="1200" dirty="0" smtClean="0"/>
          </a:br>
          <a:endParaRPr lang="es-ES" sz="1100" kern="1200" dirty="0"/>
        </a:p>
      </dsp:txBody>
      <dsp:txXfrm>
        <a:off x="169872" y="291089"/>
        <a:ext cx="507534" cy="338355"/>
      </dsp:txXfrm>
    </dsp:sp>
    <dsp:sp modelId="{BBA5360E-6900-B94E-9B84-6837CE633F77}">
      <dsp:nvSpPr>
        <dsp:cNvPr id="0" name=""/>
        <dsp:cNvSpPr/>
      </dsp:nvSpPr>
      <dsp:spPr>
        <a:xfrm>
          <a:off x="761994" y="291089"/>
          <a:ext cx="845889" cy="338355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 dirty="0"/>
        </a:p>
      </dsp:txBody>
      <dsp:txXfrm>
        <a:off x="931172" y="291089"/>
        <a:ext cx="507534" cy="338355"/>
      </dsp:txXfrm>
    </dsp:sp>
    <dsp:sp modelId="{97F2B77E-837E-974B-A3AC-2EBCA299A239}">
      <dsp:nvSpPr>
        <dsp:cNvPr id="0" name=""/>
        <dsp:cNvSpPr/>
      </dsp:nvSpPr>
      <dsp:spPr>
        <a:xfrm>
          <a:off x="1523295" y="291089"/>
          <a:ext cx="845889" cy="338355"/>
        </a:xfrm>
        <a:prstGeom prst="chevron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 smtClean="0"/>
            <a:t>NIF C-20</a:t>
          </a:r>
          <a:endParaRPr lang="es-ES" sz="1100" kern="1200" dirty="0"/>
        </a:p>
      </dsp:txBody>
      <dsp:txXfrm>
        <a:off x="1692473" y="291089"/>
        <a:ext cx="507534" cy="3383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72AA0B-323D-B64E-9CE7-18029898230F}" type="datetimeFigureOut">
              <a:rPr lang="es-ES" smtClean="0"/>
              <a:t>10/24/14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CA9F94-5ED9-CC47-A203-7DAA04EBDA09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39524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8A753A-C6A7-044E-8ACD-9D4923FEB21E}" type="datetimeFigureOut">
              <a:rPr lang="es-ES" smtClean="0"/>
              <a:t>10/24/14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686C0-E39A-274B-B722-30E6B8F6E058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6740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s-ES" u="sng" dirty="0" smtClean="0"/>
              <a:t>Metales preciosos amonedados: </a:t>
            </a:r>
            <a:r>
              <a:rPr lang="es-ES" dirty="0" err="1" smtClean="0">
                <a:solidFill>
                  <a:srgbClr val="FF0000"/>
                </a:solidFill>
              </a:rPr>
              <a:t>valuarse</a:t>
            </a:r>
            <a:r>
              <a:rPr lang="es-ES" dirty="0" smtClean="0">
                <a:solidFill>
                  <a:srgbClr val="FF0000"/>
                </a:solidFill>
              </a:rPr>
              <a:t> a valor razonable </a:t>
            </a:r>
            <a:r>
              <a:rPr lang="es-ES" dirty="0" smtClean="0"/>
              <a:t>($ que los participantes en el mercado estarían dispuestos a intercambiar)</a:t>
            </a:r>
          </a:p>
          <a:p>
            <a:pPr algn="just"/>
            <a:r>
              <a:rPr lang="es-ES" u="sng" dirty="0" smtClean="0"/>
              <a:t>Denominados en moneda extranjera</a:t>
            </a:r>
            <a:r>
              <a:rPr lang="es-ES" dirty="0" smtClean="0"/>
              <a:t>: </a:t>
            </a:r>
            <a:r>
              <a:rPr lang="es-ES" dirty="0" smtClean="0">
                <a:solidFill>
                  <a:srgbClr val="FF0000"/>
                </a:solidFill>
              </a:rPr>
              <a:t>convertirse a moneda de informe</a:t>
            </a:r>
            <a:r>
              <a:rPr lang="es-ES" dirty="0" smtClean="0"/>
              <a:t> utilizando el </a:t>
            </a:r>
            <a:r>
              <a:rPr lang="es-ES" dirty="0" smtClean="0">
                <a:solidFill>
                  <a:srgbClr val="FF0000"/>
                </a:solidFill>
              </a:rPr>
              <a:t>tipo de cambio a la fecha de cierre </a:t>
            </a:r>
            <a:r>
              <a:rPr lang="es-ES" dirty="0" smtClean="0"/>
              <a:t>de los estados financieros, los efectos se reconocen en resultados conforme se devenguen.</a:t>
            </a:r>
          </a:p>
          <a:p>
            <a:pPr algn="just"/>
            <a:r>
              <a:rPr lang="es-ES" u="sng" dirty="0" smtClean="0"/>
              <a:t>Denominados en otra medida de intercambio (UDIS)</a:t>
            </a:r>
            <a:r>
              <a:rPr lang="es-ES" dirty="0" smtClean="0"/>
              <a:t>: deben </a:t>
            </a:r>
            <a:r>
              <a:rPr lang="es-ES" dirty="0" smtClean="0">
                <a:solidFill>
                  <a:srgbClr val="FF0000"/>
                </a:solidFill>
              </a:rPr>
              <a:t>convertirse a la medida de intercambio a la fecha de cierre </a:t>
            </a:r>
            <a:r>
              <a:rPr lang="es-ES" dirty="0" smtClean="0"/>
              <a:t>de los EFF. Se reconocen en resultados conforme se devenguen. </a:t>
            </a: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9686C0-E39A-274B-B722-30E6B8F6E058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0390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9686C0-E39A-274B-B722-30E6B8F6E058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91792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Se considera que</a:t>
            </a:r>
            <a:r>
              <a:rPr lang="es-ES_tradnl" baseline="0" dirty="0" smtClean="0"/>
              <a:t> las CXC son instrumentos financieros por cobrar al estar basadas en un contrato, con obligaciones de las contrapartes.</a:t>
            </a:r>
          </a:p>
          <a:p>
            <a:r>
              <a:rPr lang="es-ES_tradnl" baseline="0" dirty="0" smtClean="0"/>
              <a:t>Otras cuentas por cobrar: Prestamos a empleados, o partes relacionadas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D4FA7-99C7-7640-A7F2-9AC31DE3AE8E}" type="slidenum">
              <a:rPr lang="es-ES_tradnl" smtClean="0"/>
              <a:t>11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D4FA7-99C7-7640-A7F2-9AC31DE3AE8E}" type="slidenum">
              <a:rPr lang="es-ES_tradnl" smtClean="0"/>
              <a:t>12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Excepto</a:t>
            </a:r>
            <a:r>
              <a:rPr lang="es-ES_tradnl" baseline="0" dirty="0" smtClean="0"/>
              <a:t> aquellas que constituyen un instrumento financiero NIF C-20</a:t>
            </a:r>
          </a:p>
          <a:p>
            <a:r>
              <a:rPr lang="es-ES_tradnl" dirty="0" smtClean="0"/>
              <a:t>Las</a:t>
            </a:r>
            <a:r>
              <a:rPr lang="es-ES_tradnl" baseline="0" dirty="0" smtClean="0"/>
              <a:t> variaciones por tipo de cambio deben reconocerse en el Resultado Integral de financiamiento (ER)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D4FA7-99C7-7640-A7F2-9AC31DE3AE8E}" type="slidenum">
              <a:rPr lang="es-ES_tradnl" smtClean="0"/>
              <a:t>13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Evaluadas</a:t>
            </a:r>
            <a:r>
              <a:rPr lang="es-ES_tradnl" baseline="0" dirty="0" smtClean="0"/>
              <a:t> por juicio profesional de las perdidas ocasionadas por el deterioro de las cuentas por cobrar considerando la experiencia histórica, condiciones actuales y pronósticos razonables.</a:t>
            </a:r>
          </a:p>
          <a:p>
            <a:r>
              <a:rPr lang="es-ES_tradnl" baseline="0" dirty="0" smtClean="0"/>
              <a:t>Criterio prudencial</a:t>
            </a:r>
          </a:p>
          <a:p>
            <a:r>
              <a:rPr lang="es-ES_tradnl" baseline="0" dirty="0" smtClean="0"/>
              <a:t>Cuando la administración considere nula la probabilidad de cobro de la CXC debe dar de baja el valor neto en libros aplicando la cuenta por cobrar a la estimación para incobrabilidad. Si la estimación es insuficiente, se afectará resultados de ese periodo.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D4FA7-99C7-7640-A7F2-9AC31DE3AE8E}" type="slidenum">
              <a:rPr lang="es-ES_tradnl" smtClean="0"/>
              <a:t>14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Se puede presentar ya sea la cuenta de CXC</a:t>
            </a:r>
            <a:r>
              <a:rPr lang="es-ES_tradnl" baseline="0" dirty="0" smtClean="0"/>
              <a:t> neta o desglosado, ya sea en el ER o en sus notas</a:t>
            </a:r>
          </a:p>
          <a:p>
            <a:r>
              <a:rPr lang="es-ES_tradnl" baseline="0" dirty="0" smtClean="0"/>
              <a:t>Se tiene que separar las CXC comerciales y las otras cuentas por cobrar.</a:t>
            </a:r>
          </a:p>
          <a:p>
            <a:r>
              <a:rPr lang="es-ES_tradnl" baseline="0" dirty="0" smtClean="0"/>
              <a:t>Pueden clasificarse al corto (cuentas con un plazo no mayor a un año o al ciclo normal de operaciones de la empresa) o largo plazo (todas las demás que no entran en el supuesto anterior)</a:t>
            </a:r>
          </a:p>
          <a:p>
            <a:r>
              <a:rPr lang="es-ES_tradnl" baseline="0" dirty="0" smtClean="0"/>
              <a:t>Presentar por separado las cuentas de partes relacionadas </a:t>
            </a:r>
          </a:p>
          <a:p>
            <a:r>
              <a:rPr lang="es-ES_tradnl" baseline="0" dirty="0" smtClean="0"/>
              <a:t>Se presenta en el ER las bonificaciones, descuentos y devoluciones; interés efectivo devengado y fluctuaciones cambiarias, en el rubro que representa a dicha CXC. Si provienen de cambios de estimaciones deben presentarse por separado cuando éstas sean significativas. 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D4FA7-99C7-7640-A7F2-9AC31DE3AE8E}" type="slidenum">
              <a:rPr lang="es-ES_tradnl" smtClean="0"/>
              <a:t>15</a:t>
            </a:fld>
            <a:endParaRPr lang="es-ES_tradn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octubre 24,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2907-8A9D-4F6B-98F6-913902AD56B5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octubre 24,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octubre 24,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octubre 24,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 para editar título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octubre 24, 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 para editar título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octubre 24, 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octubre 24, 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 para editar título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octubre 24,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22907-8A9D-4F6B-98F6-913902AD56B5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octubre 24, 2014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 para editar título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octubre 24,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octubre 24,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octubre 24, 2014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4" r:id="rId1"/>
    <p:sldLayoutId id="2147484045" r:id="rId2"/>
    <p:sldLayoutId id="2147484046" r:id="rId3"/>
    <p:sldLayoutId id="2147484047" r:id="rId4"/>
    <p:sldLayoutId id="2147484048" r:id="rId5"/>
    <p:sldLayoutId id="2147484049" r:id="rId6"/>
    <p:sldLayoutId id="2147484050" r:id="rId7"/>
    <p:sldLayoutId id="2147484051" r:id="rId8"/>
    <p:sldLayoutId id="2147484052" r:id="rId9"/>
    <p:sldLayoutId id="2147484053" r:id="rId10"/>
    <p:sldLayoutId id="2147484054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diagramData" Target="../diagrams/data2.xml"/><Relationship Id="rId8" Type="http://schemas.openxmlformats.org/officeDocument/2006/relationships/diagramLayout" Target="../diagrams/layout2.xml"/><Relationship Id="rId9" Type="http://schemas.openxmlformats.org/officeDocument/2006/relationships/diagramQuickStyle" Target="../diagrams/quickStyle2.xml"/><Relationship Id="rId10" Type="http://schemas.openxmlformats.org/officeDocument/2006/relationships/diagramColors" Target="../diagrams/colors2.xml"/><Relationship Id="rId11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1" Type="http://schemas.openxmlformats.org/officeDocument/2006/relationships/diagramQuickStyle" Target="../diagrams/quickStyle4.xml"/><Relationship Id="rId12" Type="http://schemas.openxmlformats.org/officeDocument/2006/relationships/diagramColors" Target="../diagrams/colors4.xml"/><Relationship Id="rId13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8" Type="http://schemas.openxmlformats.org/officeDocument/2006/relationships/image" Target="../media/image9.png"/><Relationship Id="rId9" Type="http://schemas.openxmlformats.org/officeDocument/2006/relationships/diagramData" Target="../diagrams/data4.xml"/><Relationship Id="rId10" Type="http://schemas.openxmlformats.org/officeDocument/2006/relationships/diagramLayout" Target="../diagrams/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diagramData" Target="../diagrams/data5.xml"/><Relationship Id="rId5" Type="http://schemas.openxmlformats.org/officeDocument/2006/relationships/diagramLayout" Target="../diagrams/layout5.xml"/><Relationship Id="rId6" Type="http://schemas.openxmlformats.org/officeDocument/2006/relationships/diagramQuickStyle" Target="../diagrams/quickStyle5.xml"/><Relationship Id="rId7" Type="http://schemas.openxmlformats.org/officeDocument/2006/relationships/diagramColors" Target="../diagrams/colors5.xml"/><Relationship Id="rId8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1" Type="http://schemas.openxmlformats.org/officeDocument/2006/relationships/diagramColors" Target="../diagrams/colors7.xml"/><Relationship Id="rId12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diagramData" Target="../diagrams/data6.xml"/><Relationship Id="rId4" Type="http://schemas.openxmlformats.org/officeDocument/2006/relationships/diagramLayout" Target="../diagrams/layout6.xml"/><Relationship Id="rId5" Type="http://schemas.openxmlformats.org/officeDocument/2006/relationships/diagramQuickStyle" Target="../diagrams/quickStyle6.xml"/><Relationship Id="rId6" Type="http://schemas.openxmlformats.org/officeDocument/2006/relationships/diagramColors" Target="../diagrams/colors6.xml"/><Relationship Id="rId7" Type="http://schemas.microsoft.com/office/2007/relationships/diagramDrawing" Target="../diagrams/drawing6.xml"/><Relationship Id="rId8" Type="http://schemas.openxmlformats.org/officeDocument/2006/relationships/diagramData" Target="../diagrams/data7.xml"/><Relationship Id="rId9" Type="http://schemas.openxmlformats.org/officeDocument/2006/relationships/diagramLayout" Target="../diagrams/layout7.xml"/><Relationship Id="rId10" Type="http://schemas.openxmlformats.org/officeDocument/2006/relationships/diagramQuickStyle" Target="../diagrams/quickStyl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diagramData" Target="../diagrams/data8.xml"/><Relationship Id="rId5" Type="http://schemas.openxmlformats.org/officeDocument/2006/relationships/diagramLayout" Target="../diagrams/layout8.xml"/><Relationship Id="rId6" Type="http://schemas.openxmlformats.org/officeDocument/2006/relationships/diagramQuickStyle" Target="../diagrams/quickStyle8.xml"/><Relationship Id="rId7" Type="http://schemas.openxmlformats.org/officeDocument/2006/relationships/diagramColors" Target="../diagrams/colors8.xml"/><Relationship Id="rId8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4" Type="http://schemas.openxmlformats.org/officeDocument/2006/relationships/diagramLayout" Target="../diagrams/layout9.xml"/><Relationship Id="rId5" Type="http://schemas.openxmlformats.org/officeDocument/2006/relationships/diagramQuickStyle" Target="../diagrams/quickStyle9.xml"/><Relationship Id="rId6" Type="http://schemas.openxmlformats.org/officeDocument/2006/relationships/diagramColors" Target="../diagrams/colors9.xml"/><Relationship Id="rId7" Type="http://schemas.microsoft.com/office/2007/relationships/diagramDrawing" Target="../diagrams/drawing9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4" Type="http://schemas.openxmlformats.org/officeDocument/2006/relationships/diagramQuickStyle" Target="../diagrams/quickStyle10.xml"/><Relationship Id="rId5" Type="http://schemas.openxmlformats.org/officeDocument/2006/relationships/diagramColors" Target="../diagrams/colors10.xml"/><Relationship Id="rId6" Type="http://schemas.microsoft.com/office/2007/relationships/diagramDrawing" Target="../diagrams/drawing10.xml"/><Relationship Id="rId7" Type="http://schemas.openxmlformats.org/officeDocument/2006/relationships/diagramData" Target="../diagrams/data11.xml"/><Relationship Id="rId8" Type="http://schemas.openxmlformats.org/officeDocument/2006/relationships/diagramLayout" Target="../diagrams/layout11.xml"/><Relationship Id="rId9" Type="http://schemas.openxmlformats.org/officeDocument/2006/relationships/diagramQuickStyle" Target="../diagrams/quickStyle11.xml"/><Relationship Id="rId10" Type="http://schemas.openxmlformats.org/officeDocument/2006/relationships/diagramColors" Target="../diagrams/colors11.xml"/><Relationship Id="rId11" Type="http://schemas.microsoft.com/office/2007/relationships/diagramDrawing" Target="../diagrams/drawing1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1" Type="http://schemas.openxmlformats.org/officeDocument/2006/relationships/diagramColors" Target="../diagrams/colors13.xml"/><Relationship Id="rId12" Type="http://schemas.microsoft.com/office/2007/relationships/diagramDrawing" Target="../diagrams/drawing13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diagramData" Target="../diagrams/data12.xml"/><Relationship Id="rId4" Type="http://schemas.openxmlformats.org/officeDocument/2006/relationships/diagramLayout" Target="../diagrams/layout12.xml"/><Relationship Id="rId5" Type="http://schemas.openxmlformats.org/officeDocument/2006/relationships/diagramQuickStyle" Target="../diagrams/quickStyle12.xml"/><Relationship Id="rId6" Type="http://schemas.openxmlformats.org/officeDocument/2006/relationships/diagramColors" Target="../diagrams/colors12.xml"/><Relationship Id="rId7" Type="http://schemas.microsoft.com/office/2007/relationships/diagramDrawing" Target="../diagrams/drawing12.xml"/><Relationship Id="rId8" Type="http://schemas.openxmlformats.org/officeDocument/2006/relationships/diagramData" Target="../diagrams/data13.xml"/><Relationship Id="rId9" Type="http://schemas.openxmlformats.org/officeDocument/2006/relationships/diagramLayout" Target="../diagrams/layout13.xml"/><Relationship Id="rId10" Type="http://schemas.openxmlformats.org/officeDocument/2006/relationships/diagramQuickStyle" Target="../diagrams/quickStyle13.xml"/></Relationships>
</file>

<file path=ppt/slides/_rels/slide12.xml.rels><?xml version="1.0" encoding="UTF-8" standalone="yes"?>
<Relationships xmlns="http://schemas.openxmlformats.org/package/2006/relationships"><Relationship Id="rId11" Type="http://schemas.openxmlformats.org/officeDocument/2006/relationships/diagramQuickStyle" Target="../diagrams/quickStyle15.xml"/><Relationship Id="rId12" Type="http://schemas.openxmlformats.org/officeDocument/2006/relationships/diagramColors" Target="../diagrams/colors15.xml"/><Relationship Id="rId13" Type="http://schemas.microsoft.com/office/2007/relationships/diagramDrawing" Target="../diagrams/drawing15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diagramData" Target="../diagrams/data14.xml"/><Relationship Id="rId4" Type="http://schemas.openxmlformats.org/officeDocument/2006/relationships/diagramLayout" Target="../diagrams/layout14.xml"/><Relationship Id="rId5" Type="http://schemas.openxmlformats.org/officeDocument/2006/relationships/diagramQuickStyle" Target="../diagrams/quickStyle14.xml"/><Relationship Id="rId6" Type="http://schemas.openxmlformats.org/officeDocument/2006/relationships/diagramColors" Target="../diagrams/colors14.xml"/><Relationship Id="rId7" Type="http://schemas.microsoft.com/office/2007/relationships/diagramDrawing" Target="../diagrams/drawing14.xml"/><Relationship Id="rId8" Type="http://schemas.openxmlformats.org/officeDocument/2006/relationships/image" Target="../media/image13.png"/><Relationship Id="rId9" Type="http://schemas.openxmlformats.org/officeDocument/2006/relationships/diagramData" Target="../diagrams/data15.xml"/><Relationship Id="rId10" Type="http://schemas.openxmlformats.org/officeDocument/2006/relationships/diagramLayout" Target="../diagrams/layout15.xml"/></Relationships>
</file>

<file path=ppt/slides/_rels/slide13.xml.rels><?xml version="1.0" encoding="UTF-8" standalone="yes"?>
<Relationships xmlns="http://schemas.openxmlformats.org/package/2006/relationships"><Relationship Id="rId11" Type="http://schemas.openxmlformats.org/officeDocument/2006/relationships/diagramColors" Target="../diagrams/colors17.xml"/><Relationship Id="rId12" Type="http://schemas.microsoft.com/office/2007/relationships/diagramDrawing" Target="../diagrams/drawing17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diagramData" Target="../diagrams/data16.xml"/><Relationship Id="rId4" Type="http://schemas.openxmlformats.org/officeDocument/2006/relationships/diagramLayout" Target="../diagrams/layout16.xml"/><Relationship Id="rId5" Type="http://schemas.openxmlformats.org/officeDocument/2006/relationships/diagramQuickStyle" Target="../diagrams/quickStyle16.xml"/><Relationship Id="rId6" Type="http://schemas.openxmlformats.org/officeDocument/2006/relationships/diagramColors" Target="../diagrams/colors16.xml"/><Relationship Id="rId7" Type="http://schemas.microsoft.com/office/2007/relationships/diagramDrawing" Target="../diagrams/drawing16.xml"/><Relationship Id="rId8" Type="http://schemas.openxmlformats.org/officeDocument/2006/relationships/diagramData" Target="../diagrams/data17.xml"/><Relationship Id="rId9" Type="http://schemas.openxmlformats.org/officeDocument/2006/relationships/diagramLayout" Target="../diagrams/layout17.xml"/><Relationship Id="rId10" Type="http://schemas.openxmlformats.org/officeDocument/2006/relationships/diagramQuickStyle" Target="../diagrams/quickStyle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diagramData" Target="../diagrams/data18.xml"/><Relationship Id="rId5" Type="http://schemas.openxmlformats.org/officeDocument/2006/relationships/diagramLayout" Target="../diagrams/layout18.xml"/><Relationship Id="rId6" Type="http://schemas.openxmlformats.org/officeDocument/2006/relationships/diagramQuickStyle" Target="../diagrams/quickStyle18.xml"/><Relationship Id="rId7" Type="http://schemas.openxmlformats.org/officeDocument/2006/relationships/diagramColors" Target="../diagrams/colors18.xml"/><Relationship Id="rId8" Type="http://schemas.microsoft.com/office/2007/relationships/diagramDrawing" Target="../diagrams/drawing18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4" Type="http://schemas.openxmlformats.org/officeDocument/2006/relationships/diagramLayout" Target="../diagrams/layout19.xml"/><Relationship Id="rId5" Type="http://schemas.openxmlformats.org/officeDocument/2006/relationships/diagramQuickStyle" Target="../diagrams/quickStyle19.xml"/><Relationship Id="rId6" Type="http://schemas.openxmlformats.org/officeDocument/2006/relationships/diagramColors" Target="../diagrams/colors19.xml"/><Relationship Id="rId7" Type="http://schemas.microsoft.com/office/2007/relationships/diagramDrawing" Target="../diagrams/drawing19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4" Type="http://schemas.openxmlformats.org/officeDocument/2006/relationships/diagramQuickStyle" Target="../diagrams/quickStyle20.xml"/><Relationship Id="rId5" Type="http://schemas.openxmlformats.org/officeDocument/2006/relationships/diagramColors" Target="../diagrams/colors20.xml"/><Relationship Id="rId6" Type="http://schemas.microsoft.com/office/2007/relationships/diagramDrawing" Target="../diagrams/drawing20.xml"/><Relationship Id="rId7" Type="http://schemas.openxmlformats.org/officeDocument/2006/relationships/diagramData" Target="../diagrams/data21.xml"/><Relationship Id="rId8" Type="http://schemas.openxmlformats.org/officeDocument/2006/relationships/diagramLayout" Target="../diagrams/layout21.xml"/><Relationship Id="rId9" Type="http://schemas.openxmlformats.org/officeDocument/2006/relationships/diagramQuickStyle" Target="../diagrams/quickStyle21.xml"/><Relationship Id="rId10" Type="http://schemas.openxmlformats.org/officeDocument/2006/relationships/diagramColors" Target="../diagrams/colors21.xml"/><Relationship Id="rId11" Type="http://schemas.microsoft.com/office/2007/relationships/diagramDrawing" Target="../diagrams/drawing2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4" Type="http://schemas.openxmlformats.org/officeDocument/2006/relationships/diagramQuickStyle" Target="../diagrams/quickStyle22.xml"/><Relationship Id="rId5" Type="http://schemas.openxmlformats.org/officeDocument/2006/relationships/diagramColors" Target="../diagrams/colors22.xml"/><Relationship Id="rId6" Type="http://schemas.microsoft.com/office/2007/relationships/diagramDrawing" Target="../diagrams/drawing22.xml"/><Relationship Id="rId7" Type="http://schemas.openxmlformats.org/officeDocument/2006/relationships/diagramData" Target="../diagrams/data23.xml"/><Relationship Id="rId8" Type="http://schemas.openxmlformats.org/officeDocument/2006/relationships/diagramLayout" Target="../diagrams/layout23.xml"/><Relationship Id="rId9" Type="http://schemas.openxmlformats.org/officeDocument/2006/relationships/diagramQuickStyle" Target="../diagrams/quickStyle23.xml"/><Relationship Id="rId10" Type="http://schemas.openxmlformats.org/officeDocument/2006/relationships/diagramColors" Target="../diagrams/colors23.xml"/><Relationship Id="rId11" Type="http://schemas.microsoft.com/office/2007/relationships/diagramDrawing" Target="../diagrams/drawing2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4" Type="http://schemas.openxmlformats.org/officeDocument/2006/relationships/diagramQuickStyle" Target="../diagrams/quickStyle24.xml"/><Relationship Id="rId5" Type="http://schemas.openxmlformats.org/officeDocument/2006/relationships/diagramColors" Target="../diagrams/colors24.xml"/><Relationship Id="rId6" Type="http://schemas.microsoft.com/office/2007/relationships/diagramDrawing" Target="../diagrams/drawing2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4" Type="http://schemas.openxmlformats.org/officeDocument/2006/relationships/diagramQuickStyle" Target="../diagrams/quickStyle25.xml"/><Relationship Id="rId5" Type="http://schemas.openxmlformats.org/officeDocument/2006/relationships/diagramColors" Target="../diagrams/colors25.xml"/><Relationship Id="rId6" Type="http://schemas.microsoft.com/office/2007/relationships/diagramDrawing" Target="../diagrams/drawing25.xml"/><Relationship Id="rId7" Type="http://schemas.openxmlformats.org/officeDocument/2006/relationships/diagramData" Target="../diagrams/data26.xml"/><Relationship Id="rId8" Type="http://schemas.openxmlformats.org/officeDocument/2006/relationships/diagramLayout" Target="../diagrams/layout26.xml"/><Relationship Id="rId9" Type="http://schemas.openxmlformats.org/officeDocument/2006/relationships/diagramQuickStyle" Target="../diagrams/quickStyle26.xml"/><Relationship Id="rId10" Type="http://schemas.openxmlformats.org/officeDocument/2006/relationships/diagramColors" Target="../diagrams/colors26.xml"/><Relationship Id="rId11" Type="http://schemas.microsoft.com/office/2007/relationships/diagramDrawing" Target="../diagrams/drawing2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7.xml"/><Relationship Id="rId4" Type="http://schemas.openxmlformats.org/officeDocument/2006/relationships/diagramLayout" Target="../diagrams/layout27.xml"/><Relationship Id="rId5" Type="http://schemas.openxmlformats.org/officeDocument/2006/relationships/diagramQuickStyle" Target="../diagrams/quickStyle27.xml"/><Relationship Id="rId6" Type="http://schemas.openxmlformats.org/officeDocument/2006/relationships/diagramColors" Target="../diagrams/colors27.xml"/><Relationship Id="rId7" Type="http://schemas.microsoft.com/office/2007/relationships/diagramDrawing" Target="../diagrams/drawing27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4" Type="http://schemas.openxmlformats.org/officeDocument/2006/relationships/diagramQuickStyle" Target="../diagrams/quickStyle28.xml"/><Relationship Id="rId5" Type="http://schemas.openxmlformats.org/officeDocument/2006/relationships/diagramColors" Target="../diagrams/colors28.xml"/><Relationship Id="rId6" Type="http://schemas.microsoft.com/office/2007/relationships/diagramDrawing" Target="../diagrams/drawing2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diagramData" Target="../diagrams/data29.xml"/><Relationship Id="rId5" Type="http://schemas.openxmlformats.org/officeDocument/2006/relationships/diagramLayout" Target="../diagrams/layout29.xml"/><Relationship Id="rId6" Type="http://schemas.openxmlformats.org/officeDocument/2006/relationships/diagramQuickStyle" Target="../diagrams/quickStyle29.xml"/><Relationship Id="rId7" Type="http://schemas.openxmlformats.org/officeDocument/2006/relationships/diagramColors" Target="../diagrams/colors29.xml"/><Relationship Id="rId8" Type="http://schemas.microsoft.com/office/2007/relationships/diagramDrawing" Target="../diagrams/drawing29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0.xml"/><Relationship Id="rId4" Type="http://schemas.openxmlformats.org/officeDocument/2006/relationships/diagramLayout" Target="../diagrams/layout30.xml"/><Relationship Id="rId5" Type="http://schemas.openxmlformats.org/officeDocument/2006/relationships/diagramQuickStyle" Target="../diagrams/quickStyle30.xml"/><Relationship Id="rId6" Type="http://schemas.openxmlformats.org/officeDocument/2006/relationships/diagramColors" Target="../diagrams/colors30.xml"/><Relationship Id="rId7" Type="http://schemas.microsoft.com/office/2007/relationships/diagramDrawing" Target="../diagrams/drawing30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diagramData" Target="../diagrams/data31.xml"/><Relationship Id="rId5" Type="http://schemas.openxmlformats.org/officeDocument/2006/relationships/diagramLayout" Target="../diagrams/layout31.xml"/><Relationship Id="rId6" Type="http://schemas.openxmlformats.org/officeDocument/2006/relationships/diagramQuickStyle" Target="../diagrams/quickStyle31.xml"/><Relationship Id="rId7" Type="http://schemas.openxmlformats.org/officeDocument/2006/relationships/diagramColors" Target="../diagrams/colors31.xml"/><Relationship Id="rId8" Type="http://schemas.microsoft.com/office/2007/relationships/diagramDrawing" Target="../diagrams/drawing31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2.xml"/><Relationship Id="rId4" Type="http://schemas.openxmlformats.org/officeDocument/2006/relationships/diagramLayout" Target="../diagrams/layout32.xml"/><Relationship Id="rId5" Type="http://schemas.openxmlformats.org/officeDocument/2006/relationships/diagramQuickStyle" Target="../diagrams/quickStyle32.xml"/><Relationship Id="rId6" Type="http://schemas.openxmlformats.org/officeDocument/2006/relationships/diagramColors" Target="../diagrams/colors32.xml"/><Relationship Id="rId7" Type="http://schemas.microsoft.com/office/2007/relationships/diagramDrawing" Target="../diagrams/drawing32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3.xml"/><Relationship Id="rId4" Type="http://schemas.openxmlformats.org/officeDocument/2006/relationships/diagramLayout" Target="../diagrams/layout33.xml"/><Relationship Id="rId5" Type="http://schemas.openxmlformats.org/officeDocument/2006/relationships/diagramQuickStyle" Target="../diagrams/quickStyle33.xml"/><Relationship Id="rId6" Type="http://schemas.openxmlformats.org/officeDocument/2006/relationships/diagramColors" Target="../diagrams/colors33.xml"/><Relationship Id="rId7" Type="http://schemas.microsoft.com/office/2007/relationships/diagramDrawing" Target="../diagrams/drawing33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4.xml"/><Relationship Id="rId4" Type="http://schemas.openxmlformats.org/officeDocument/2006/relationships/diagramLayout" Target="../diagrams/layout34.xml"/><Relationship Id="rId5" Type="http://schemas.openxmlformats.org/officeDocument/2006/relationships/diagramQuickStyle" Target="../diagrams/quickStyle34.xml"/><Relationship Id="rId6" Type="http://schemas.openxmlformats.org/officeDocument/2006/relationships/diagramColors" Target="../diagrams/colors34.xml"/><Relationship Id="rId7" Type="http://schemas.microsoft.com/office/2007/relationships/diagramDrawing" Target="../diagrams/drawing34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5.xml"/><Relationship Id="rId4" Type="http://schemas.openxmlformats.org/officeDocument/2006/relationships/diagramQuickStyle" Target="../diagrams/quickStyle35.xml"/><Relationship Id="rId5" Type="http://schemas.openxmlformats.org/officeDocument/2006/relationships/diagramColors" Target="../diagrams/colors35.xml"/><Relationship Id="rId6" Type="http://schemas.microsoft.com/office/2007/relationships/diagramDrawing" Target="../diagrams/drawing3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6.xml"/><Relationship Id="rId4" Type="http://schemas.openxmlformats.org/officeDocument/2006/relationships/diagramQuickStyle" Target="../diagrams/quickStyle36.xml"/><Relationship Id="rId5" Type="http://schemas.openxmlformats.org/officeDocument/2006/relationships/diagramColors" Target="../diagrams/colors36.xml"/><Relationship Id="rId6" Type="http://schemas.microsoft.com/office/2007/relationships/diagramDrawing" Target="../diagrams/drawing3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7.xml"/><Relationship Id="rId4" Type="http://schemas.openxmlformats.org/officeDocument/2006/relationships/diagramLayout" Target="../diagrams/layout37.xml"/><Relationship Id="rId5" Type="http://schemas.openxmlformats.org/officeDocument/2006/relationships/diagramQuickStyle" Target="../diagrams/quickStyle37.xml"/><Relationship Id="rId6" Type="http://schemas.openxmlformats.org/officeDocument/2006/relationships/diagramColors" Target="../diagrams/colors37.xml"/><Relationship Id="rId7" Type="http://schemas.microsoft.com/office/2007/relationships/diagramDrawing" Target="../diagrams/drawing37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s-ES" sz="2800" dirty="0" smtClean="0"/>
              <a:t>EFECTIVO, CUENTAS POR COBRAR y ACTIVOS FINANCIEROS</a:t>
            </a:r>
            <a:endParaRPr lang="es-ES" sz="2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NIF C-1, C-3 y C-20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08068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37193"/>
            <a:ext cx="7620000" cy="1143000"/>
          </a:xfrm>
        </p:spPr>
        <p:txBody>
          <a:bodyPr/>
          <a:lstStyle/>
          <a:p>
            <a:r>
              <a:rPr lang="es-ES" dirty="0" smtClean="0"/>
              <a:t>Contenido:</a:t>
            </a:r>
            <a:endParaRPr lang="es-ES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3709989"/>
              </p:ext>
            </p:extLst>
          </p:nvPr>
        </p:nvGraphicFramePr>
        <p:xfrm>
          <a:off x="801134" y="497104"/>
          <a:ext cx="76200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Imagen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4286457"/>
            <a:ext cx="2580143" cy="257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857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230225">
            <a:off x="4374701" y="5138032"/>
            <a:ext cx="1514177" cy="105992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84674" cy="1143000"/>
          </a:xfrm>
        </p:spPr>
        <p:txBody>
          <a:bodyPr/>
          <a:lstStyle/>
          <a:p>
            <a:r>
              <a:rPr lang="es-ES" dirty="0" smtClean="0"/>
              <a:t>NIF C-</a:t>
            </a:r>
            <a:r>
              <a:rPr lang="es-ES" dirty="0" smtClean="0"/>
              <a:t>1  Efectivo </a:t>
            </a:r>
            <a:r>
              <a:rPr lang="es-ES" dirty="0" smtClean="0"/>
              <a:t>y Equivalentes de Efectivo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199" y="2036783"/>
            <a:ext cx="7732645" cy="4115076"/>
          </a:xfrm>
        </p:spPr>
        <p:txBody>
          <a:bodyPr>
            <a:normAutofit/>
          </a:bodyPr>
          <a:lstStyle/>
          <a:p>
            <a:r>
              <a:rPr lang="es-ES" sz="2800" b="1" dirty="0" smtClean="0"/>
              <a:t>Efectivo</a:t>
            </a:r>
            <a:br>
              <a:rPr lang="es-ES" sz="2800" b="1" dirty="0" smtClean="0"/>
            </a:br>
            <a:r>
              <a:rPr lang="es-ES" sz="2800" dirty="0" smtClean="0"/>
              <a:t>Moneda de curso legal </a:t>
            </a:r>
            <a:r>
              <a:rPr lang="es-ES" sz="2800" u="sng" dirty="0" smtClean="0"/>
              <a:t>en caja y en depósitos bancarios disponibles</a:t>
            </a:r>
            <a:r>
              <a:rPr lang="es-ES" sz="2800" dirty="0" smtClean="0"/>
              <a:t> para la operación de la entidad. </a:t>
            </a:r>
          </a:p>
          <a:p>
            <a:pPr lvl="3"/>
            <a:r>
              <a:rPr lang="es-ES" sz="2000" dirty="0" smtClean="0"/>
              <a:t>Cuentas de Cheques</a:t>
            </a:r>
          </a:p>
          <a:p>
            <a:pPr lvl="3"/>
            <a:r>
              <a:rPr lang="es-ES" sz="2000" dirty="0" smtClean="0"/>
              <a:t>Giros bancarios</a:t>
            </a:r>
          </a:p>
          <a:p>
            <a:pPr lvl="3"/>
            <a:r>
              <a:rPr lang="es-ES" sz="2000" dirty="0" smtClean="0"/>
              <a:t>Telegráficos o postales</a:t>
            </a:r>
          </a:p>
          <a:p>
            <a:pPr lvl="3"/>
            <a:r>
              <a:rPr lang="es-ES" sz="2000" dirty="0" smtClean="0"/>
              <a:t>Remesas en transito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0538" y="0"/>
            <a:ext cx="1699307" cy="162750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0171" y="3505896"/>
            <a:ext cx="1447911" cy="140052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294376">
            <a:off x="6001378" y="3814983"/>
            <a:ext cx="1974579" cy="1539619"/>
          </a:xfrm>
          <a:prstGeom prst="rect">
            <a:avLst/>
          </a:prstGeom>
        </p:spPr>
      </p:pic>
      <p:pic>
        <p:nvPicPr>
          <p:cNvPr id="9" name="Imagen 8" descr="ganar-dinero-en-internet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981" y="3532873"/>
            <a:ext cx="2851632" cy="2843414"/>
          </a:xfrm>
          <a:prstGeom prst="rect">
            <a:avLst/>
          </a:prstGeom>
        </p:spPr>
      </p:pic>
      <p:graphicFrame>
        <p:nvGraphicFramePr>
          <p:cNvPr id="10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232065"/>
              </p:ext>
            </p:extLst>
          </p:nvPr>
        </p:nvGraphicFramePr>
        <p:xfrm>
          <a:off x="0" y="6109456"/>
          <a:ext cx="2195883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506600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967346">
            <a:off x="5113861" y="4312237"/>
            <a:ext cx="3075984" cy="209166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Equivalentes de Efectivo</a:t>
            </a:r>
            <a:endParaRPr lang="es-ES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9561557"/>
              </p:ext>
            </p:extLst>
          </p:nvPr>
        </p:nvGraphicFramePr>
        <p:xfrm>
          <a:off x="457200" y="1600200"/>
          <a:ext cx="4662117" cy="3532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Marcador de contenido 2"/>
          <p:cNvSpPr txBox="1">
            <a:spLocks/>
          </p:cNvSpPr>
          <p:nvPr/>
        </p:nvSpPr>
        <p:spPr>
          <a:xfrm>
            <a:off x="1388962" y="2036783"/>
            <a:ext cx="6800882" cy="2818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25880" lvl="4" indent="0">
              <a:buNone/>
            </a:pPr>
            <a:endParaRPr lang="es-ES" sz="2000" dirty="0" smtClean="0"/>
          </a:p>
        </p:txBody>
      </p:sp>
      <p:sp>
        <p:nvSpPr>
          <p:cNvPr id="7" name="Marcador de contenido 2"/>
          <p:cNvSpPr txBox="1">
            <a:spLocks/>
          </p:cNvSpPr>
          <p:nvPr/>
        </p:nvSpPr>
        <p:spPr>
          <a:xfrm>
            <a:off x="4735699" y="2036783"/>
            <a:ext cx="3454145" cy="3321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400" b="1" dirty="0" smtClean="0"/>
              <a:t>Monedas Extranjeras</a:t>
            </a:r>
          </a:p>
          <a:p>
            <a:r>
              <a:rPr lang="es-ES" sz="2400" b="1" dirty="0" smtClean="0"/>
              <a:t>Metales preciosos amonedados</a:t>
            </a:r>
          </a:p>
          <a:p>
            <a:r>
              <a:rPr lang="es-ES" sz="2400" b="1" dirty="0" smtClean="0"/>
              <a:t>Inversiones disponibles a la vista</a:t>
            </a:r>
            <a:br>
              <a:rPr lang="es-ES" sz="2400" b="1" dirty="0" smtClean="0"/>
            </a:br>
            <a:endParaRPr lang="es-ES" sz="1800" dirty="0" smtClean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380120">
            <a:off x="7188337" y="4349864"/>
            <a:ext cx="876536" cy="876536"/>
          </a:xfrm>
          <a:prstGeom prst="rect">
            <a:avLst/>
          </a:prstGeom>
        </p:spPr>
      </p:pic>
      <p:graphicFrame>
        <p:nvGraphicFramePr>
          <p:cNvPr id="11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7128615"/>
              </p:ext>
            </p:extLst>
          </p:nvPr>
        </p:nvGraphicFramePr>
        <p:xfrm>
          <a:off x="0" y="6109456"/>
          <a:ext cx="2195883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3395487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Reconocimiento Inicial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25532" y="2098527"/>
            <a:ext cx="6151668" cy="3054036"/>
          </a:xfrm>
        </p:spPr>
        <p:txBody>
          <a:bodyPr/>
          <a:lstStyle/>
          <a:p>
            <a:pPr algn="just"/>
            <a:r>
              <a:rPr lang="es-ES" u="sng" dirty="0" smtClean="0"/>
              <a:t>Efectivo:</a:t>
            </a:r>
            <a:r>
              <a:rPr lang="es-ES" dirty="0" smtClean="0"/>
              <a:t> </a:t>
            </a:r>
            <a:r>
              <a:rPr lang="es-ES" dirty="0" smtClean="0">
                <a:solidFill>
                  <a:srgbClr val="FF0000"/>
                </a:solidFill>
              </a:rPr>
              <a:t>valor nominal </a:t>
            </a:r>
            <a:r>
              <a:rPr lang="es-ES" dirty="0" smtClean="0"/>
              <a:t>(cantidad en unidades monetarias, expresadas en monedas, billetes, títulos e instrumentos)</a:t>
            </a:r>
          </a:p>
          <a:p>
            <a:pPr marL="114300" indent="0" algn="just">
              <a:buNone/>
            </a:pPr>
            <a:endParaRPr lang="es-ES" dirty="0" smtClean="0"/>
          </a:p>
          <a:p>
            <a:pPr algn="just"/>
            <a:r>
              <a:rPr lang="es-ES" u="sng" dirty="0" smtClean="0"/>
              <a:t>Equivalente de Efectivo:</a:t>
            </a:r>
            <a:r>
              <a:rPr lang="es-ES" dirty="0" smtClean="0"/>
              <a:t>  </a:t>
            </a:r>
            <a:r>
              <a:rPr lang="es-ES" dirty="0" smtClean="0">
                <a:solidFill>
                  <a:srgbClr val="FF0000"/>
                </a:solidFill>
              </a:rPr>
              <a:t>costo de adquisición </a:t>
            </a:r>
            <a:r>
              <a:rPr lang="es-ES" dirty="0" smtClean="0"/>
              <a:t>(monto pagado de efectivo o equivalentes por un activo o servicio al momento de su adquisición)</a:t>
            </a:r>
          </a:p>
          <a:p>
            <a:pPr algn="just"/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352197">
            <a:off x="702082" y="2170949"/>
            <a:ext cx="1233175" cy="86322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06470">
            <a:off x="695732" y="3566341"/>
            <a:ext cx="1300089" cy="975067"/>
          </a:xfrm>
          <a:prstGeom prst="rect">
            <a:avLst/>
          </a:prstGeom>
        </p:spPr>
      </p:pic>
      <p:graphicFrame>
        <p:nvGraphicFramePr>
          <p:cNvPr id="8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7128615"/>
              </p:ext>
            </p:extLst>
          </p:nvPr>
        </p:nvGraphicFramePr>
        <p:xfrm>
          <a:off x="0" y="6109456"/>
          <a:ext cx="2195883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25860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Reconocimiento Posterior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2710" y="1177465"/>
            <a:ext cx="7474489" cy="480345"/>
          </a:xfrm>
        </p:spPr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es-ES" dirty="0" smtClean="0"/>
              <a:t>Equivalentes de efectivo</a:t>
            </a:r>
          </a:p>
          <a:p>
            <a:pPr algn="just"/>
            <a:endParaRPr lang="es-ES" dirty="0" smtClean="0"/>
          </a:p>
          <a:p>
            <a:pPr algn="just"/>
            <a:endParaRPr lang="es-ES" dirty="0" smtClean="0"/>
          </a:p>
          <a:p>
            <a:pPr algn="just"/>
            <a:endParaRPr lang="es-ES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058183485"/>
              </p:ext>
            </p:extLst>
          </p:nvPr>
        </p:nvGraphicFramePr>
        <p:xfrm>
          <a:off x="479390" y="1624891"/>
          <a:ext cx="7597810" cy="4488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7128615"/>
              </p:ext>
            </p:extLst>
          </p:nvPr>
        </p:nvGraphicFramePr>
        <p:xfrm>
          <a:off x="0" y="6109456"/>
          <a:ext cx="2195883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605842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Presentación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537208"/>
            <a:ext cx="7620000" cy="3438649"/>
          </a:xfrm>
        </p:spPr>
        <p:txBody>
          <a:bodyPr/>
          <a:lstStyle/>
          <a:p>
            <a:pPr algn="just"/>
            <a:r>
              <a:rPr lang="es-ES" dirty="0" smtClean="0"/>
              <a:t>Primer rubro del </a:t>
            </a:r>
            <a:r>
              <a:rPr lang="es-ES" b="1" dirty="0" smtClean="0">
                <a:solidFill>
                  <a:srgbClr val="FF0000"/>
                </a:solidFill>
              </a:rPr>
              <a:t>activo a corto plazo </a:t>
            </a:r>
            <a:r>
              <a:rPr lang="es-ES" dirty="0" smtClean="0"/>
              <a:t>como Efectivo y Equivalentes de Efectivo.  </a:t>
            </a:r>
          </a:p>
          <a:p>
            <a:pPr algn="just"/>
            <a:r>
              <a:rPr lang="es-ES" dirty="0" smtClean="0"/>
              <a:t>Se deberá </a:t>
            </a:r>
            <a:r>
              <a:rPr lang="es-ES" dirty="0" smtClean="0">
                <a:solidFill>
                  <a:srgbClr val="FF0000"/>
                </a:solidFill>
              </a:rPr>
              <a:t>incluir en activo corto plazo el Efectivo y Equivalentes de Efectivo </a:t>
            </a:r>
            <a:r>
              <a:rPr lang="es-ES" dirty="0">
                <a:solidFill>
                  <a:srgbClr val="FF0000"/>
                </a:solidFill>
              </a:rPr>
              <a:t>R</a:t>
            </a:r>
            <a:r>
              <a:rPr lang="es-ES" dirty="0" smtClean="0">
                <a:solidFill>
                  <a:srgbClr val="FF0000"/>
                </a:solidFill>
              </a:rPr>
              <a:t>estringido </a:t>
            </a:r>
            <a:r>
              <a:rPr lang="es-ES" dirty="0" smtClean="0"/>
              <a:t>siempre que la restricción </a:t>
            </a:r>
            <a:r>
              <a:rPr lang="es-ES" b="1" dirty="0" smtClean="0">
                <a:solidFill>
                  <a:srgbClr val="FF0000"/>
                </a:solidFill>
              </a:rPr>
              <a:t>expire en 12 meses</a:t>
            </a:r>
            <a:r>
              <a:rPr lang="es-ES" dirty="0" smtClean="0"/>
              <a:t>. En el otro caso se presenta en </a:t>
            </a:r>
            <a:r>
              <a:rPr lang="es-ES" dirty="0"/>
              <a:t>a</a:t>
            </a:r>
            <a:r>
              <a:rPr lang="es-ES" dirty="0" smtClean="0"/>
              <a:t>ctivo </a:t>
            </a:r>
            <a:r>
              <a:rPr lang="es-ES" dirty="0" smtClean="0"/>
              <a:t>largo plazo.</a:t>
            </a:r>
          </a:p>
          <a:p>
            <a:pPr algn="just"/>
            <a:r>
              <a:rPr lang="es-ES" b="1" dirty="0" smtClean="0">
                <a:solidFill>
                  <a:srgbClr val="FF0000"/>
                </a:solidFill>
              </a:rPr>
              <a:t>Cheques</a:t>
            </a:r>
            <a:r>
              <a:rPr lang="es-ES" dirty="0" smtClean="0"/>
              <a:t> emitidos con </a:t>
            </a:r>
            <a:r>
              <a:rPr lang="es-ES" dirty="0" smtClean="0">
                <a:solidFill>
                  <a:srgbClr val="FF0000"/>
                </a:solidFill>
              </a:rPr>
              <a:t>anterioridad a la fecha de los EFF</a:t>
            </a:r>
            <a:r>
              <a:rPr lang="es-ES" dirty="0" smtClean="0"/>
              <a:t> y estén </a:t>
            </a:r>
            <a:r>
              <a:rPr lang="es-ES" dirty="0" smtClean="0">
                <a:solidFill>
                  <a:srgbClr val="FF0000"/>
                </a:solidFill>
              </a:rPr>
              <a:t>pendientes de entrega </a:t>
            </a:r>
            <a:r>
              <a:rPr lang="es-ES" dirty="0" smtClean="0"/>
              <a:t>a beneficiarios se </a:t>
            </a:r>
            <a:r>
              <a:rPr lang="es-ES" dirty="0" smtClean="0">
                <a:solidFill>
                  <a:srgbClr val="FF0000"/>
                </a:solidFill>
              </a:rPr>
              <a:t>incorpora</a:t>
            </a:r>
            <a:r>
              <a:rPr lang="es-ES" dirty="0" smtClean="0"/>
              <a:t> al rubro de </a:t>
            </a:r>
            <a:r>
              <a:rPr lang="es-ES" dirty="0" smtClean="0">
                <a:solidFill>
                  <a:srgbClr val="FF0000"/>
                </a:solidFill>
              </a:rPr>
              <a:t>efectivo y se reconoce el pasivo</a:t>
            </a:r>
            <a:r>
              <a:rPr lang="es-ES" dirty="0" smtClean="0"/>
              <a:t>. </a:t>
            </a:r>
          </a:p>
          <a:p>
            <a:endParaRPr lang="es-ES" dirty="0"/>
          </a:p>
        </p:txBody>
      </p:sp>
      <p:pic>
        <p:nvPicPr>
          <p:cNvPr id="5" name="Imagen 4" descr="Screen Shot 2014-10-23 at 11.21.13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928" y="5563753"/>
            <a:ext cx="1919856" cy="1104231"/>
          </a:xfrm>
          <a:prstGeom prst="rect">
            <a:avLst/>
          </a:prstGeom>
        </p:spPr>
      </p:pic>
      <p:graphicFrame>
        <p:nvGraphicFramePr>
          <p:cNvPr id="8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7128615"/>
              </p:ext>
            </p:extLst>
          </p:nvPr>
        </p:nvGraphicFramePr>
        <p:xfrm>
          <a:off x="0" y="6109456"/>
          <a:ext cx="2195883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83486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Revelación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457200" algn="just">
              <a:buFont typeface="+mj-lt"/>
              <a:buAutoNum type="alphaUcPeriod"/>
            </a:pPr>
            <a:r>
              <a:rPr lang="es-ES" dirty="0" smtClean="0">
                <a:solidFill>
                  <a:srgbClr val="FF0000"/>
                </a:solidFill>
              </a:rPr>
              <a:t>Integración</a:t>
            </a:r>
            <a:r>
              <a:rPr lang="es-ES" dirty="0" smtClean="0"/>
              <a:t> del Efectivo y Equivalentes de Efectivo, </a:t>
            </a:r>
            <a:r>
              <a:rPr lang="es-ES" dirty="0" smtClean="0">
                <a:solidFill>
                  <a:srgbClr val="FF0000"/>
                </a:solidFill>
              </a:rPr>
              <a:t>política de valuación y la moneda</a:t>
            </a:r>
            <a:r>
              <a:rPr lang="es-ES" dirty="0" smtClean="0"/>
              <a:t> o medida de intercambio en su denominación. </a:t>
            </a:r>
          </a:p>
          <a:p>
            <a:pPr marL="571500" indent="-457200" algn="just">
              <a:buFont typeface="+mj-lt"/>
              <a:buAutoNum type="alphaUcPeriod"/>
            </a:pPr>
            <a:r>
              <a:rPr lang="es-ES" dirty="0" smtClean="0"/>
              <a:t>Restringidos, se revela el </a:t>
            </a:r>
            <a:r>
              <a:rPr lang="es-ES" dirty="0" smtClean="0">
                <a:solidFill>
                  <a:srgbClr val="FF0000"/>
                </a:solidFill>
              </a:rPr>
              <a:t>importe y la razón de su restricción.</a:t>
            </a:r>
          </a:p>
          <a:p>
            <a:pPr marL="571500" indent="-457200" algn="just">
              <a:buFont typeface="+mj-lt"/>
              <a:buAutoNum type="alphaUcPeriod"/>
            </a:pPr>
            <a:r>
              <a:rPr lang="es-ES" dirty="0" smtClean="0"/>
              <a:t>Importes que estén destinados a un </a:t>
            </a:r>
            <a:r>
              <a:rPr lang="es-ES" dirty="0" smtClean="0">
                <a:solidFill>
                  <a:srgbClr val="FF0000"/>
                </a:solidFill>
              </a:rPr>
              <a:t>fin específico</a:t>
            </a:r>
            <a:r>
              <a:rPr lang="es-ES" dirty="0" smtClean="0"/>
              <a:t>.</a:t>
            </a:r>
          </a:p>
          <a:p>
            <a:pPr marL="571500" indent="-457200" algn="just">
              <a:buFont typeface="+mj-lt"/>
              <a:buAutoNum type="alphaUcPeriod"/>
            </a:pPr>
            <a:r>
              <a:rPr lang="es-ES" dirty="0" smtClean="0">
                <a:solidFill>
                  <a:srgbClr val="FF0000"/>
                </a:solidFill>
              </a:rPr>
              <a:t>Hechos posteriores </a:t>
            </a:r>
            <a:r>
              <a:rPr lang="es-ES" dirty="0" smtClean="0"/>
              <a:t>que hayan modificado sustancialmente la valuación.</a:t>
            </a:r>
          </a:p>
          <a:p>
            <a:pPr marL="11430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5789" y="4495466"/>
            <a:ext cx="1842169" cy="1649336"/>
          </a:xfrm>
          <a:prstGeom prst="rect">
            <a:avLst/>
          </a:prstGeom>
        </p:spPr>
      </p:pic>
      <p:graphicFrame>
        <p:nvGraphicFramePr>
          <p:cNvPr id="8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7128615"/>
              </p:ext>
            </p:extLst>
          </p:nvPr>
        </p:nvGraphicFramePr>
        <p:xfrm>
          <a:off x="0" y="6109456"/>
          <a:ext cx="2195883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62267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2663647"/>
              </p:ext>
            </p:extLst>
          </p:nvPr>
        </p:nvGraphicFramePr>
        <p:xfrm>
          <a:off x="328908" y="1856753"/>
          <a:ext cx="76200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2149511094"/>
              </p:ext>
            </p:extLst>
          </p:nvPr>
        </p:nvGraphicFramePr>
        <p:xfrm>
          <a:off x="1122279" y="62329"/>
          <a:ext cx="5797680" cy="2645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6026456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Instrumentos Financieros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753119"/>
            <a:ext cx="5594524" cy="4829523"/>
          </a:xfrm>
        </p:spPr>
        <p:txBody>
          <a:bodyPr>
            <a:normAutofit fontScale="92500" lnSpcReduction="10000"/>
          </a:bodyPr>
          <a:lstStyle/>
          <a:p>
            <a:pPr marL="571500" indent="-457200" algn="just">
              <a:buFont typeface="+mj-lt"/>
              <a:buAutoNum type="alphaUcPeriod"/>
            </a:pPr>
            <a:r>
              <a:rPr lang="es-ES" dirty="0" smtClean="0"/>
              <a:t>Cuentas por cobrar a clientes y otras </a:t>
            </a:r>
            <a:r>
              <a:rPr lang="es-ES" dirty="0" err="1" smtClean="0"/>
              <a:t>CxC</a:t>
            </a:r>
            <a:r>
              <a:rPr lang="es-ES" dirty="0" smtClean="0"/>
              <a:t> </a:t>
            </a:r>
          </a:p>
          <a:p>
            <a:pPr marL="571500" indent="-457200" algn="just">
              <a:buFont typeface="+mj-lt"/>
              <a:buAutoNum type="alphaUcPeriod"/>
            </a:pPr>
            <a:endParaRPr lang="es-ES" dirty="0" smtClean="0"/>
          </a:p>
          <a:p>
            <a:pPr marL="571500" indent="-457200" algn="just">
              <a:buFont typeface="+mj-lt"/>
              <a:buAutoNum type="alphaUcPeriod"/>
            </a:pPr>
            <a:r>
              <a:rPr lang="es-ES" dirty="0" smtClean="0"/>
              <a:t>Instrumentos de financiamiento por cobrar </a:t>
            </a:r>
          </a:p>
          <a:p>
            <a:pPr marL="571500" indent="-457200" algn="just">
              <a:buFont typeface="+mj-lt"/>
              <a:buAutoNum type="alphaUcPeriod"/>
            </a:pPr>
            <a:endParaRPr lang="es-ES" dirty="0" smtClean="0"/>
          </a:p>
          <a:p>
            <a:pPr marL="571500" indent="-457200" algn="just">
              <a:buFont typeface="+mj-lt"/>
              <a:buAutoNum type="alphaUcPeriod"/>
            </a:pPr>
            <a:r>
              <a:rPr lang="es-ES" dirty="0" smtClean="0"/>
              <a:t>Instrumentos de financiamiento por cobrar por operaciones de arrendamiento</a:t>
            </a:r>
          </a:p>
          <a:p>
            <a:pPr marL="571500" indent="-457200" algn="just">
              <a:buFont typeface="+mj-lt"/>
              <a:buAutoNum type="alphaUcPeriod"/>
            </a:pPr>
            <a:endParaRPr lang="es-ES" dirty="0" smtClean="0"/>
          </a:p>
          <a:p>
            <a:pPr marL="571500" indent="-457200" algn="just">
              <a:buFont typeface="+mj-lt"/>
              <a:buAutoNum type="alphaUcPeriod"/>
            </a:pPr>
            <a:r>
              <a:rPr lang="es-ES" dirty="0" smtClean="0"/>
              <a:t>Cuentas por cobrar reconocidas por m</a:t>
            </a:r>
            <a:r>
              <a:rPr lang="es-ES" dirty="0" smtClean="0"/>
              <a:t>étodo de avances, construcción y fabricación de cierto bienes de capital.</a:t>
            </a:r>
          </a:p>
          <a:p>
            <a:pPr marL="571500" indent="-457200" algn="just">
              <a:buFont typeface="+mj-lt"/>
              <a:buAutoNum type="alphaUcPeriod"/>
            </a:pPr>
            <a:endParaRPr lang="es-ES" dirty="0" smtClean="0"/>
          </a:p>
          <a:p>
            <a:pPr marL="571500" indent="-457200" algn="just">
              <a:buFont typeface="+mj-lt"/>
              <a:buAutoNum type="alphaUcPeriod"/>
            </a:pPr>
            <a:r>
              <a:rPr lang="es-ES" dirty="0" smtClean="0"/>
              <a:t>Instrumentos financieros </a:t>
            </a:r>
          </a:p>
          <a:p>
            <a:pPr marL="571500" indent="-457200" algn="just">
              <a:buFont typeface="+mj-lt"/>
              <a:buAutoNum type="alphaUcPeriod"/>
            </a:pPr>
            <a:endParaRPr lang="es-ES" dirty="0" smtClean="0"/>
          </a:p>
          <a:p>
            <a:pPr marL="571500" indent="-457200" algn="just">
              <a:buFont typeface="+mj-lt"/>
              <a:buAutoNum type="alphaUcPeriod"/>
            </a:pPr>
            <a:r>
              <a:rPr lang="es-ES" dirty="0" smtClean="0"/>
              <a:t>Instrumentos financieros derivados y operaciones de cobertura.</a:t>
            </a:r>
            <a:endParaRPr lang="es-ES" dirty="0" smtClean="0"/>
          </a:p>
          <a:p>
            <a:pPr marL="571500" indent="-457200" algn="just">
              <a:buFont typeface="+mj-lt"/>
              <a:buAutoNum type="alphaUcPeriod"/>
            </a:pP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6349775" y="1753119"/>
            <a:ext cx="1542087" cy="46011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NIF C-3</a:t>
            </a:r>
            <a:endParaRPr lang="es-ES" dirty="0"/>
          </a:p>
        </p:txBody>
      </p:sp>
      <p:sp>
        <p:nvSpPr>
          <p:cNvPr id="5" name="Rectángulo 4"/>
          <p:cNvSpPr/>
          <p:nvPr/>
        </p:nvSpPr>
        <p:spPr>
          <a:xfrm>
            <a:off x="6349774" y="2390635"/>
            <a:ext cx="1542087" cy="46011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NIF C-20</a:t>
            </a: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6349775" y="3084389"/>
            <a:ext cx="1542086" cy="46011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Bolet</a:t>
            </a:r>
            <a:r>
              <a:rPr lang="es-ES" dirty="0" smtClean="0"/>
              <a:t>ín</a:t>
            </a:r>
            <a:r>
              <a:rPr lang="es-ES" dirty="0" smtClean="0"/>
              <a:t> D-5</a:t>
            </a:r>
            <a:endParaRPr lang="es-ES" dirty="0"/>
          </a:p>
        </p:txBody>
      </p:sp>
      <p:sp>
        <p:nvSpPr>
          <p:cNvPr id="7" name="Rectángulo 6"/>
          <p:cNvSpPr/>
          <p:nvPr/>
        </p:nvSpPr>
        <p:spPr>
          <a:xfrm>
            <a:off x="6349774" y="4232281"/>
            <a:ext cx="1542087" cy="46011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Bolet</a:t>
            </a:r>
            <a:r>
              <a:rPr lang="es-ES" dirty="0" smtClean="0"/>
              <a:t>ín</a:t>
            </a:r>
            <a:r>
              <a:rPr lang="es-ES" dirty="0" smtClean="0"/>
              <a:t> D-7</a:t>
            </a:r>
            <a:endParaRPr lang="es-ES" dirty="0"/>
          </a:p>
        </p:txBody>
      </p:sp>
      <p:sp>
        <p:nvSpPr>
          <p:cNvPr id="8" name="Rectángulo 7"/>
          <p:cNvSpPr/>
          <p:nvPr/>
        </p:nvSpPr>
        <p:spPr>
          <a:xfrm>
            <a:off x="6349775" y="5162158"/>
            <a:ext cx="1542087" cy="46011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Bolet</a:t>
            </a:r>
            <a:r>
              <a:rPr lang="es-ES" dirty="0" smtClean="0"/>
              <a:t>ín</a:t>
            </a:r>
            <a:r>
              <a:rPr lang="es-ES" dirty="0" smtClean="0"/>
              <a:t> C-2</a:t>
            </a:r>
            <a:endParaRPr lang="es-ES" dirty="0"/>
          </a:p>
        </p:txBody>
      </p:sp>
      <p:sp>
        <p:nvSpPr>
          <p:cNvPr id="9" name="Rectángulo 8"/>
          <p:cNvSpPr/>
          <p:nvPr/>
        </p:nvSpPr>
        <p:spPr>
          <a:xfrm>
            <a:off x="6349775" y="5897666"/>
            <a:ext cx="1542087" cy="46011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Bolet</a:t>
            </a:r>
            <a:r>
              <a:rPr lang="es-ES" dirty="0" smtClean="0"/>
              <a:t>ín</a:t>
            </a:r>
            <a:r>
              <a:rPr lang="es-ES" dirty="0" smtClean="0"/>
              <a:t> C-10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434204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4555497"/>
              </p:ext>
            </p:extLst>
          </p:nvPr>
        </p:nvGraphicFramePr>
        <p:xfrm>
          <a:off x="841507" y="1453438"/>
          <a:ext cx="6962071" cy="4786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457200" y="16576"/>
            <a:ext cx="7620000" cy="1143000"/>
          </a:xfrm>
        </p:spPr>
        <p:txBody>
          <a:bodyPr/>
          <a:lstStyle/>
          <a:p>
            <a:r>
              <a:rPr lang="es-ES" dirty="0" smtClean="0"/>
              <a:t>NIF C-3 Cuentas por cobrar</a:t>
            </a:r>
            <a:endParaRPr lang="es-ES" dirty="0"/>
          </a:p>
        </p:txBody>
      </p:sp>
      <p:graphicFrame>
        <p:nvGraphicFramePr>
          <p:cNvPr id="7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9050711"/>
              </p:ext>
            </p:extLst>
          </p:nvPr>
        </p:nvGraphicFramePr>
        <p:xfrm>
          <a:off x="0" y="6109456"/>
          <a:ext cx="2195883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5397909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30373" y="9513"/>
            <a:ext cx="3206645" cy="938749"/>
          </a:xfrm>
        </p:spPr>
        <p:txBody>
          <a:bodyPr/>
          <a:lstStyle/>
          <a:p>
            <a:r>
              <a:rPr lang="es-ES_tradnl" dirty="0" smtClean="0"/>
              <a:t>Valuación</a:t>
            </a:r>
            <a:endParaRPr lang="es-ES_tradnl" dirty="0"/>
          </a:p>
        </p:txBody>
      </p:sp>
      <p:graphicFrame>
        <p:nvGraphicFramePr>
          <p:cNvPr id="6" name="Marcador de conteni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4064022"/>
              </p:ext>
            </p:extLst>
          </p:nvPr>
        </p:nvGraphicFramePr>
        <p:xfrm>
          <a:off x="457200" y="1181958"/>
          <a:ext cx="5579818" cy="4944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6592" y="4936450"/>
            <a:ext cx="1375773" cy="1710498"/>
          </a:xfrm>
          <a:prstGeom prst="rect">
            <a:avLst/>
          </a:prstGeom>
        </p:spPr>
      </p:pic>
      <p:graphicFrame>
        <p:nvGraphicFramePr>
          <p:cNvPr id="5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8876434"/>
              </p:ext>
            </p:extLst>
          </p:nvPr>
        </p:nvGraphicFramePr>
        <p:xfrm>
          <a:off x="0" y="6109456"/>
          <a:ext cx="2195883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7704780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31129" y="320040"/>
            <a:ext cx="3081741" cy="1143000"/>
          </a:xfrm>
        </p:spPr>
        <p:txBody>
          <a:bodyPr/>
          <a:lstStyle/>
          <a:p>
            <a:pPr algn="ctr"/>
            <a:r>
              <a:rPr lang="es-ES_tradnl" dirty="0" smtClean="0"/>
              <a:t>Valuación</a:t>
            </a:r>
            <a:endParaRPr lang="es-ES_tradnl" dirty="0"/>
          </a:p>
        </p:txBody>
      </p:sp>
      <p:graphicFrame>
        <p:nvGraphicFramePr>
          <p:cNvPr id="6" name="Marcador de conteni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5354087"/>
              </p:ext>
            </p:extLst>
          </p:nvPr>
        </p:nvGraphicFramePr>
        <p:xfrm>
          <a:off x="1054731" y="1947151"/>
          <a:ext cx="6644125" cy="39536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8876434"/>
              </p:ext>
            </p:extLst>
          </p:nvPr>
        </p:nvGraphicFramePr>
        <p:xfrm>
          <a:off x="0" y="6109456"/>
          <a:ext cx="2195883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8696225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_tradnl" dirty="0" smtClean="0"/>
              <a:t>Estimación de cuentas incobrables</a:t>
            </a:r>
            <a:endParaRPr lang="es-ES_tradnl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457200" y="1600200"/>
            <a:ext cx="5791200" cy="4525963"/>
          </a:xfrm>
        </p:spPr>
        <p:txBody>
          <a:bodyPr/>
          <a:lstStyle/>
          <a:p>
            <a:pPr algn="just"/>
            <a:r>
              <a:rPr lang="es-ES_tradnl" dirty="0" smtClean="0"/>
              <a:t>Pérdidas crediticias esperadas afectando resultados del periodo que se reconoce la cuenta por cobrar.</a:t>
            </a:r>
          </a:p>
          <a:p>
            <a:pPr algn="just">
              <a:buNone/>
            </a:pPr>
            <a:endParaRPr lang="es-ES_tradnl" dirty="0" smtClean="0"/>
          </a:p>
          <a:p>
            <a:pPr algn="just"/>
            <a:endParaRPr lang="es-ES_tradnl" dirty="0" smtClean="0"/>
          </a:p>
          <a:p>
            <a:pPr algn="just"/>
            <a:r>
              <a:rPr lang="es-ES_tradnl" dirty="0" smtClean="0"/>
              <a:t>Cambios de estimación = Prospectiva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5053604"/>
            <a:ext cx="1975561" cy="1594241"/>
          </a:xfrm>
          <a:prstGeom prst="rect">
            <a:avLst/>
          </a:prstGeom>
        </p:spPr>
      </p:pic>
      <p:graphicFrame>
        <p:nvGraphicFramePr>
          <p:cNvPr id="6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8876434"/>
              </p:ext>
            </p:extLst>
          </p:nvPr>
        </p:nvGraphicFramePr>
        <p:xfrm>
          <a:off x="0" y="6109456"/>
          <a:ext cx="2195883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033970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_tradnl" dirty="0" smtClean="0"/>
              <a:t>Presentación</a:t>
            </a:r>
            <a:endParaRPr lang="es-ES_tradn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ES_tradnl" dirty="0" smtClean="0"/>
              <a:t>Cuentas por cobrar </a:t>
            </a:r>
          </a:p>
          <a:p>
            <a:pPr>
              <a:buNone/>
            </a:pPr>
            <a:r>
              <a:rPr lang="es-ES_tradnl" dirty="0" smtClean="0"/>
              <a:t>- Estimaciones para incobrabilidad</a:t>
            </a:r>
          </a:p>
          <a:p>
            <a:pPr>
              <a:buNone/>
            </a:pPr>
            <a:r>
              <a:rPr lang="es-ES_tradnl" dirty="0" smtClean="0"/>
              <a:t>- Bonificaciones, descuentos y devoluciones</a:t>
            </a:r>
          </a:p>
          <a:p>
            <a:pPr>
              <a:buNone/>
            </a:pPr>
            <a:r>
              <a:rPr lang="es-ES_tradnl" dirty="0" smtClean="0"/>
              <a:t>= Cuentas por cobrar netas</a:t>
            </a:r>
          </a:p>
          <a:p>
            <a:endParaRPr lang="es-ES_tradnl" dirty="0" smtClean="0"/>
          </a:p>
          <a:p>
            <a:pPr>
              <a:buNone/>
            </a:pPr>
            <a:r>
              <a:rPr lang="es-ES_tradnl" dirty="0" smtClean="0"/>
              <a:t>Otras cuentas por cobrar</a:t>
            </a:r>
          </a:p>
          <a:p>
            <a:pPr>
              <a:buNone/>
            </a:pPr>
            <a:r>
              <a:rPr lang="es-ES_tradnl" dirty="0" smtClean="0"/>
              <a:t>	Partes relacionadas</a:t>
            </a:r>
            <a:endParaRPr lang="es-ES_tradnl" dirty="0"/>
          </a:p>
        </p:txBody>
      </p:sp>
      <p:graphicFrame>
        <p:nvGraphicFramePr>
          <p:cNvPr id="5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8876434"/>
              </p:ext>
            </p:extLst>
          </p:nvPr>
        </p:nvGraphicFramePr>
        <p:xfrm>
          <a:off x="0" y="6109456"/>
          <a:ext cx="2195883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4807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NIF C-20 Instrumentos de Financiamiento por Cobrar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7416800" cy="4616116"/>
          </a:xfrm>
        </p:spPr>
        <p:txBody>
          <a:bodyPr/>
          <a:lstStyle/>
          <a:p>
            <a:r>
              <a:rPr lang="es-ES" b="1" dirty="0" smtClean="0"/>
              <a:t>Instrumentos de financiamiento por cobrar (IDFC):</a:t>
            </a:r>
          </a:p>
          <a:p>
            <a:pPr marL="114300" indent="0">
              <a:buNone/>
            </a:pPr>
            <a:r>
              <a:rPr lang="es-ES" dirty="0"/>
              <a:t>	</a:t>
            </a:r>
            <a:r>
              <a:rPr lang="es-ES" dirty="0" smtClean="0"/>
              <a:t>Documentos, préstamos y otros instrumentos de financiamiento por cobrar, que generan intereses.</a:t>
            </a:r>
          </a:p>
          <a:p>
            <a:pPr marL="114300" indent="0">
              <a:buNone/>
            </a:pPr>
            <a:endParaRPr lang="es-ES" dirty="0"/>
          </a:p>
          <a:p>
            <a:r>
              <a:rPr lang="es-ES" dirty="0" smtClean="0"/>
              <a:t>Se integra por:</a:t>
            </a:r>
          </a:p>
          <a:p>
            <a:pPr marL="114300" indent="0">
              <a:buNone/>
            </a:pPr>
            <a:endParaRPr lang="es-ES" dirty="0" smtClean="0"/>
          </a:p>
          <a:p>
            <a:endParaRPr lang="es-ES" dirty="0"/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893155665"/>
              </p:ext>
            </p:extLst>
          </p:nvPr>
        </p:nvGraphicFramePr>
        <p:xfrm>
          <a:off x="3114841" y="3021262"/>
          <a:ext cx="4852737" cy="35493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965094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6212942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4400" dirty="0" smtClean="0"/>
              <a:t>Evaluación del modelo de negocio</a:t>
            </a:r>
            <a:endParaRPr lang="es-ES" sz="44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1661695"/>
          </a:xfrm>
        </p:spPr>
        <p:txBody>
          <a:bodyPr/>
          <a:lstStyle/>
          <a:p>
            <a:r>
              <a:rPr lang="es-ES" dirty="0" smtClean="0"/>
              <a:t>Modelo de negocios</a:t>
            </a:r>
            <a:r>
              <a:rPr lang="es-ES" b="1" dirty="0" smtClean="0">
                <a:solidFill>
                  <a:srgbClr val="FF0000"/>
                </a:solidFill>
              </a:rPr>
              <a:t> =  </a:t>
            </a:r>
            <a:r>
              <a:rPr lang="es-ES" dirty="0" smtClean="0"/>
              <a:t>como administran los instrumentos financieros en </a:t>
            </a:r>
            <a:r>
              <a:rPr lang="es-ES" b="1" dirty="0" smtClean="0">
                <a:solidFill>
                  <a:srgbClr val="FF0000"/>
                </a:solidFill>
              </a:rPr>
              <a:t>su conjunto.</a:t>
            </a:r>
          </a:p>
          <a:p>
            <a:r>
              <a:rPr lang="es-ES" dirty="0"/>
              <a:t>Modelo de negocios </a:t>
            </a:r>
            <a:r>
              <a:rPr lang="es-ES" b="1" dirty="0">
                <a:solidFill>
                  <a:srgbClr val="FF0000"/>
                </a:solidFill>
              </a:rPr>
              <a:t>≠ </a:t>
            </a:r>
            <a:r>
              <a:rPr lang="es-ES" dirty="0"/>
              <a:t>intención particular sobre una inversión en un </a:t>
            </a:r>
            <a:r>
              <a:rPr lang="es-ES" dirty="0" smtClean="0"/>
              <a:t>instrumento </a:t>
            </a:r>
            <a:r>
              <a:rPr lang="es-ES" dirty="0"/>
              <a:t>financiero específico</a:t>
            </a:r>
            <a:r>
              <a:rPr lang="es-ES" dirty="0" smtClean="0"/>
              <a:t>.</a:t>
            </a:r>
          </a:p>
          <a:p>
            <a:pPr marL="114300" indent="0">
              <a:buNone/>
            </a:pPr>
            <a:endParaRPr lang="es-ES" dirty="0"/>
          </a:p>
          <a:p>
            <a:endParaRPr lang="es-ES" dirty="0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888515025"/>
              </p:ext>
            </p:extLst>
          </p:nvPr>
        </p:nvGraphicFramePr>
        <p:xfrm>
          <a:off x="748632" y="3408946"/>
          <a:ext cx="7459579" cy="2927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9998569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Modelo de negocios IDFC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b="1" u="sng" dirty="0"/>
              <a:t>O</a:t>
            </a:r>
            <a:r>
              <a:rPr lang="es-ES" b="1" u="sng" dirty="0" smtClean="0"/>
              <a:t>bjetivo: </a:t>
            </a:r>
          </a:p>
          <a:p>
            <a:pPr marL="571500" indent="-457200" algn="just">
              <a:buFont typeface="+mj-lt"/>
              <a:buAutoNum type="alphaUcPeriod"/>
            </a:pPr>
            <a:r>
              <a:rPr lang="es-ES" b="1" dirty="0"/>
              <a:t>A</a:t>
            </a:r>
            <a:r>
              <a:rPr lang="es-ES" b="1" dirty="0" smtClean="0"/>
              <a:t>dministrar el desempeño del portafolio </a:t>
            </a:r>
            <a:r>
              <a:rPr lang="es-ES" dirty="0" smtClean="0"/>
              <a:t>para obtener flujos de efectivo mediante la cobranza de los </a:t>
            </a:r>
            <a:r>
              <a:rPr lang="es-ES" b="1" dirty="0" smtClean="0"/>
              <a:t>intereses y principal contractuales</a:t>
            </a:r>
            <a:r>
              <a:rPr lang="es-ES" dirty="0" smtClean="0"/>
              <a:t>.</a:t>
            </a:r>
          </a:p>
          <a:p>
            <a:pPr marL="571500" indent="-457200" algn="just">
              <a:buFont typeface="+mj-lt"/>
              <a:buAutoNum type="alphaUcPeriod"/>
            </a:pPr>
            <a:r>
              <a:rPr lang="es-ES" dirty="0"/>
              <a:t>C</a:t>
            </a:r>
            <a:r>
              <a:rPr lang="es-ES" dirty="0" smtClean="0"/>
              <a:t>onservar los instrumentos financieros para el cobro de los flujos de efectivo. No obstante, si ocurren ventas aisladas seguirá el modelo. </a:t>
            </a:r>
          </a:p>
          <a:p>
            <a:pPr marL="114300" indent="0" algn="just">
              <a:buNone/>
            </a:pPr>
            <a:r>
              <a:rPr lang="es-ES" dirty="0" smtClean="0"/>
              <a:t>Por ejemplo:</a:t>
            </a:r>
          </a:p>
          <a:p>
            <a:pPr lvl="1" algn="just"/>
            <a:r>
              <a:rPr lang="es-ES" dirty="0" smtClean="0"/>
              <a:t>Instrumento financiero por cobrar que ya no cumple con la política para conservarlo en cartera. </a:t>
            </a:r>
          </a:p>
          <a:p>
            <a:pPr lvl="1" algn="just"/>
            <a:r>
              <a:rPr lang="es-ES" dirty="0" smtClean="0"/>
              <a:t>Requiere fondos para sus inversiones de capital.</a:t>
            </a:r>
          </a:p>
          <a:p>
            <a:endParaRPr lang="es-ES" dirty="0"/>
          </a:p>
          <a:p>
            <a:endParaRPr lang="es-ES" dirty="0"/>
          </a:p>
        </p:txBody>
      </p:sp>
      <p:graphicFrame>
        <p:nvGraphicFramePr>
          <p:cNvPr id="5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94664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Reconocimiento Inicial</a:t>
            </a:r>
            <a:endParaRPr lang="es-ES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6860433"/>
              </p:ext>
            </p:extLst>
          </p:nvPr>
        </p:nvGraphicFramePr>
        <p:xfrm>
          <a:off x="-257922" y="1634959"/>
          <a:ext cx="8474833" cy="2945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2915179611"/>
              </p:ext>
            </p:extLst>
          </p:nvPr>
        </p:nvGraphicFramePr>
        <p:xfrm>
          <a:off x="5335976" y="4986422"/>
          <a:ext cx="2643000" cy="12395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" name="Flecha derecha 9"/>
          <p:cNvSpPr/>
          <p:nvPr/>
        </p:nvSpPr>
        <p:spPr>
          <a:xfrm rot="5400000">
            <a:off x="6405773" y="4641146"/>
            <a:ext cx="339047" cy="191096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8" name="Agrupar 7"/>
          <p:cNvGrpSpPr/>
          <p:nvPr/>
        </p:nvGrpSpPr>
        <p:grpSpPr>
          <a:xfrm>
            <a:off x="457200" y="3046312"/>
            <a:ext cx="1927137" cy="2501583"/>
            <a:chOff x="-23002" y="387470"/>
            <a:chExt cx="1898736" cy="1125440"/>
          </a:xfrm>
        </p:grpSpPr>
        <p:sp>
          <p:nvSpPr>
            <p:cNvPr id="11" name="Rectángulo 10"/>
            <p:cNvSpPr/>
            <p:nvPr/>
          </p:nvSpPr>
          <p:spPr>
            <a:xfrm>
              <a:off x="0" y="387470"/>
              <a:ext cx="1875734" cy="1125440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ángulo 11"/>
            <p:cNvSpPr/>
            <p:nvPr/>
          </p:nvSpPr>
          <p:spPr>
            <a:xfrm>
              <a:off x="-23002" y="387470"/>
              <a:ext cx="1875734" cy="11254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dirty="0" smtClean="0"/>
                <a:t>Monto a Recibir +/-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kern="1200" dirty="0" smtClean="0"/>
                <a:t>Costos de transacción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dirty="0" smtClean="0"/>
                <a:t>Comisiones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kern="1200" dirty="0" smtClean="0"/>
                <a:t>Intereses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dirty="0" smtClean="0"/>
                <a:t>Otra partidas cobradas por anticipado</a:t>
              </a:r>
              <a:endParaRPr lang="es-ES" sz="1600" kern="1200" dirty="0"/>
            </a:p>
          </p:txBody>
        </p:sp>
      </p:grpSp>
      <p:sp>
        <p:nvSpPr>
          <p:cNvPr id="13" name="Flecha derecha 12"/>
          <p:cNvSpPr/>
          <p:nvPr/>
        </p:nvSpPr>
        <p:spPr>
          <a:xfrm rot="5400000">
            <a:off x="1249853" y="2814016"/>
            <a:ext cx="265969" cy="119009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457200" y="6225964"/>
            <a:ext cx="3529263" cy="42406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VALOR RAZONABLE</a:t>
            </a:r>
            <a:endParaRPr lang="es-ES" dirty="0"/>
          </a:p>
        </p:txBody>
      </p:sp>
      <p:cxnSp>
        <p:nvCxnSpPr>
          <p:cNvPr id="14" name="Conector recto 13"/>
          <p:cNvCxnSpPr/>
          <p:nvPr/>
        </p:nvCxnSpPr>
        <p:spPr>
          <a:xfrm>
            <a:off x="229285" y="5208860"/>
            <a:ext cx="9900" cy="67806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15"/>
          <p:cNvCxnSpPr/>
          <p:nvPr/>
        </p:nvCxnSpPr>
        <p:spPr>
          <a:xfrm>
            <a:off x="229285" y="5886929"/>
            <a:ext cx="44095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/>
          <p:cNvCxnSpPr>
            <a:endCxn id="4" idx="0"/>
          </p:cNvCxnSpPr>
          <p:nvPr/>
        </p:nvCxnSpPr>
        <p:spPr>
          <a:xfrm>
            <a:off x="2221832" y="5886929"/>
            <a:ext cx="0" cy="33903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CuadroTexto 19"/>
          <p:cNvSpPr txBox="1"/>
          <p:nvPr/>
        </p:nvSpPr>
        <p:spPr>
          <a:xfrm>
            <a:off x="4692305" y="6225964"/>
            <a:ext cx="375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Los ajustes se reconocen como gasto financiero</a:t>
            </a:r>
          </a:p>
        </p:txBody>
      </p:sp>
    </p:spTree>
    <p:extLst>
      <p:ext uri="{BB962C8B-B14F-4D97-AF65-F5344CB8AC3E}">
        <p14:creationId xmlns:p14="http://schemas.microsoft.com/office/powerpoint/2010/main" val="36316252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Reconocimiento posterior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2108139"/>
            <a:ext cx="7501097" cy="3307565"/>
          </a:xfrm>
        </p:spPr>
        <p:txBody>
          <a:bodyPr/>
          <a:lstStyle/>
          <a:p>
            <a:pPr algn="just"/>
            <a:r>
              <a:rPr lang="es-ES" dirty="0" smtClean="0"/>
              <a:t>Debe </a:t>
            </a:r>
            <a:r>
              <a:rPr lang="es-ES" dirty="0" err="1" smtClean="0"/>
              <a:t>valuarse</a:t>
            </a:r>
            <a:r>
              <a:rPr lang="es-ES" dirty="0" smtClean="0"/>
              <a:t> a su costo amortizado con posterioridad a su reconocimiento inicial.</a:t>
            </a:r>
          </a:p>
          <a:p>
            <a:pPr marL="114300" indent="0" algn="just">
              <a:buNone/>
            </a:pPr>
            <a:endParaRPr lang="es-ES" dirty="0" smtClean="0"/>
          </a:p>
          <a:p>
            <a:pPr algn="just"/>
            <a:r>
              <a:rPr lang="es-ES" b="1" dirty="0" smtClean="0">
                <a:solidFill>
                  <a:srgbClr val="FF0000"/>
                </a:solidFill>
              </a:rPr>
              <a:t>El costo amortizado </a:t>
            </a:r>
            <a:r>
              <a:rPr lang="es-ES" dirty="0" smtClean="0"/>
              <a:t>de incluir los incrementos por los intereses </a:t>
            </a:r>
            <a:r>
              <a:rPr lang="es-ES" dirty="0" smtClean="0"/>
              <a:t>devengados, las </a:t>
            </a:r>
            <a:r>
              <a:rPr lang="es-ES" dirty="0" smtClean="0"/>
              <a:t>disminuciones por los cobros del principal e intereses y por las condonaciones o descuentos efectuados.</a:t>
            </a:r>
          </a:p>
          <a:p>
            <a:pPr marL="114300" indent="0" algn="just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2834" y="5600855"/>
            <a:ext cx="1101487" cy="1101487"/>
          </a:xfrm>
          <a:prstGeom prst="rect">
            <a:avLst/>
          </a:prstGeom>
        </p:spPr>
      </p:pic>
      <p:graphicFrame>
        <p:nvGraphicFramePr>
          <p:cNvPr id="5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459580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Reclasificación del modelo de negocios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14300" indent="0" algn="just">
              <a:buNone/>
            </a:pPr>
            <a:r>
              <a:rPr lang="es-ES" dirty="0" smtClean="0"/>
              <a:t>Los cambios en el modelo de negocio son resultado de </a:t>
            </a:r>
            <a:r>
              <a:rPr lang="es-ES" b="1" dirty="0" smtClean="0">
                <a:solidFill>
                  <a:srgbClr val="FF0000"/>
                </a:solidFill>
              </a:rPr>
              <a:t>cambios externos e internos que sean significativos </a:t>
            </a:r>
            <a:r>
              <a:rPr lang="es-ES" dirty="0" smtClean="0"/>
              <a:t>y que puedan ser demostrados a terceros.</a:t>
            </a:r>
          </a:p>
          <a:p>
            <a:pPr marL="114300" indent="0" algn="just">
              <a:buNone/>
            </a:pPr>
            <a:endParaRPr lang="es-ES" dirty="0" smtClean="0"/>
          </a:p>
          <a:p>
            <a:pPr marL="114300" indent="0">
              <a:buNone/>
            </a:pPr>
            <a:r>
              <a:rPr lang="es-ES" b="1" dirty="0" smtClean="0"/>
              <a:t>Ejemplo de cambios en el modelo de negocios:</a:t>
            </a:r>
          </a:p>
          <a:p>
            <a:pPr algn="just"/>
            <a:r>
              <a:rPr lang="es-ES" dirty="0" smtClean="0"/>
              <a:t>La entidad decide cerrar su división de préstamos hipotecarios y está vendiendo su portafolio de préstamos a terceros.</a:t>
            </a:r>
          </a:p>
          <a:p>
            <a:pPr algn="just"/>
            <a:r>
              <a:rPr lang="es-ES" dirty="0" smtClean="0"/>
              <a:t>La entidad vende enseres domésticos en abonos y decide eliminar la actividad de cobranza y vende las cuentas por cobrar.</a:t>
            </a:r>
          </a:p>
          <a:p>
            <a:pPr marL="114300" indent="0" algn="just">
              <a:buNone/>
            </a:pPr>
            <a:r>
              <a:rPr lang="es-ES" dirty="0" smtClean="0">
                <a:solidFill>
                  <a:srgbClr val="FF0000"/>
                </a:solidFill>
              </a:rPr>
              <a:t>Si </a:t>
            </a:r>
            <a:r>
              <a:rPr lang="es-ES" dirty="0" smtClean="0">
                <a:solidFill>
                  <a:srgbClr val="FF0000"/>
                </a:solidFill>
              </a:rPr>
              <a:t>se reclasifica </a:t>
            </a:r>
            <a:r>
              <a:rPr lang="es-ES" dirty="0" smtClean="0"/>
              <a:t>un activo financiero para </a:t>
            </a:r>
            <a:r>
              <a:rPr lang="es-ES" dirty="0" err="1" smtClean="0"/>
              <a:t>valuarlo</a:t>
            </a:r>
            <a:r>
              <a:rPr lang="es-ES" dirty="0" smtClean="0"/>
              <a:t> a su costo amortizado. El valor razonable a la fecha de reclasificación será su costo amortizado inicial y calcular la tasa de interés efectiva.</a:t>
            </a:r>
          </a:p>
          <a:p>
            <a:pPr marL="114300" indent="0" algn="just">
              <a:buNone/>
            </a:pPr>
            <a:r>
              <a:rPr lang="es-ES" b="1" dirty="0" smtClean="0">
                <a:solidFill>
                  <a:srgbClr val="FF0000"/>
                </a:solidFill>
              </a:rPr>
              <a:t>EFECTO PROSPECTIVO </a:t>
            </a:r>
            <a:r>
              <a:rPr lang="es-ES" dirty="0" smtClean="0"/>
              <a:t>sin afectar ganancias o pérdidas anteriores.</a:t>
            </a:r>
            <a:endParaRPr lang="es-ES" dirty="0"/>
          </a:p>
          <a:p>
            <a:endParaRPr lang="es-ES" dirty="0" smtClean="0"/>
          </a:p>
          <a:p>
            <a:pPr marL="114300" indent="0">
              <a:buNone/>
            </a:pPr>
            <a:endParaRPr lang="es-ES" dirty="0"/>
          </a:p>
        </p:txBody>
      </p:sp>
      <p:graphicFrame>
        <p:nvGraphicFramePr>
          <p:cNvPr id="4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51404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6268" y="122378"/>
            <a:ext cx="7620000" cy="1143000"/>
          </a:xfrm>
        </p:spPr>
        <p:txBody>
          <a:bodyPr/>
          <a:lstStyle/>
          <a:p>
            <a:r>
              <a:rPr lang="es-ES" sz="3600" dirty="0" smtClean="0"/>
              <a:t>Estimación para la incobrabilidad</a:t>
            </a:r>
            <a:endParaRPr lang="es-ES" sz="3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977647"/>
            <a:ext cx="7620000" cy="1628066"/>
          </a:xfrm>
        </p:spPr>
        <p:txBody>
          <a:bodyPr/>
          <a:lstStyle/>
          <a:p>
            <a:r>
              <a:rPr lang="es-ES" dirty="0" smtClean="0"/>
              <a:t>La entidad debe </a:t>
            </a:r>
            <a:r>
              <a:rPr lang="es-ES" b="1" dirty="0" smtClean="0">
                <a:solidFill>
                  <a:srgbClr val="FF0000"/>
                </a:solidFill>
              </a:rPr>
              <a:t>estimar las Pérdidas Crediticias Esperadas </a:t>
            </a:r>
            <a:r>
              <a:rPr lang="es-ES" dirty="0" smtClean="0"/>
              <a:t>(PCE) con base en el nivel de </a:t>
            </a:r>
            <a:r>
              <a:rPr lang="es-ES" dirty="0" err="1" smtClean="0"/>
              <a:t>recuperabilidad</a:t>
            </a:r>
            <a:r>
              <a:rPr lang="es-ES" dirty="0" smtClean="0"/>
              <a:t> esperada.</a:t>
            </a:r>
          </a:p>
          <a:p>
            <a:r>
              <a:rPr lang="es-ES" dirty="0" smtClean="0"/>
              <a:t>Se deberán hacer los cambios requeridos por las modificaciones en la expectativa.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9966" y="2042669"/>
            <a:ext cx="2380540" cy="1312698"/>
          </a:xfrm>
          <a:prstGeom prst="rect">
            <a:avLst/>
          </a:prstGeom>
        </p:spPr>
      </p:pic>
      <p:sp>
        <p:nvSpPr>
          <p:cNvPr id="5" name="Marcador de contenido 2"/>
          <p:cNvSpPr txBox="1">
            <a:spLocks/>
          </p:cNvSpPr>
          <p:nvPr/>
        </p:nvSpPr>
        <p:spPr>
          <a:xfrm>
            <a:off x="1819962" y="4130563"/>
            <a:ext cx="6257238" cy="24426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Estado de Resultados Integral:</a:t>
            </a:r>
          </a:p>
          <a:p>
            <a:pPr lvl="1"/>
            <a:r>
              <a:rPr lang="es-ES" dirty="0" smtClean="0"/>
              <a:t>Intereses devengados como ingreso por intereses</a:t>
            </a:r>
          </a:p>
          <a:p>
            <a:pPr lvl="1"/>
            <a:r>
              <a:rPr lang="es-ES" dirty="0" smtClean="0"/>
              <a:t>Fluctuaciones cambiarias originado por conversión de tipo de cambio de IFDC</a:t>
            </a:r>
          </a:p>
          <a:p>
            <a:pPr lvl="1"/>
            <a:r>
              <a:rPr lang="es-ES" dirty="0" smtClean="0"/>
              <a:t>Pérdidas Crediticias </a:t>
            </a:r>
            <a:r>
              <a:rPr lang="es-ES" dirty="0"/>
              <a:t>E</a:t>
            </a:r>
            <a:r>
              <a:rPr lang="es-ES" dirty="0" smtClean="0"/>
              <a:t>speradas</a:t>
            </a:r>
          </a:p>
          <a:p>
            <a:pPr lvl="1"/>
            <a:r>
              <a:rPr lang="es-ES" dirty="0" smtClean="0"/>
              <a:t>Efectos de </a:t>
            </a:r>
            <a:r>
              <a:rPr lang="es-ES" dirty="0" smtClean="0"/>
              <a:t>reestructuraci</a:t>
            </a:r>
            <a:r>
              <a:rPr lang="es-ES" dirty="0" smtClean="0"/>
              <a:t>ón</a:t>
            </a:r>
            <a:r>
              <a:rPr lang="es-ES" dirty="0" smtClean="0"/>
              <a:t> </a:t>
            </a:r>
            <a:r>
              <a:rPr lang="es-ES" dirty="0" smtClean="0"/>
              <a:t>de deudas</a:t>
            </a:r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6268" y="2953011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dirty="0" smtClean="0"/>
              <a:t>Presentación</a:t>
            </a:r>
            <a:endParaRPr lang="es-ES" sz="3600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268" y="4469251"/>
            <a:ext cx="1698240" cy="1588440"/>
          </a:xfrm>
          <a:prstGeom prst="rect">
            <a:avLst/>
          </a:prstGeom>
        </p:spPr>
      </p:pic>
      <p:graphicFrame>
        <p:nvGraphicFramePr>
          <p:cNvPr id="9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196493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 1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2717800"/>
          </a:xfrm>
        </p:spPr>
        <p:txBody>
          <a:bodyPr/>
          <a:lstStyle/>
          <a:p>
            <a:r>
              <a:rPr lang="es-ES" dirty="0" smtClean="0"/>
              <a:t>La entidad A </a:t>
            </a:r>
            <a:r>
              <a:rPr lang="es-ES" b="1" dirty="0" smtClean="0"/>
              <a:t>presta </a:t>
            </a:r>
            <a:r>
              <a:rPr lang="es-ES" dirty="0" smtClean="0"/>
              <a:t>a B $1,000 a 1 año.</a:t>
            </a:r>
          </a:p>
          <a:p>
            <a:r>
              <a:rPr lang="es-ES" dirty="0" smtClean="0"/>
              <a:t>Tasa de Interés contractual de 15% anual.</a:t>
            </a:r>
          </a:p>
          <a:p>
            <a:r>
              <a:rPr lang="es-ES" dirty="0" smtClean="0"/>
              <a:t>Se le entrega al cliente: el monto, menos el interés cobrado por anticipado y comisión de 2.5%</a:t>
            </a:r>
          </a:p>
          <a:p>
            <a:r>
              <a:rPr lang="es-ES" dirty="0" smtClean="0"/>
              <a:t>Gasto de $17 para registrar el préstamo ante una autoridad regulatoria.</a:t>
            </a:r>
            <a:endParaRPr lang="es-ES" dirty="0"/>
          </a:p>
          <a:p>
            <a:pPr marL="571500" indent="-457200">
              <a:buAutoNum type="arabicPeriod"/>
            </a:pPr>
            <a:r>
              <a:rPr lang="es-ES" dirty="0" smtClean="0"/>
              <a:t>Monto neto financiado:</a:t>
            </a: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2198827"/>
              </p:ext>
            </p:extLst>
          </p:nvPr>
        </p:nvGraphicFramePr>
        <p:xfrm>
          <a:off x="1252287" y="4478424"/>
          <a:ext cx="5575300" cy="1282700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4559300"/>
                <a:gridCol w="1016000"/>
              </a:tblGrid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Monto del préstamo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600" u="none" strike="noStrike">
                          <a:effectLst/>
                        </a:rPr>
                        <a:t>$1,000.00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(+) Gastos de registro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600" u="none" strike="noStrike">
                          <a:effectLst/>
                        </a:rPr>
                        <a:t>$17.00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(-) Intereses cobrados por anticipado  (0.15*1000)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600" u="none" strike="noStrike" dirty="0" smtClean="0">
                          <a:effectLst/>
                        </a:rPr>
                        <a:t>-$</a:t>
                      </a:r>
                      <a:r>
                        <a:rPr lang="es-ES" sz="1600" u="none" strike="noStrike" dirty="0">
                          <a:effectLst/>
                        </a:rPr>
                        <a:t>150.00</a:t>
                      </a:r>
                      <a:endParaRPr lang="es-E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(-) Comisión cobrada por anticipado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600" u="none" strike="noStrike" dirty="0">
                          <a:effectLst/>
                        </a:rPr>
                        <a:t>-$25.00</a:t>
                      </a:r>
                      <a:endParaRPr lang="es-E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600" u="none" strike="noStrike">
                          <a:effectLst/>
                        </a:rPr>
                        <a:t>Monto neto financiado al cliente</a:t>
                      </a:r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600" u="none" strike="noStrike" dirty="0" smtClean="0">
                          <a:effectLst/>
                        </a:rPr>
                        <a:t>$842.00</a:t>
                      </a:r>
                      <a:endParaRPr lang="es-E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5305" y="102268"/>
            <a:ext cx="2133600" cy="1600200"/>
          </a:xfrm>
          <a:prstGeom prst="rect">
            <a:avLst/>
          </a:prstGeom>
        </p:spPr>
      </p:pic>
      <p:graphicFrame>
        <p:nvGraphicFramePr>
          <p:cNvPr id="7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288963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es-ES" dirty="0" smtClean="0"/>
              <a:t>2. Se calculan  los flujos de efectivo futuros estimados</a:t>
            </a:r>
          </a:p>
          <a:p>
            <a:pPr marL="114300" indent="0">
              <a:buNone/>
            </a:pPr>
            <a:r>
              <a:rPr lang="es-ES" dirty="0" smtClean="0"/>
              <a:t>3. Tasa de interés efectiva</a:t>
            </a:r>
            <a:endParaRPr lang="es-ES" dirty="0"/>
          </a:p>
          <a:p>
            <a:pPr marL="571500" indent="-457200">
              <a:buAutoNum type="arabicPeriod"/>
            </a:pPr>
            <a:endParaRPr lang="es-ES" dirty="0" smtClean="0"/>
          </a:p>
          <a:p>
            <a:pPr marL="571500" indent="-457200">
              <a:buAutoNum type="arabicPeriod"/>
            </a:pPr>
            <a:endParaRPr lang="es-ES" dirty="0"/>
          </a:p>
          <a:p>
            <a:pPr marL="571500" indent="-457200">
              <a:buAutoNum type="arabicPeriod"/>
            </a:pPr>
            <a:endParaRPr lang="es-ES" dirty="0" smtClean="0"/>
          </a:p>
          <a:p>
            <a:pPr marL="571500" indent="-457200">
              <a:buAutoNum type="arabicPeriod"/>
            </a:pPr>
            <a:endParaRPr lang="es-ES" dirty="0"/>
          </a:p>
          <a:p>
            <a:pPr marL="571500" indent="-457200">
              <a:buAutoNum type="arabicPeriod"/>
            </a:pPr>
            <a:endParaRPr lang="es-ES" dirty="0" smtClean="0"/>
          </a:p>
          <a:p>
            <a:pPr marL="571500" indent="-457200">
              <a:buAutoNum type="arabicPeriod"/>
            </a:pPr>
            <a:endParaRPr lang="es-ES" dirty="0" smtClean="0"/>
          </a:p>
          <a:p>
            <a:pPr marL="571500" indent="-457200">
              <a:buAutoNum type="arabicPeriod"/>
            </a:pPr>
            <a:endParaRPr lang="es-ES" dirty="0"/>
          </a:p>
          <a:p>
            <a:pPr marL="571500" indent="-457200">
              <a:buAutoNum type="arabicPeriod"/>
            </a:pPr>
            <a:endParaRPr lang="es-ES" dirty="0"/>
          </a:p>
          <a:p>
            <a:pPr marL="114300" indent="0">
              <a:buNone/>
            </a:pPr>
            <a:r>
              <a:rPr lang="es-ES" dirty="0" smtClean="0"/>
              <a:t>4. Comparar con Tasa del Mercado:</a:t>
            </a:r>
          </a:p>
          <a:p>
            <a:pPr marL="114300" indent="0">
              <a:buNone/>
            </a:pPr>
            <a:r>
              <a:rPr lang="es-ES" dirty="0" smtClean="0"/>
              <a:t>Tasa de interés en el mercado considerando valor de dinero en el tiempo y riesgo inherente = 17%</a:t>
            </a:r>
          </a:p>
          <a:p>
            <a:pPr marL="114300" indent="0">
              <a:buNone/>
            </a:pPr>
            <a:r>
              <a:rPr lang="es-ES" dirty="0" smtClean="0"/>
              <a:t>18.76% &gt; 17% por tanto se utiliza la tasa efectiva que considera un mayor riesgo en el crédito.</a:t>
            </a:r>
          </a:p>
          <a:p>
            <a:pPr marL="114300" indent="0">
              <a:buNone/>
            </a:pPr>
            <a:endParaRPr lang="es-ES" dirty="0"/>
          </a:p>
          <a:p>
            <a:endParaRPr lang="es-ES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 1</a:t>
            </a:r>
            <a:endParaRPr lang="es-ES" dirty="0"/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894898"/>
              </p:ext>
            </p:extLst>
          </p:nvPr>
        </p:nvGraphicFramePr>
        <p:xfrm>
          <a:off x="1105234" y="2285331"/>
          <a:ext cx="5575300" cy="685800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4559300"/>
                <a:gridCol w="1016000"/>
              </a:tblGrid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400" u="none" strike="noStrike">
                          <a:effectLst/>
                        </a:rPr>
                        <a:t>Flujos de efectivo a recibir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400" u="none" strike="noStrike">
                          <a:effectLst/>
                        </a:rPr>
                        <a:t>$1,000.00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400" u="none" strike="noStrike">
                          <a:effectLst/>
                        </a:rPr>
                        <a:t>(-) Monto neto financiado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400" u="none" strike="noStrike">
                          <a:effectLst/>
                        </a:rPr>
                        <a:t>$842.00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2860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400" u="none" strike="noStrike">
                          <a:effectLst/>
                        </a:rPr>
                        <a:t>(=) Interés efectivo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400" u="none" strike="noStrike" dirty="0">
                          <a:effectLst/>
                        </a:rPr>
                        <a:t>$158.00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374113"/>
              </p:ext>
            </p:extLst>
          </p:nvPr>
        </p:nvGraphicFramePr>
        <p:xfrm>
          <a:off x="2331453" y="3098132"/>
          <a:ext cx="3657600" cy="1143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1320800"/>
                <a:gridCol w="1511300"/>
                <a:gridCol w="825500"/>
              </a:tblGrid>
              <a:tr h="2286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400" u="none" strike="noStrike">
                          <a:effectLst/>
                        </a:rPr>
                        <a:t>TASA EFECTIVA =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>
                          <a:effectLst/>
                        </a:rPr>
                        <a:t>Interés Efectivo</a:t>
                      </a:r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2860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>
                          <a:effectLst/>
                        </a:rPr>
                        <a:t>Monto neto financiado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2286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400" u="none" strike="noStrike">
                          <a:effectLst/>
                        </a:rPr>
                        <a:t>TASA EFECTIVA =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>
                          <a:effectLst/>
                        </a:rPr>
                        <a:t>$158.00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u="none" strike="noStrike" dirty="0">
                          <a:effectLst/>
                        </a:rPr>
                        <a:t>18.765%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</a:tr>
              <a:tr h="22860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>
                          <a:effectLst/>
                        </a:rPr>
                        <a:t>$842.00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CuadroTexto 7"/>
          <p:cNvSpPr txBox="1"/>
          <p:nvPr/>
        </p:nvSpPr>
        <p:spPr>
          <a:xfrm>
            <a:off x="2620210" y="6216134"/>
            <a:ext cx="2874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</a:rPr>
              <a:t>NO HAY AJUSTE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5726" y="102268"/>
            <a:ext cx="2133600" cy="16002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5947" y="6160168"/>
            <a:ext cx="481263" cy="481263"/>
          </a:xfrm>
          <a:prstGeom prst="rect">
            <a:avLst/>
          </a:prstGeom>
        </p:spPr>
      </p:pic>
      <p:graphicFrame>
        <p:nvGraphicFramePr>
          <p:cNvPr id="12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867460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 2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2717800"/>
          </a:xfrm>
        </p:spPr>
        <p:txBody>
          <a:bodyPr>
            <a:normAutofit lnSpcReduction="10000"/>
          </a:bodyPr>
          <a:lstStyle/>
          <a:p>
            <a:r>
              <a:rPr lang="es-ES" dirty="0" smtClean="0"/>
              <a:t>Cuenta por cobrar por una venta $1,000 a 1 año.</a:t>
            </a:r>
          </a:p>
          <a:p>
            <a:r>
              <a:rPr lang="es-ES" dirty="0" smtClean="0"/>
              <a:t>Tasa de Interés contractual de 10% anual.</a:t>
            </a:r>
          </a:p>
          <a:p>
            <a:r>
              <a:rPr lang="es-ES" dirty="0" smtClean="0"/>
              <a:t>Pagaré $1,100</a:t>
            </a:r>
          </a:p>
          <a:p>
            <a:r>
              <a:rPr lang="es-ES" dirty="0" smtClean="0"/>
              <a:t>Monto neto </a:t>
            </a:r>
            <a:r>
              <a:rPr lang="es-ES" dirty="0"/>
              <a:t>f</a:t>
            </a:r>
            <a:r>
              <a:rPr lang="es-ES" dirty="0" smtClean="0"/>
              <a:t>inanciado = $1,000 (No hay gastos al emitir el pagaré)</a:t>
            </a:r>
          </a:p>
          <a:p>
            <a:r>
              <a:rPr lang="es-ES" dirty="0" smtClean="0"/>
              <a:t>Tasa efectiva= 10%</a:t>
            </a:r>
          </a:p>
          <a:p>
            <a:r>
              <a:rPr lang="es-ES" dirty="0" smtClean="0"/>
              <a:t>Tasa de mercado = 18%</a:t>
            </a:r>
          </a:p>
          <a:p>
            <a:pPr marL="114300" indent="0">
              <a:buNone/>
            </a:pPr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6421" y="0"/>
            <a:ext cx="2124869" cy="1705207"/>
          </a:xfrm>
          <a:prstGeom prst="rect">
            <a:avLst/>
          </a:prstGeom>
        </p:spPr>
      </p:pic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5587296"/>
              </p:ext>
            </p:extLst>
          </p:nvPr>
        </p:nvGraphicFramePr>
        <p:xfrm>
          <a:off x="599573" y="4318000"/>
          <a:ext cx="4226426" cy="1042737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2335656"/>
                <a:gridCol w="1890770"/>
              </a:tblGrid>
              <a:tr h="659691"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u="none" strike="noStrike" dirty="0">
                          <a:effectLst/>
                        </a:rPr>
                        <a:t>Valor razonable del documento por cobrar</a:t>
                      </a:r>
                      <a:endParaRPr lang="es-E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u="none" strike="noStrike">
                          <a:effectLst/>
                        </a:rPr>
                        <a:t>932.2033898</a:t>
                      </a:r>
                      <a:endParaRPr lang="es-E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83046"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u="none" strike="noStrike" dirty="0">
                          <a:effectLst/>
                        </a:rPr>
                        <a:t>(1100/1.18)</a:t>
                      </a:r>
                      <a:endParaRPr lang="es-E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201128"/>
              </p:ext>
            </p:extLst>
          </p:nvPr>
        </p:nvGraphicFramePr>
        <p:xfrm>
          <a:off x="3727784" y="5480383"/>
          <a:ext cx="3959058" cy="963195"/>
        </p:xfrm>
        <a:graphic>
          <a:graphicData uri="http://schemas.openxmlformats.org/drawingml/2006/table">
            <a:tbl>
              <a:tblPr>
                <a:tableStyleId>{D27102A9-8310-4765-A935-A1911B00CA55}</a:tableStyleId>
              </a:tblPr>
              <a:tblGrid>
                <a:gridCol w="2187900"/>
                <a:gridCol w="1771158"/>
              </a:tblGrid>
              <a:tr h="321065">
                <a:tc>
                  <a:txBody>
                    <a:bodyPr/>
                    <a:lstStyle/>
                    <a:p>
                      <a:pPr algn="l" fontAlgn="ctr"/>
                      <a:r>
                        <a:rPr lang="es-ES" sz="1400" u="none" strike="noStrike">
                          <a:effectLst/>
                        </a:rPr>
                        <a:t>VR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400" u="none" strike="noStrike" dirty="0">
                          <a:effectLst/>
                        </a:rPr>
                        <a:t>$932.00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21065">
                <a:tc>
                  <a:txBody>
                    <a:bodyPr/>
                    <a:lstStyle/>
                    <a:p>
                      <a:pPr algn="l" fontAlgn="ctr"/>
                      <a:r>
                        <a:rPr lang="es-ES" sz="1400" u="none" strike="noStrike">
                          <a:effectLst/>
                        </a:rPr>
                        <a:t>Monto neto financiado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400" u="none" strike="noStrike">
                          <a:effectLst/>
                        </a:rPr>
                        <a:t>$1,000.00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21065">
                <a:tc>
                  <a:txBody>
                    <a:bodyPr/>
                    <a:lstStyle/>
                    <a:p>
                      <a:pPr algn="l" fontAlgn="ctr"/>
                      <a:r>
                        <a:rPr lang="es-ES" sz="1400" u="none" strike="noStrike">
                          <a:effectLst/>
                        </a:rPr>
                        <a:t>Ajuste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400" u="none" strike="noStrike" dirty="0" smtClean="0">
                          <a:effectLst/>
                        </a:rPr>
                        <a:t>$68.00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  <p:graphicFrame>
        <p:nvGraphicFramePr>
          <p:cNvPr id="9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51179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 2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174958"/>
          </a:xfrm>
        </p:spPr>
        <p:txBody>
          <a:bodyPr>
            <a:normAutofit/>
          </a:bodyPr>
          <a:lstStyle/>
          <a:p>
            <a:r>
              <a:rPr lang="es-ES" dirty="0" smtClean="0"/>
              <a:t>Asiento correspondiente al momento de la venta:</a:t>
            </a:r>
          </a:p>
          <a:p>
            <a:pPr marL="114300" indent="0">
              <a:buNone/>
            </a:pPr>
            <a:r>
              <a:rPr lang="es-ES" dirty="0"/>
              <a:t>	</a:t>
            </a:r>
            <a:r>
              <a:rPr lang="es-ES" dirty="0" smtClean="0"/>
              <a:t>Cuentas por cobrar          $1,100</a:t>
            </a:r>
          </a:p>
          <a:p>
            <a:pPr marL="114300" indent="0">
              <a:buNone/>
            </a:pPr>
            <a:r>
              <a:rPr lang="es-ES" dirty="0"/>
              <a:t>	</a:t>
            </a:r>
            <a:r>
              <a:rPr lang="es-ES" dirty="0" smtClean="0"/>
              <a:t>Bonificaciones s/ventas  $68</a:t>
            </a:r>
          </a:p>
          <a:p>
            <a:pPr marL="114300" indent="0">
              <a:buNone/>
            </a:pPr>
            <a:r>
              <a:rPr lang="es-ES" dirty="0"/>
              <a:t>	</a:t>
            </a:r>
            <a:r>
              <a:rPr lang="es-ES" dirty="0" smtClean="0"/>
              <a:t>		Ventas                                $1,000</a:t>
            </a:r>
          </a:p>
          <a:p>
            <a:pPr marL="114300" indent="0">
              <a:buNone/>
            </a:pPr>
            <a:r>
              <a:rPr lang="es-ES" dirty="0"/>
              <a:t>	</a:t>
            </a:r>
            <a:r>
              <a:rPr lang="es-ES" dirty="0" smtClean="0"/>
              <a:t>		Intereses por devengar   $168</a:t>
            </a:r>
          </a:p>
          <a:p>
            <a:r>
              <a:rPr lang="es-ES" dirty="0" smtClean="0"/>
              <a:t>Si el cierre del ejercicio fue 6 meses después el reconocimiento del interés devengado sería: (932*.18/12*6)</a:t>
            </a:r>
          </a:p>
          <a:p>
            <a:pPr marL="114300" indent="0">
              <a:buNone/>
            </a:pPr>
            <a:endParaRPr lang="es-ES" dirty="0"/>
          </a:p>
          <a:p>
            <a:pPr marL="114300" indent="0">
              <a:buNone/>
            </a:pPr>
            <a:r>
              <a:rPr lang="es-ES" dirty="0" smtClean="0"/>
              <a:t>Intereses por devengar    $84</a:t>
            </a:r>
            <a:endParaRPr lang="es-ES" dirty="0"/>
          </a:p>
          <a:p>
            <a:pPr marL="114300" indent="0">
              <a:buNone/>
            </a:pPr>
            <a:r>
              <a:rPr lang="es-ES" dirty="0" smtClean="0"/>
              <a:t>	Ingreso por interés       $84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6421" y="0"/>
            <a:ext cx="2124869" cy="1705207"/>
          </a:xfrm>
          <a:prstGeom prst="rect">
            <a:avLst/>
          </a:prstGeom>
        </p:spPr>
      </p:pic>
      <p:graphicFrame>
        <p:nvGraphicFramePr>
          <p:cNvPr id="6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507276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 3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199" y="1600200"/>
            <a:ext cx="7751011" cy="5003800"/>
          </a:xfrm>
        </p:spPr>
        <p:txBody>
          <a:bodyPr>
            <a:normAutofit fontScale="92500" lnSpcReduction="10000"/>
          </a:bodyPr>
          <a:lstStyle/>
          <a:p>
            <a:r>
              <a:rPr lang="es-ES" dirty="0" smtClean="0"/>
              <a:t>Cuenta por cobrar mayor a un año. (NIF C-3, si la cuenta por cobrar excede un año se debe considerar el valor del dinero en el tiempo)</a:t>
            </a:r>
          </a:p>
          <a:p>
            <a:r>
              <a:rPr lang="es-ES" dirty="0" smtClean="0"/>
              <a:t>Venta por $2,000 a un plazo de 15 meses.</a:t>
            </a:r>
            <a:endParaRPr lang="es-ES" dirty="0"/>
          </a:p>
          <a:p>
            <a:r>
              <a:rPr lang="es-ES" dirty="0" smtClean="0"/>
              <a:t>Tasa de Interés del mercado= 12%</a:t>
            </a:r>
          </a:p>
          <a:p>
            <a:r>
              <a:rPr lang="es-ES" dirty="0" smtClean="0"/>
              <a:t>Tasa de  interés de los 15 meses = 15%</a:t>
            </a:r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b="1" dirty="0" smtClean="0">
              <a:solidFill>
                <a:srgbClr val="FF0000"/>
              </a:solidFill>
            </a:endParaRPr>
          </a:p>
          <a:p>
            <a:r>
              <a:rPr lang="es-ES" b="1" dirty="0" smtClean="0">
                <a:solidFill>
                  <a:srgbClr val="FF0000"/>
                </a:solidFill>
              </a:rPr>
              <a:t>Asiento Contable:</a:t>
            </a:r>
          </a:p>
          <a:p>
            <a:pPr marL="114300" indent="0">
              <a:buNone/>
            </a:pPr>
            <a:r>
              <a:rPr lang="es-ES" dirty="0" smtClean="0"/>
              <a:t>Cuentas por cobrar                  $2,000</a:t>
            </a:r>
          </a:p>
          <a:p>
            <a:pPr marL="114300" indent="0">
              <a:buNone/>
            </a:pPr>
            <a:r>
              <a:rPr lang="es-ES" dirty="0" smtClean="0"/>
              <a:t>Bonificaciones sobre ventas    $261</a:t>
            </a:r>
          </a:p>
          <a:p>
            <a:pPr marL="114300" indent="0">
              <a:buNone/>
            </a:pPr>
            <a:r>
              <a:rPr lang="es-ES" dirty="0"/>
              <a:t>	</a:t>
            </a:r>
            <a:r>
              <a:rPr lang="es-ES" dirty="0" smtClean="0"/>
              <a:t>	Ventas			$2,000</a:t>
            </a:r>
          </a:p>
          <a:p>
            <a:pPr marL="114300" indent="0">
              <a:buNone/>
            </a:pPr>
            <a:r>
              <a:rPr lang="es-ES" dirty="0"/>
              <a:t>	</a:t>
            </a:r>
            <a:r>
              <a:rPr lang="es-ES" dirty="0" smtClean="0"/>
              <a:t>	Intereses por devengar	$261</a:t>
            </a:r>
          </a:p>
          <a:p>
            <a:endParaRPr lang="es-ES" dirty="0" smtClean="0"/>
          </a:p>
          <a:p>
            <a:pPr marL="114300" indent="0">
              <a:buNone/>
            </a:pPr>
            <a:endParaRPr lang="es-ES" dirty="0" smtClean="0"/>
          </a:p>
          <a:p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6421" y="0"/>
            <a:ext cx="2124869" cy="1705207"/>
          </a:xfrm>
          <a:prstGeom prst="rect">
            <a:avLst/>
          </a:prstGeom>
        </p:spPr>
      </p:pic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117835"/>
              </p:ext>
            </p:extLst>
          </p:nvPr>
        </p:nvGraphicFramePr>
        <p:xfrm>
          <a:off x="1867903" y="3429000"/>
          <a:ext cx="4935427" cy="1039758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2908300"/>
                <a:gridCol w="863600"/>
                <a:gridCol w="1163527"/>
              </a:tblGrid>
              <a:tr h="46571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u="none" strike="noStrike" dirty="0">
                          <a:effectLst/>
                        </a:rPr>
                        <a:t>Saldo de Cuenta por </a:t>
                      </a:r>
                      <a:r>
                        <a:rPr lang="es-ES" sz="1800" u="none" strike="noStrike" dirty="0" smtClean="0">
                          <a:effectLst/>
                        </a:rPr>
                        <a:t>cobrar  =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 dirty="0">
                          <a:effectLst/>
                        </a:rPr>
                        <a:t>$</a:t>
                      </a:r>
                      <a:r>
                        <a:rPr lang="es-ES" sz="1800" u="none" strike="noStrike" dirty="0" smtClean="0">
                          <a:effectLst/>
                        </a:rPr>
                        <a:t>2,000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800" u="none" strike="noStrike">
                          <a:effectLst/>
                        </a:rPr>
                        <a:t>$1,739.13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</a:tr>
              <a:tr h="238127">
                <a:tc>
                  <a:txBody>
                    <a:bodyPr/>
                    <a:lstStyle/>
                    <a:p>
                      <a:pPr algn="l" fontAlgn="b"/>
                      <a:endParaRPr lang="es-E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 dirty="0" smtClean="0">
                          <a:effectLst/>
                        </a:rPr>
                        <a:t>1.15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38127">
                <a:tc>
                  <a:txBody>
                    <a:bodyPr/>
                    <a:lstStyle/>
                    <a:p>
                      <a:pPr algn="l" fontAlgn="ctr"/>
                      <a:r>
                        <a:rPr lang="es-ES" sz="1800" u="none" strike="noStrike" dirty="0">
                          <a:effectLst/>
                        </a:rPr>
                        <a:t>Bonificación sobre ventas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800" u="none" strike="noStrike" dirty="0">
                          <a:effectLst/>
                        </a:rPr>
                        <a:t>$260.87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  <p:graphicFrame>
        <p:nvGraphicFramePr>
          <p:cNvPr id="7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549409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 4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Se emite una deuda $1,000 que </a:t>
            </a:r>
            <a:r>
              <a:rPr lang="es-ES" dirty="0" smtClean="0">
                <a:solidFill>
                  <a:srgbClr val="FF0000"/>
                </a:solidFill>
              </a:rPr>
              <a:t>no</a:t>
            </a:r>
            <a:r>
              <a:rPr lang="es-ES" dirty="0" smtClean="0"/>
              <a:t> pagará intereses en los dos primeros años y establece una tasa creciente de interés:</a:t>
            </a:r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r>
              <a:rPr lang="es-ES" dirty="0" smtClean="0"/>
              <a:t>Tasa de Interés efectiva para determinar el monto de costo amortizado.</a:t>
            </a:r>
          </a:p>
          <a:p>
            <a:pPr marL="114300" indent="0">
              <a:buNone/>
            </a:pPr>
            <a:endParaRPr lang="es-ES" dirty="0" smtClean="0"/>
          </a:p>
          <a:p>
            <a:endParaRPr lang="es-ES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340641"/>
              </p:ext>
            </p:extLst>
          </p:nvPr>
        </p:nvGraphicFramePr>
        <p:xfrm>
          <a:off x="3016250" y="2479040"/>
          <a:ext cx="3427329" cy="1539240"/>
        </p:xfrm>
        <a:graphic>
          <a:graphicData uri="http://schemas.openxmlformats.org/drawingml/2006/table">
            <a:tbl>
              <a:tblPr/>
              <a:tblGrid>
                <a:gridCol w="863600"/>
                <a:gridCol w="812800"/>
                <a:gridCol w="1750929"/>
              </a:tblGrid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s-ES_tradn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Año 3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s-ES_tradn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Año 4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s-ES_tradn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Año 5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s-ES_tradn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Año 6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s-ES_tradn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Año 7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s-ES_tradnl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Año 8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 paga el principal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56920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 4</a:t>
            </a:r>
            <a:endParaRPr lang="es-ES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771756"/>
              </p:ext>
            </p:extLst>
          </p:nvPr>
        </p:nvGraphicFramePr>
        <p:xfrm>
          <a:off x="1192463" y="1896979"/>
          <a:ext cx="6387432" cy="4052239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1124527"/>
                <a:gridCol w="1339510"/>
                <a:gridCol w="1074916"/>
                <a:gridCol w="1571031"/>
                <a:gridCol w="1277448"/>
              </a:tblGrid>
              <a:tr h="321658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 dirty="0">
                          <a:effectLst/>
                        </a:rPr>
                        <a:t>Tasa efectiva</a:t>
                      </a:r>
                      <a:endParaRPr lang="es-E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10.05%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82201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 dirty="0">
                          <a:effectLst/>
                        </a:rPr>
                        <a:t>Costo amortizado inicial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Interés devengado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Flujos de efectivo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Costo amortizado final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21658">
                <a:tc>
                  <a:txBody>
                    <a:bodyPr/>
                    <a:lstStyle/>
                    <a:p>
                      <a:pPr algn="l" fontAlgn="b"/>
                      <a:r>
                        <a:rPr lang="es-ES" sz="1800" u="none" strike="noStrike">
                          <a:effectLst/>
                        </a:rPr>
                        <a:t>1. Interés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1000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101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1101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21658">
                <a:tc>
                  <a:txBody>
                    <a:bodyPr/>
                    <a:lstStyle/>
                    <a:p>
                      <a:pPr algn="l" fontAlgn="b"/>
                      <a:r>
                        <a:rPr lang="es-ES" sz="1800" u="none" strike="noStrike">
                          <a:effectLst/>
                        </a:rPr>
                        <a:t>2. Interés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1101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111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1211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21658">
                <a:tc>
                  <a:txBody>
                    <a:bodyPr/>
                    <a:lstStyle/>
                    <a:p>
                      <a:pPr algn="l" fontAlgn="b"/>
                      <a:r>
                        <a:rPr lang="es-ES" sz="1800" u="none" strike="noStrike">
                          <a:effectLst/>
                        </a:rPr>
                        <a:t>3. Interés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1211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122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 dirty="0">
                          <a:effectLst/>
                        </a:rPr>
                        <a:t>100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1233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21658">
                <a:tc>
                  <a:txBody>
                    <a:bodyPr/>
                    <a:lstStyle/>
                    <a:p>
                      <a:pPr algn="l" fontAlgn="b"/>
                      <a:r>
                        <a:rPr lang="es-ES" sz="1800" u="none" strike="noStrike">
                          <a:effectLst/>
                        </a:rPr>
                        <a:t>4. Interés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1233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124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 dirty="0">
                          <a:effectLst/>
                        </a:rPr>
                        <a:t>120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 dirty="0">
                          <a:effectLst/>
                        </a:rPr>
                        <a:t>1237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21658">
                <a:tc>
                  <a:txBody>
                    <a:bodyPr/>
                    <a:lstStyle/>
                    <a:p>
                      <a:pPr algn="l" fontAlgn="b"/>
                      <a:r>
                        <a:rPr lang="es-ES" sz="1800" u="none" strike="noStrike">
                          <a:effectLst/>
                        </a:rPr>
                        <a:t>5. Interés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1237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124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150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1211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21658">
                <a:tc>
                  <a:txBody>
                    <a:bodyPr/>
                    <a:lstStyle/>
                    <a:p>
                      <a:pPr algn="l" fontAlgn="b"/>
                      <a:r>
                        <a:rPr lang="es-ES" sz="1800" u="none" strike="noStrike">
                          <a:effectLst/>
                        </a:rPr>
                        <a:t>6. Interés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1211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122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 dirty="0">
                          <a:effectLst/>
                        </a:rPr>
                        <a:t>170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 dirty="0">
                          <a:effectLst/>
                        </a:rPr>
                        <a:t>1163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21658">
                <a:tc>
                  <a:txBody>
                    <a:bodyPr/>
                    <a:lstStyle/>
                    <a:p>
                      <a:pPr algn="l" fontAlgn="b"/>
                      <a:r>
                        <a:rPr lang="es-ES" sz="1800" u="none" strike="noStrike">
                          <a:effectLst/>
                        </a:rPr>
                        <a:t>7. Interés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1163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117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190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 dirty="0">
                          <a:effectLst/>
                        </a:rPr>
                        <a:t>1090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21658">
                <a:tc>
                  <a:txBody>
                    <a:bodyPr/>
                    <a:lstStyle/>
                    <a:p>
                      <a:pPr algn="l" fontAlgn="b"/>
                      <a:r>
                        <a:rPr lang="es-ES" sz="1800" u="none" strike="noStrike">
                          <a:effectLst/>
                        </a:rPr>
                        <a:t>8. Interés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1090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110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200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 dirty="0">
                          <a:effectLst/>
                        </a:rPr>
                        <a:t>1000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  <a:tr h="321658">
                <a:tc>
                  <a:txBody>
                    <a:bodyPr/>
                    <a:lstStyle/>
                    <a:p>
                      <a:pPr algn="l" fontAlgn="b"/>
                      <a:r>
                        <a:rPr lang="es-ES" sz="1800" u="none" strike="noStrike">
                          <a:effectLst/>
                        </a:rPr>
                        <a:t>8. Principal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800" u="none" strike="noStrike">
                          <a:effectLst/>
                        </a:rPr>
                        <a:t>1000</a:t>
                      </a:r>
                      <a:endParaRPr lang="es-E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  <p:graphicFrame>
        <p:nvGraphicFramePr>
          <p:cNvPr id="6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51908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REVELACIÓN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Bases de clasificación</a:t>
            </a:r>
          </a:p>
          <a:p>
            <a:r>
              <a:rPr lang="es-ES" dirty="0" smtClean="0"/>
              <a:t>Información sobre las categorías de IDFC</a:t>
            </a:r>
          </a:p>
          <a:p>
            <a:r>
              <a:rPr lang="es-ES" dirty="0" smtClean="0"/>
              <a:t>Revelaciones sobre políticas contables</a:t>
            </a:r>
          </a:p>
          <a:p>
            <a:r>
              <a:rPr lang="es-ES" dirty="0" smtClean="0"/>
              <a:t>Reclasificaciones</a:t>
            </a:r>
          </a:p>
          <a:p>
            <a:r>
              <a:rPr lang="es-ES" dirty="0" smtClean="0"/>
              <a:t>IDFC otorgados en garantía colateral</a:t>
            </a:r>
          </a:p>
          <a:p>
            <a:r>
              <a:rPr lang="es-ES" dirty="0" smtClean="0"/>
              <a:t>Compromisos de crédito</a:t>
            </a:r>
          </a:p>
          <a:p>
            <a:r>
              <a:rPr lang="es-ES" dirty="0" smtClean="0"/>
              <a:t>Naturaleza y extensión de los riesgos:</a:t>
            </a:r>
          </a:p>
          <a:p>
            <a:pPr lvl="1"/>
            <a:r>
              <a:rPr lang="es-ES" dirty="0" smtClean="0"/>
              <a:t>Riesgo de crédito</a:t>
            </a:r>
          </a:p>
          <a:p>
            <a:pPr lvl="1"/>
            <a:r>
              <a:rPr lang="es-ES" dirty="0" smtClean="0"/>
              <a:t>Riesgo de concentración</a:t>
            </a:r>
          </a:p>
          <a:p>
            <a:pPr lvl="1"/>
            <a:r>
              <a:rPr lang="es-ES" dirty="0" smtClean="0"/>
              <a:t>Riesgo de tasa de interés</a:t>
            </a:r>
          </a:p>
          <a:p>
            <a:pPr lvl="1"/>
            <a:r>
              <a:rPr lang="es-ES" dirty="0" smtClean="0"/>
              <a:t>Riesgo de moneda</a:t>
            </a:r>
            <a:endParaRPr lang="es-ES" dirty="0"/>
          </a:p>
        </p:txBody>
      </p:sp>
      <p:pic>
        <p:nvPicPr>
          <p:cNvPr id="4" name="Imagen 3" descr="Screen Shot 2014-10-23 at 7.45.05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359" y="4601871"/>
            <a:ext cx="2972144" cy="1798929"/>
          </a:xfrm>
          <a:prstGeom prst="rect">
            <a:avLst/>
          </a:prstGeom>
        </p:spPr>
      </p:pic>
      <p:graphicFrame>
        <p:nvGraphicFramePr>
          <p:cNvPr id="5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332165"/>
              </p:ext>
            </p:extLst>
          </p:nvPr>
        </p:nvGraphicFramePr>
        <p:xfrm>
          <a:off x="0" y="6109456"/>
          <a:ext cx="2369879" cy="920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302315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66093"/>
            <a:ext cx="7620000" cy="1143000"/>
          </a:xfrm>
        </p:spPr>
        <p:txBody>
          <a:bodyPr/>
          <a:lstStyle/>
          <a:p>
            <a:r>
              <a:rPr lang="es-ES" dirty="0" smtClean="0"/>
              <a:t>Gracias por su atención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924949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Bibliografía:</a:t>
            </a:r>
            <a:endParaRPr lang="es-ES_tradn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ES_tradnl" i="1" dirty="0" smtClean="0"/>
              <a:t>Normas de información financiera (NIF)</a:t>
            </a:r>
            <a:r>
              <a:rPr lang="es-ES_tradnl" dirty="0" smtClean="0"/>
              <a:t> 2014 (Novena ed.). (2014). México, D.F.: Consejo Mexicano de Normas de Información Financiera :.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872389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yacencia">
  <a:themeElements>
    <a:clrScheme name="Cielo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yace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Adyacencia.thmx</Template>
  <TotalTime>1518</TotalTime>
  <Words>2219</Words>
  <Application>Microsoft Macintosh PowerPoint</Application>
  <PresentationFormat>Presentación en pantalla (4:3)</PresentationFormat>
  <Paragraphs>417</Paragraphs>
  <Slides>32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3" baseType="lpstr">
      <vt:lpstr>Adyacencia</vt:lpstr>
      <vt:lpstr>EFECTIVO, CUENTAS POR COBRAR y ACTIVOS FINANCIEROS</vt:lpstr>
      <vt:lpstr>Contenido:</vt:lpstr>
      <vt:lpstr>NIF C-1  Efectivo y Equivalentes de Efectivo</vt:lpstr>
      <vt:lpstr>Equivalentes de Efectivo</vt:lpstr>
      <vt:lpstr>Reconocimiento Inicial</vt:lpstr>
      <vt:lpstr>Reconocimiento Posterior</vt:lpstr>
      <vt:lpstr>Presentación</vt:lpstr>
      <vt:lpstr>Revelación</vt:lpstr>
      <vt:lpstr>Presentación de PowerPoint</vt:lpstr>
      <vt:lpstr>Instrumentos Financieros</vt:lpstr>
      <vt:lpstr>NIF C-3 Cuentas por cobrar</vt:lpstr>
      <vt:lpstr>Valuación</vt:lpstr>
      <vt:lpstr>Valuación</vt:lpstr>
      <vt:lpstr>Estimación de cuentas incobrables</vt:lpstr>
      <vt:lpstr>Presentación</vt:lpstr>
      <vt:lpstr>NIF C-20 Instrumentos de Financiamiento por Cobrar</vt:lpstr>
      <vt:lpstr>Evaluación del modelo de negocio</vt:lpstr>
      <vt:lpstr>Modelo de negocios IDFC</vt:lpstr>
      <vt:lpstr>Reconocimiento Inicial</vt:lpstr>
      <vt:lpstr>Reconocimiento posterior</vt:lpstr>
      <vt:lpstr>Reclasificación del modelo de negocios</vt:lpstr>
      <vt:lpstr>Estimación para la incobrabilidad</vt:lpstr>
      <vt:lpstr>EJEMPLO 1</vt:lpstr>
      <vt:lpstr>EJEMPLO 1</vt:lpstr>
      <vt:lpstr>EJEMPLO 2</vt:lpstr>
      <vt:lpstr>EJEMPLO 2</vt:lpstr>
      <vt:lpstr>EJEMPLO 3</vt:lpstr>
      <vt:lpstr>Ejemplo 4</vt:lpstr>
      <vt:lpstr>Ejemplo 4</vt:lpstr>
      <vt:lpstr>REVELACIÓN</vt:lpstr>
      <vt:lpstr>Gracias por su atención</vt:lpstr>
      <vt:lpstr>Bibliografía: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EFECTIVO, CUENTAS POR COBRAR y ACTIVOS FINANCIEROS</dc:title>
  <dc:creator>Assa as</dc:creator>
  <cp:lastModifiedBy>Assa as</cp:lastModifiedBy>
  <cp:revision>60</cp:revision>
  <cp:lastPrinted>2014-10-24T20:06:12Z</cp:lastPrinted>
  <dcterms:created xsi:type="dcterms:W3CDTF">2014-10-21T15:47:55Z</dcterms:created>
  <dcterms:modified xsi:type="dcterms:W3CDTF">2014-10-24T20:59:34Z</dcterms:modified>
</cp:coreProperties>
</file>