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diagrams/colors2.xml" ContentType="application/vnd.openxmlformats-officedocument.drawingml.diagramColors+xml"/>
  <Default Extension="bin" ContentType="application/vnd.openxmlformats-officedocument.presentationml.printerSettings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layout8.xml" ContentType="application/vnd.openxmlformats-officedocument.drawingml.diagramLayout+xml"/>
  <Override PartName="/ppt/diagrams/data9.xml" ContentType="application/vnd.openxmlformats-officedocument.drawingml.diagramData+xml"/>
  <Override PartName="/ppt/diagrams/quickStyle8.xml" ContentType="application/vnd.openxmlformats-officedocument.drawingml.diagramStyle+xml"/>
  <Override PartName="/ppt/notesSlides/notesSlide2.xml" ContentType="application/vnd.openxmlformats-officedocument.presentationml.notesSlide+xml"/>
  <Override PartName="/ppt/diagrams/colors6.xml" ContentType="application/vnd.openxmlformats-officedocument.drawingml.diagramColors+xml"/>
  <Override PartName="/ppt/slides/slide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slideLayouts/slideLayout24.xml" ContentType="application/vnd.openxmlformats-officedocument.presentationml.slideLayout+xml"/>
  <Override PartName="/ppt/diagrams/drawing3.xml" ContentType="application/vnd.ms-office.drawingml.diagramDrawing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quickStyle1.xml" ContentType="application/vnd.openxmlformats-officedocument.drawingml.diagramStyle+xml"/>
  <Override PartName="/ppt/slides/slide7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11.xml" ContentType="application/vnd.openxmlformats-officedocument.presentationml.slide+xml"/>
  <Override PartName="/ppt/slideMasters/slideMaster3.xml" ContentType="application/vnd.openxmlformats-officedocument.presentationml.slideMaster+xml"/>
  <Override PartName="/ppt/slideLayouts/slideLayout28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drawing7.xml" ContentType="application/vnd.ms-office.drawingml.diagramDrawing+xml"/>
  <Override PartName="/ppt/slideLayouts/slideLayout14.xml" ContentType="application/vnd.openxmlformats-officedocument.presentationml.slideLayout+xml"/>
  <Override PartName="/ppt/slideLayouts/slideLayout33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5.xml" ContentType="application/vnd.openxmlformats-officedocument.drawingml.diagramStyle+xml"/>
  <Override PartName="/ppt/slideLayouts/slideLayout9.xml" ContentType="application/vnd.openxmlformats-officedocument.presentationml.slideLayout+xml"/>
  <Override PartName="/ppt/diagrams/colors3.xml" ContentType="application/vnd.openxmlformats-officedocument.drawingml.diagramColors+xml"/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layout9.xml" ContentType="application/vnd.openxmlformats-officedocument.drawingml.diagramLayout+xml"/>
  <Override PartName="/ppt/presProps.xml" ContentType="application/vnd.openxmlformats-officedocument.presentationml.presProps+xml"/>
  <Override PartName="/ppt/diagrams/quickStyle9.xml" ContentType="application/vnd.openxmlformats-officedocument.drawingml.diagramStyle+xml"/>
  <Override PartName="/ppt/notesSlides/notesSlide3.xml" ContentType="application/vnd.openxmlformats-officedocument.presentationml.notesSlide+xml"/>
  <Override PartName="/ppt/diagrams/colors7.xml" ContentType="application/vnd.openxmlformats-officedocument.drawingml.diagramColors+xml"/>
  <Override PartName="/ppt/slides/slide4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diagrams/drawing4.xml" ContentType="application/vnd.ms-office.drawingml.diagramDrawing+xml"/>
  <Override PartName="/ppt/slideLayouts/slideLayout11.xml" ContentType="application/vnd.openxmlformats-officedocument.presentationml.slideLayout+xml"/>
  <Override PartName="/ppt/diagrams/layout2.xml" ContentType="application/vnd.openxmlformats-officedocument.drawingml.diagramLayout+xml"/>
  <Override PartName="/ppt/slideLayouts/slideLayout30.xml" ContentType="application/vnd.openxmlformats-officedocument.presentationml.slideLayout+xml"/>
  <Override PartName="/docProps/core.xml" ContentType="application/vnd.openxmlformats-package.core-properties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quickStyle2.xml" ContentType="application/vnd.openxmlformats-officedocument.drawingml.diagramStyle+xml"/>
  <Default Extension="jpeg" ContentType="image/jpeg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9.xml" ContentType="application/vnd.openxmlformats-officedocument.presentationml.notesSlide+xml"/>
  <Override PartName="/ppt/diagrams/drawing8.xml" ContentType="application/vnd.ms-office.drawingml.diagramDrawing+xml"/>
  <Override PartName="/ppt/slideLayouts/slideLayout15.xml" ContentType="application/vnd.openxmlformats-officedocument.presentationml.slideLayout+xml"/>
  <Override PartName="/ppt/diagrams/layout6.xml" ContentType="application/vnd.openxmlformats-officedocument.drawingml.diagramLayout+xml"/>
  <Override PartName="/ppt/diagrams/data7.xml" ContentType="application/vnd.openxmlformats-officedocument.drawingml.diagramData+xml"/>
  <Override PartName="/ppt/diagrams/quickStyle6.xml" ContentType="application/vnd.openxmlformats-officedocument.drawingml.diagramStyle+xml"/>
  <Default Extension="rels" ContentType="application/vnd.openxmlformats-package.relationships+xml"/>
  <Override PartName="/ppt/diagrams/colors4.xml" ContentType="application/vnd.openxmlformats-officedocument.drawingml.diagramColors+xml"/>
  <Override PartName="/ppt/slides/slide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colors8.xml" ContentType="application/vnd.openxmlformats-officedocument.drawingml.diagramColors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diagrams/drawing5.xml" ContentType="application/vnd.ms-office.drawingml.diagramDrawing+xml"/>
  <Override PartName="/ppt/slideLayouts/slideLayout12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quickStyle3.xml" ContentType="application/vnd.openxmlformats-officedocument.drawingml.diagramStyle+xml"/>
  <Override PartName="/ppt/slides/slide9.xml" ContentType="application/vnd.openxmlformats-officedocument.presentationml.slide+xml"/>
  <Override PartName="/ppt/slideLayouts/slideLayout7.xml" ContentType="application/vnd.openxmlformats-officedocument.presentationml.slideLayout+xml"/>
  <Default Extension="xml" ContentType="application/xml"/>
  <Override PartName="/ppt/diagrams/colors1.xml" ContentType="application/vnd.openxmlformats-officedocument.drawingml.diagramColors+xml"/>
  <Override PartName="/ppt/tableStyles.xml" ContentType="application/vnd.openxmlformats-officedocument.presentationml.tableStyles+xml"/>
  <Override PartName="/ppt/notesSlides/notesSlide10.xml" ContentType="application/vnd.openxmlformats-officedocument.presentationml.notesSlide+xml"/>
  <Override PartName="/docProps/app.xml" ContentType="application/vnd.openxmlformats-officedocument.extended-properties+xml"/>
  <Override PartName="/ppt/viewProps.xml" ContentType="application/vnd.openxmlformats-officedocument.presentationml.viewProps+xml"/>
  <Override PartName="/ppt/diagrams/drawing9.xml" ContentType="application/vnd.ms-office.drawingml.diagramDrawing+xml"/>
  <Override PartName="/ppt/slideLayouts/slideLayout16.xml" ContentType="application/vnd.openxmlformats-officedocument.presentationml.slideLayout+xml"/>
  <Override PartName="/ppt/diagrams/layout7.xml" ContentType="application/vnd.openxmlformats-officedocument.drawingml.diagramLayout+xml"/>
  <Override PartName="/ppt/notesMasters/notesMaster1.xml" ContentType="application/vnd.openxmlformats-officedocument.presentationml.notesMaster+xml"/>
  <Override PartName="/ppt/diagrams/data8.xml" ContentType="application/vnd.openxmlformats-officedocument.drawingml.diagramData+xml"/>
  <Override PartName="/ppt/diagrams/quickStyle7.xml" ContentType="application/vnd.openxmlformats-officedocument.drawingml.diagramStyle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diagrams/colors5.xml" ContentType="application/vnd.openxmlformats-officedocument.drawingml.diagramColors+xml"/>
  <Override PartName="/ppt/slides/slide2.xml" ContentType="application/vnd.openxmlformats-officedocument.presentationml.slide+xml"/>
  <Override PartName="/ppt/slideLayouts/slideLayout23.xml" ContentType="application/vnd.openxmlformats-officedocument.presentationml.slideLayout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colors9.xml" ContentType="application/vnd.openxmlformats-officedocument.drawingml.diagramColors+xml"/>
  <Override PartName="/ppt/slides/slide6.xml" ContentType="application/vnd.openxmlformats-officedocument.presentationml.slide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10.xml" ContentType="application/vnd.openxmlformats-officedocument.presentationml.slide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diagrams/drawing6.xml" ContentType="application/vnd.ms-office.drawingml.diagramDrawing+xml"/>
  <Override PartName="/ppt/slideLayouts/slideLayout13.xml" ContentType="application/vnd.openxmlformats-officedocument.presentationml.slideLayout+xml"/>
  <Override PartName="/ppt/slideLayouts/slideLayout32.xml" ContentType="application/vnd.openxmlformats-officedocument.presentationml.slideLayout+xml"/>
  <Override PartName="/ppt/diagrams/layout4.xml" ContentType="application/vnd.openxmlformats-officedocument.drawingml.diagramLayout+xml"/>
  <Override PartName="/ppt/diagrams/data5.xml" ContentType="application/vnd.openxmlformats-officedocument.drawingml.diagramData+xml"/>
  <Override PartName="/ppt/diagrams/quickStyle4.xml" ContentType="application/vnd.openxmlformats-officedocument.drawingml.diagramStyl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810" r:id="rId1"/>
    <p:sldMasterId id="2147483822" r:id="rId2"/>
    <p:sldMasterId id="2147483834" r:id="rId3"/>
  </p:sldMasterIdLst>
  <p:notesMasterIdLst>
    <p:notesMasterId r:id="rId16"/>
  </p:notesMasterIdLst>
  <p:sldIdLst>
    <p:sldId id="256" r:id="rId4"/>
    <p:sldId id="257" r:id="rId5"/>
    <p:sldId id="269" r:id="rId6"/>
    <p:sldId id="258" r:id="rId7"/>
    <p:sldId id="267" r:id="rId8"/>
    <p:sldId id="268" r:id="rId9"/>
    <p:sldId id="259" r:id="rId10"/>
    <p:sldId id="262" r:id="rId11"/>
    <p:sldId id="263" r:id="rId12"/>
    <p:sldId id="271" r:id="rId13"/>
    <p:sldId id="264" r:id="rId14"/>
    <p:sldId id="265" r:id="rId15"/>
  </p:sldIdLst>
  <p:sldSz cx="9144000" cy="6858000" type="screen4x3"/>
  <p:notesSz cx="6858000" cy="9144000"/>
  <p:defaultTextStyle>
    <a:defPPr>
      <a:defRPr lang="es-ES_trad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prstClr val="red"/>
    </p:penClr>
    <p:extLst>
      <p:ext uri="{EC167BDD-8182-4AB7-AECC-EB403E3ABB37}">
        <p14:laserClr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>
          <a:srgbClr val="FF0000"/>
        </p14:laserClr>
      </p:ext>
      <p:ext uri="{2FDB2607-1784-4EEB-B798-7EB5836EED8A}">
        <p14:showMediaCtrls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"/>
      </p:ext>
    </p:extLst>
  </p:showPr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3182" autoAdjust="0"/>
  </p:normalViewPr>
  <p:slideViewPr>
    <p:cSldViewPr snapToGrid="0" snapToObjects="1">
      <p:cViewPr>
        <p:scale>
          <a:sx n="100" d="100"/>
          <a:sy n="100" d="100"/>
        </p:scale>
        <p:origin x="-584" y="-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CB9855-9178-2E48-9267-222BAEDB8CCF}" type="doc">
      <dgm:prSet loTypeId="urn:microsoft.com/office/officeart/2005/8/layout/radial3" loCatId="relationship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s-ES_tradnl"/>
        </a:p>
      </dgm:t>
    </dgm:pt>
    <dgm:pt modelId="{7E621C82-EE35-7340-97E1-31EC8E634F00}">
      <dgm:prSet phldrT="[Texto]"/>
      <dgm:spPr/>
      <dgm:t>
        <a:bodyPr/>
        <a:lstStyle/>
        <a:p>
          <a:r>
            <a:rPr lang="es-ES_tradnl" dirty="0" smtClean="0"/>
            <a:t>Efectivo y equivalentes</a:t>
          </a:r>
          <a:endParaRPr lang="es-ES_tradnl" dirty="0"/>
        </a:p>
      </dgm:t>
    </dgm:pt>
    <dgm:pt modelId="{1C23F0B7-76E4-1944-B562-769AF894EF23}" type="parTrans" cxnId="{DBD5B059-12D6-0B46-862F-B986D283E835}">
      <dgm:prSet/>
      <dgm:spPr/>
      <dgm:t>
        <a:bodyPr/>
        <a:lstStyle/>
        <a:p>
          <a:endParaRPr lang="es-ES_tradnl"/>
        </a:p>
      </dgm:t>
    </dgm:pt>
    <dgm:pt modelId="{AB032716-D759-1A40-976E-91BDECBBAB5C}" type="sibTrans" cxnId="{DBD5B059-12D6-0B46-862F-B986D283E835}">
      <dgm:prSet/>
      <dgm:spPr/>
      <dgm:t>
        <a:bodyPr/>
        <a:lstStyle/>
        <a:p>
          <a:endParaRPr lang="es-ES_tradnl"/>
        </a:p>
      </dgm:t>
    </dgm:pt>
    <dgm:pt modelId="{A1875DB2-4055-2D4F-B26D-83D6CDACDCDC}">
      <dgm:prSet phldrT="[Texto]"/>
      <dgm:spPr/>
      <dgm:t>
        <a:bodyPr/>
        <a:lstStyle/>
        <a:p>
          <a:r>
            <a:rPr lang="es-ES_tradnl" dirty="0" smtClean="0"/>
            <a:t>Monedas extranjeras</a:t>
          </a:r>
          <a:endParaRPr lang="es-ES_tradnl" dirty="0"/>
        </a:p>
      </dgm:t>
    </dgm:pt>
    <dgm:pt modelId="{766321DD-DDAB-2946-A012-3E085E44ADA9}" type="parTrans" cxnId="{9A31BFD9-E960-AC48-8E04-5232B9DCD3E0}">
      <dgm:prSet/>
      <dgm:spPr/>
      <dgm:t>
        <a:bodyPr/>
        <a:lstStyle/>
        <a:p>
          <a:endParaRPr lang="es-ES_tradnl"/>
        </a:p>
      </dgm:t>
    </dgm:pt>
    <dgm:pt modelId="{82CE0F41-BE76-3C4E-BDF4-87F41BE1F7F8}" type="sibTrans" cxnId="{9A31BFD9-E960-AC48-8E04-5232B9DCD3E0}">
      <dgm:prSet/>
      <dgm:spPr/>
      <dgm:t>
        <a:bodyPr/>
        <a:lstStyle/>
        <a:p>
          <a:endParaRPr lang="es-ES_tradnl"/>
        </a:p>
      </dgm:t>
    </dgm:pt>
    <dgm:pt modelId="{31A606C7-16A9-E043-962F-C4D20F005266}">
      <dgm:prSet phldrT="[Texto]"/>
      <dgm:spPr/>
      <dgm:t>
        <a:bodyPr/>
        <a:lstStyle/>
        <a:p>
          <a:r>
            <a:rPr lang="es-ES_tradnl" dirty="0" smtClean="0"/>
            <a:t>Metales preciosos amonedados</a:t>
          </a:r>
          <a:endParaRPr lang="es-ES_tradnl" dirty="0"/>
        </a:p>
      </dgm:t>
    </dgm:pt>
    <dgm:pt modelId="{9A6D3E54-F013-FA45-8B81-A96C5F19CC93}" type="parTrans" cxnId="{D0092853-3FCE-E145-8C9A-C89C41736979}">
      <dgm:prSet/>
      <dgm:spPr/>
      <dgm:t>
        <a:bodyPr/>
        <a:lstStyle/>
        <a:p>
          <a:endParaRPr lang="es-ES_tradnl"/>
        </a:p>
      </dgm:t>
    </dgm:pt>
    <dgm:pt modelId="{F1611B87-C916-6149-A7C6-36B43A3A47B2}" type="sibTrans" cxnId="{D0092853-3FCE-E145-8C9A-C89C41736979}">
      <dgm:prSet/>
      <dgm:spPr/>
      <dgm:t>
        <a:bodyPr/>
        <a:lstStyle/>
        <a:p>
          <a:endParaRPr lang="es-ES_tradnl"/>
        </a:p>
      </dgm:t>
    </dgm:pt>
    <dgm:pt modelId="{31367392-50B4-1643-8409-000DAE62A0AA}">
      <dgm:prSet phldrT="[Texto]"/>
      <dgm:spPr/>
      <dgm:t>
        <a:bodyPr/>
        <a:lstStyle/>
        <a:p>
          <a:r>
            <a:rPr lang="es-ES_tradnl" dirty="0" smtClean="0"/>
            <a:t>Inversiones disponibles a la vista</a:t>
          </a:r>
          <a:endParaRPr lang="es-ES_tradnl" dirty="0"/>
        </a:p>
      </dgm:t>
    </dgm:pt>
    <dgm:pt modelId="{1B5D92F5-D85C-1A48-B0AE-DC83C18479D1}" type="parTrans" cxnId="{EADE8146-FE3C-2E4D-BC22-ED0B0454BDE2}">
      <dgm:prSet/>
      <dgm:spPr/>
      <dgm:t>
        <a:bodyPr/>
        <a:lstStyle/>
        <a:p>
          <a:endParaRPr lang="es-ES_tradnl"/>
        </a:p>
      </dgm:t>
    </dgm:pt>
    <dgm:pt modelId="{8DBFA4F7-B034-B740-8B8E-CEFDFDFFD8E2}" type="sibTrans" cxnId="{EADE8146-FE3C-2E4D-BC22-ED0B0454BDE2}">
      <dgm:prSet/>
      <dgm:spPr/>
      <dgm:t>
        <a:bodyPr/>
        <a:lstStyle/>
        <a:p>
          <a:endParaRPr lang="es-ES_tradnl"/>
        </a:p>
      </dgm:t>
    </dgm:pt>
    <dgm:pt modelId="{9344AC60-E098-164C-90D2-1801E83E0BEF}" type="pres">
      <dgm:prSet presAssocID="{30CB9855-9178-2E48-9267-222BAEDB8CC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BC46B02F-1B87-6942-8D86-08C2B1BBCE66}" type="pres">
      <dgm:prSet presAssocID="{30CB9855-9178-2E48-9267-222BAEDB8CCF}" presName="radial" presStyleCnt="0">
        <dgm:presLayoutVars>
          <dgm:animLvl val="ctr"/>
        </dgm:presLayoutVars>
      </dgm:prSet>
      <dgm:spPr/>
      <dgm:t>
        <a:bodyPr/>
        <a:lstStyle/>
        <a:p>
          <a:endParaRPr lang="es-MX"/>
        </a:p>
      </dgm:t>
    </dgm:pt>
    <dgm:pt modelId="{7CCED40A-0E00-2B42-AFDB-3E249B658B26}" type="pres">
      <dgm:prSet presAssocID="{7E621C82-EE35-7340-97E1-31EC8E634F00}" presName="centerShape" presStyleLbl="vennNode1" presStyleIdx="0" presStyleCnt="4" custScaleX="72543" custScaleY="64375"/>
      <dgm:spPr/>
      <dgm:t>
        <a:bodyPr/>
        <a:lstStyle/>
        <a:p>
          <a:endParaRPr lang="es-MX"/>
        </a:p>
      </dgm:t>
    </dgm:pt>
    <dgm:pt modelId="{A0155165-95C6-1945-830E-42B04DE61364}" type="pres">
      <dgm:prSet presAssocID="{A1875DB2-4055-2D4F-B26D-83D6CDACDCDC}" presName="node" presStyleLbl="vennNode1" presStyleIdx="1" presStyleCnt="4" custScaleX="154689" custScaleY="134361" custRadScaleRad="76630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FF20939C-CF55-EC4E-BE28-E8D569C7D08F}" type="pres">
      <dgm:prSet presAssocID="{31A606C7-16A9-E043-962F-C4D20F005266}" presName="node" presStyleLbl="vennNode1" presStyleIdx="2" presStyleCnt="4" custScaleX="154689" custScaleY="134361" custRadScaleRad="87712" custRadScaleInc="9598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FB5397FA-58B7-C94C-B240-385350F8FF58}" type="pres">
      <dgm:prSet presAssocID="{31367392-50B4-1643-8409-000DAE62A0AA}" presName="node" presStyleLbl="vennNode1" presStyleIdx="3" presStyleCnt="4" custScaleX="154689" custScaleY="134361" custRadScaleRad="87712" custRadScaleInc="-9598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93FEA7F1-9D4A-1844-BB91-DC4BE525775C}" type="presOf" srcId="{31367392-50B4-1643-8409-000DAE62A0AA}" destId="{FB5397FA-58B7-C94C-B240-385350F8FF58}" srcOrd="0" destOrd="0" presId="urn:microsoft.com/office/officeart/2005/8/layout/radial3"/>
    <dgm:cxn modelId="{DBD5B059-12D6-0B46-862F-B986D283E835}" srcId="{30CB9855-9178-2E48-9267-222BAEDB8CCF}" destId="{7E621C82-EE35-7340-97E1-31EC8E634F00}" srcOrd="0" destOrd="0" parTransId="{1C23F0B7-76E4-1944-B562-769AF894EF23}" sibTransId="{AB032716-D759-1A40-976E-91BDECBBAB5C}"/>
    <dgm:cxn modelId="{9A31BFD9-E960-AC48-8E04-5232B9DCD3E0}" srcId="{7E621C82-EE35-7340-97E1-31EC8E634F00}" destId="{A1875DB2-4055-2D4F-B26D-83D6CDACDCDC}" srcOrd="0" destOrd="0" parTransId="{766321DD-DDAB-2946-A012-3E085E44ADA9}" sibTransId="{82CE0F41-BE76-3C4E-BDF4-87F41BE1F7F8}"/>
    <dgm:cxn modelId="{EADE8146-FE3C-2E4D-BC22-ED0B0454BDE2}" srcId="{7E621C82-EE35-7340-97E1-31EC8E634F00}" destId="{31367392-50B4-1643-8409-000DAE62A0AA}" srcOrd="2" destOrd="0" parTransId="{1B5D92F5-D85C-1A48-B0AE-DC83C18479D1}" sibTransId="{8DBFA4F7-B034-B740-8B8E-CEFDFDFFD8E2}"/>
    <dgm:cxn modelId="{A8098143-2648-AF4E-88C6-A16F67DBFACC}" type="presOf" srcId="{A1875DB2-4055-2D4F-B26D-83D6CDACDCDC}" destId="{A0155165-95C6-1945-830E-42B04DE61364}" srcOrd="0" destOrd="0" presId="urn:microsoft.com/office/officeart/2005/8/layout/radial3"/>
    <dgm:cxn modelId="{D0092853-3FCE-E145-8C9A-C89C41736979}" srcId="{7E621C82-EE35-7340-97E1-31EC8E634F00}" destId="{31A606C7-16A9-E043-962F-C4D20F005266}" srcOrd="1" destOrd="0" parTransId="{9A6D3E54-F013-FA45-8B81-A96C5F19CC93}" sibTransId="{F1611B87-C916-6149-A7C6-36B43A3A47B2}"/>
    <dgm:cxn modelId="{A0E8ACDA-AF20-6242-8E26-AF48E0B26DB5}" type="presOf" srcId="{7E621C82-EE35-7340-97E1-31EC8E634F00}" destId="{7CCED40A-0E00-2B42-AFDB-3E249B658B26}" srcOrd="0" destOrd="0" presId="urn:microsoft.com/office/officeart/2005/8/layout/radial3"/>
    <dgm:cxn modelId="{BC8349D2-5034-7A4A-9173-8CB381DC51AB}" type="presOf" srcId="{31A606C7-16A9-E043-962F-C4D20F005266}" destId="{FF20939C-CF55-EC4E-BE28-E8D569C7D08F}" srcOrd="0" destOrd="0" presId="urn:microsoft.com/office/officeart/2005/8/layout/radial3"/>
    <dgm:cxn modelId="{EA76A1E3-5AD5-E442-89D9-885668024862}" type="presOf" srcId="{30CB9855-9178-2E48-9267-222BAEDB8CCF}" destId="{9344AC60-E098-164C-90D2-1801E83E0BEF}" srcOrd="0" destOrd="0" presId="urn:microsoft.com/office/officeart/2005/8/layout/radial3"/>
    <dgm:cxn modelId="{FA98022C-26D3-E24B-AF5F-FA75795B6122}" type="presParOf" srcId="{9344AC60-E098-164C-90D2-1801E83E0BEF}" destId="{BC46B02F-1B87-6942-8D86-08C2B1BBCE66}" srcOrd="0" destOrd="0" presId="urn:microsoft.com/office/officeart/2005/8/layout/radial3"/>
    <dgm:cxn modelId="{30AF6C96-4678-9441-B13B-5480EA948968}" type="presParOf" srcId="{BC46B02F-1B87-6942-8D86-08C2B1BBCE66}" destId="{7CCED40A-0E00-2B42-AFDB-3E249B658B26}" srcOrd="0" destOrd="0" presId="urn:microsoft.com/office/officeart/2005/8/layout/radial3"/>
    <dgm:cxn modelId="{BDA06711-FB54-9049-B8AA-180EE432206F}" type="presParOf" srcId="{BC46B02F-1B87-6942-8D86-08C2B1BBCE66}" destId="{A0155165-95C6-1945-830E-42B04DE61364}" srcOrd="1" destOrd="0" presId="urn:microsoft.com/office/officeart/2005/8/layout/radial3"/>
    <dgm:cxn modelId="{AA7FB115-62B9-904D-9D1C-B1899B42A71B}" type="presParOf" srcId="{BC46B02F-1B87-6942-8D86-08C2B1BBCE66}" destId="{FF20939C-CF55-EC4E-BE28-E8D569C7D08F}" srcOrd="2" destOrd="0" presId="urn:microsoft.com/office/officeart/2005/8/layout/radial3"/>
    <dgm:cxn modelId="{E57C41E2-3797-5E45-BD8A-8ECCA69A98A6}" type="presParOf" srcId="{BC46B02F-1B87-6942-8D86-08C2B1BBCE66}" destId="{FB5397FA-58B7-C94C-B240-385350F8FF58}" srcOrd="3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8B6511-6EAE-A746-91B1-7AA2918C1785}" type="doc">
      <dgm:prSet loTypeId="urn:microsoft.com/office/officeart/2005/8/layout/hProcess4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_tradnl"/>
        </a:p>
      </dgm:t>
    </dgm:pt>
    <dgm:pt modelId="{A8072EB0-56E2-B342-BA42-F4A394923DEA}">
      <dgm:prSet phldrT="[Texto]" custT="1"/>
      <dgm:spPr/>
      <dgm:t>
        <a:bodyPr/>
        <a:lstStyle/>
        <a:p>
          <a:r>
            <a:rPr lang="es-ES_tradnl" sz="2800" dirty="0" smtClean="0"/>
            <a:t>Actividades de operación</a:t>
          </a:r>
          <a:endParaRPr lang="es-ES_tradnl" sz="2800" dirty="0"/>
        </a:p>
      </dgm:t>
    </dgm:pt>
    <dgm:pt modelId="{86135EC8-5F81-A04E-862A-D9D6C996C2A4}" type="sibTrans" cxnId="{F27606B1-34B8-7A49-B7BA-A58B986B628A}">
      <dgm:prSet/>
      <dgm:spPr/>
      <dgm:t>
        <a:bodyPr/>
        <a:lstStyle/>
        <a:p>
          <a:endParaRPr lang="es-ES_tradnl" dirty="0"/>
        </a:p>
      </dgm:t>
    </dgm:pt>
    <dgm:pt modelId="{15F621F4-07EB-AA4E-8EC6-B8EC8D043CC6}" type="parTrans" cxnId="{F27606B1-34B8-7A49-B7BA-A58B986B628A}">
      <dgm:prSet/>
      <dgm:spPr/>
      <dgm:t>
        <a:bodyPr/>
        <a:lstStyle/>
        <a:p>
          <a:endParaRPr lang="es-ES_tradnl"/>
        </a:p>
      </dgm:t>
    </dgm:pt>
    <dgm:pt modelId="{9C06040C-CC2D-3049-AC70-DB4B7CD77970}">
      <dgm:prSet/>
      <dgm:spPr/>
      <dgm:t>
        <a:bodyPr/>
        <a:lstStyle/>
        <a:p>
          <a:r>
            <a:rPr lang="es-ES_tradnl" dirty="0" smtClean="0"/>
            <a:t>Constituyen la principal fuente de ingresos de la entidad. </a:t>
          </a:r>
          <a:endParaRPr lang="es-ES_tradnl" dirty="0"/>
        </a:p>
      </dgm:t>
    </dgm:pt>
    <dgm:pt modelId="{CE03157F-A2E4-BA40-A93D-6280ECD3F6C2}" type="parTrans" cxnId="{AA583AB7-E4A0-0941-9971-A8C16B64CF97}">
      <dgm:prSet/>
      <dgm:spPr/>
      <dgm:t>
        <a:bodyPr/>
        <a:lstStyle/>
        <a:p>
          <a:endParaRPr lang="es-ES_tradnl"/>
        </a:p>
      </dgm:t>
    </dgm:pt>
    <dgm:pt modelId="{9286D740-EB86-7340-A5FF-44045C1A1DD6}" type="sibTrans" cxnId="{AA583AB7-E4A0-0941-9971-A8C16B64CF97}">
      <dgm:prSet/>
      <dgm:spPr/>
      <dgm:t>
        <a:bodyPr/>
        <a:lstStyle/>
        <a:p>
          <a:endParaRPr lang="es-ES_tradnl"/>
        </a:p>
      </dgm:t>
    </dgm:pt>
    <dgm:pt modelId="{B3779D68-07DB-9344-B92D-8C24D88DFCAA}">
      <dgm:prSet/>
      <dgm:spPr/>
      <dgm:t>
        <a:bodyPr/>
        <a:lstStyle/>
        <a:p>
          <a:r>
            <a:rPr kumimoji="0" lang="es-ES_tradnl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rPr>
            <a:t>Se incluyen actividades que intervienen en la determinación de la utilidad neta de la entidad.</a:t>
          </a:r>
          <a:endParaRPr lang="es-ES_tradnl" dirty="0"/>
        </a:p>
      </dgm:t>
    </dgm:pt>
    <dgm:pt modelId="{DF107160-1116-F045-A14D-6F49B101DE7A}" type="parTrans" cxnId="{9A2F32A8-BDDA-1344-887E-AFC22C253952}">
      <dgm:prSet/>
      <dgm:spPr/>
      <dgm:t>
        <a:bodyPr/>
        <a:lstStyle/>
        <a:p>
          <a:endParaRPr lang="es-ES_tradnl"/>
        </a:p>
      </dgm:t>
    </dgm:pt>
    <dgm:pt modelId="{70E5C2CC-D173-064F-9409-5AB81A0CB66E}" type="sibTrans" cxnId="{9A2F32A8-BDDA-1344-887E-AFC22C253952}">
      <dgm:prSet/>
      <dgm:spPr/>
      <dgm:t>
        <a:bodyPr/>
        <a:lstStyle/>
        <a:p>
          <a:endParaRPr lang="es-ES_tradnl"/>
        </a:p>
      </dgm:t>
    </dgm:pt>
    <dgm:pt modelId="{266557EF-F35A-7941-8C59-90A7A35FCE04}" type="pres">
      <dgm:prSet presAssocID="{D38B6511-6EAE-A746-91B1-7AA2918C178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79F7E3C2-96B8-EC4C-87E7-D5C5215F9999}" type="pres">
      <dgm:prSet presAssocID="{D38B6511-6EAE-A746-91B1-7AA2918C1785}" presName="tSp" presStyleCnt="0"/>
      <dgm:spPr/>
    </dgm:pt>
    <dgm:pt modelId="{2AB70DBE-1482-5C4B-96B8-628B3835BF3A}" type="pres">
      <dgm:prSet presAssocID="{D38B6511-6EAE-A746-91B1-7AA2918C1785}" presName="bSp" presStyleCnt="0"/>
      <dgm:spPr/>
    </dgm:pt>
    <dgm:pt modelId="{A8C92516-CA88-1442-82B5-6DBEFAA9691C}" type="pres">
      <dgm:prSet presAssocID="{D38B6511-6EAE-A746-91B1-7AA2918C1785}" presName="process" presStyleCnt="0"/>
      <dgm:spPr/>
    </dgm:pt>
    <dgm:pt modelId="{A0A42F49-DBF7-9B45-8395-092E0B1B9F44}" type="pres">
      <dgm:prSet presAssocID="{A8072EB0-56E2-B342-BA42-F4A394923DEA}" presName="composite1" presStyleCnt="0"/>
      <dgm:spPr/>
    </dgm:pt>
    <dgm:pt modelId="{A660236F-1BF3-8045-931D-0801A7C086AB}" type="pres">
      <dgm:prSet presAssocID="{A8072EB0-56E2-B342-BA42-F4A394923DEA}" presName="dummyNode1" presStyleLbl="node1" presStyleIdx="0" presStyleCnt="1"/>
      <dgm:spPr/>
    </dgm:pt>
    <dgm:pt modelId="{FDFCEF07-CE46-1A46-8262-A1289B100A18}" type="pres">
      <dgm:prSet presAssocID="{A8072EB0-56E2-B342-BA42-F4A394923DEA}" presName="childNode1" presStyleLbl="bgAcc1" presStyleIdx="0" presStyleCnt="1" custScaleX="128213" custScaleY="106000" custLinFactNeighborX="-48110" custLinFactNeighborY="22228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26DC73E3-A42A-9C41-8E5F-285DCC57665A}" type="pres">
      <dgm:prSet presAssocID="{A8072EB0-56E2-B342-BA42-F4A394923DEA}" presName="childNode1tx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2675D4F1-1C88-6E48-9565-1E1C939E2149}" type="pres">
      <dgm:prSet presAssocID="{A8072EB0-56E2-B342-BA42-F4A394923DEA}" presName="parentNode1" presStyleLbl="node1" presStyleIdx="0" presStyleCnt="1" custScaleX="88376" custScaleY="76266" custLinFactY="-100000" custLinFactNeighborX="-88569" custLinFactNeighborY="-187917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D4C3E185-B090-CC4B-AE63-319D389EAA53}" type="pres">
      <dgm:prSet presAssocID="{A8072EB0-56E2-B342-BA42-F4A394923DEA}" presName="connSite1" presStyleCnt="0"/>
      <dgm:spPr/>
    </dgm:pt>
  </dgm:ptLst>
  <dgm:cxnLst>
    <dgm:cxn modelId="{9A2F32A8-BDDA-1344-887E-AFC22C253952}" srcId="{A8072EB0-56E2-B342-BA42-F4A394923DEA}" destId="{B3779D68-07DB-9344-B92D-8C24D88DFCAA}" srcOrd="1" destOrd="0" parTransId="{DF107160-1116-F045-A14D-6F49B101DE7A}" sibTransId="{70E5C2CC-D173-064F-9409-5AB81A0CB66E}"/>
    <dgm:cxn modelId="{47795955-7FF8-D14F-8CEE-27706B9B89C5}" type="presOf" srcId="{A8072EB0-56E2-B342-BA42-F4A394923DEA}" destId="{2675D4F1-1C88-6E48-9565-1E1C939E2149}" srcOrd="0" destOrd="0" presId="urn:microsoft.com/office/officeart/2005/8/layout/hProcess4"/>
    <dgm:cxn modelId="{20D19F01-3BFB-1543-A1B6-AF25E67C6D6E}" type="presOf" srcId="{B3779D68-07DB-9344-B92D-8C24D88DFCAA}" destId="{26DC73E3-A42A-9C41-8E5F-285DCC57665A}" srcOrd="1" destOrd="1" presId="urn:microsoft.com/office/officeart/2005/8/layout/hProcess4"/>
    <dgm:cxn modelId="{A528B954-26D3-6A45-B670-FF3EBD4CE5FE}" type="presOf" srcId="{9C06040C-CC2D-3049-AC70-DB4B7CD77970}" destId="{26DC73E3-A42A-9C41-8E5F-285DCC57665A}" srcOrd="1" destOrd="0" presId="urn:microsoft.com/office/officeart/2005/8/layout/hProcess4"/>
    <dgm:cxn modelId="{7690BCCD-7F63-194C-9EA0-6EF87E395F27}" type="presOf" srcId="{D38B6511-6EAE-A746-91B1-7AA2918C1785}" destId="{266557EF-F35A-7941-8C59-90A7A35FCE04}" srcOrd="0" destOrd="0" presId="urn:microsoft.com/office/officeart/2005/8/layout/hProcess4"/>
    <dgm:cxn modelId="{AA583AB7-E4A0-0941-9971-A8C16B64CF97}" srcId="{A8072EB0-56E2-B342-BA42-F4A394923DEA}" destId="{9C06040C-CC2D-3049-AC70-DB4B7CD77970}" srcOrd="0" destOrd="0" parTransId="{CE03157F-A2E4-BA40-A93D-6280ECD3F6C2}" sibTransId="{9286D740-EB86-7340-A5FF-44045C1A1DD6}"/>
    <dgm:cxn modelId="{CF32E27F-61E2-494A-8F44-CCD685B28C3F}" type="presOf" srcId="{B3779D68-07DB-9344-B92D-8C24D88DFCAA}" destId="{FDFCEF07-CE46-1A46-8262-A1289B100A18}" srcOrd="0" destOrd="1" presId="urn:microsoft.com/office/officeart/2005/8/layout/hProcess4"/>
    <dgm:cxn modelId="{11DF605B-232E-CE45-BFF4-31214C9AE1B0}" type="presOf" srcId="{9C06040C-CC2D-3049-AC70-DB4B7CD77970}" destId="{FDFCEF07-CE46-1A46-8262-A1289B100A18}" srcOrd="0" destOrd="0" presId="urn:microsoft.com/office/officeart/2005/8/layout/hProcess4"/>
    <dgm:cxn modelId="{F27606B1-34B8-7A49-B7BA-A58B986B628A}" srcId="{D38B6511-6EAE-A746-91B1-7AA2918C1785}" destId="{A8072EB0-56E2-B342-BA42-F4A394923DEA}" srcOrd="0" destOrd="0" parTransId="{15F621F4-07EB-AA4E-8EC6-B8EC8D043CC6}" sibTransId="{86135EC8-5F81-A04E-862A-D9D6C996C2A4}"/>
    <dgm:cxn modelId="{4C4CE3FE-9BDF-D14B-BDFD-75B06F15DCD5}" type="presParOf" srcId="{266557EF-F35A-7941-8C59-90A7A35FCE04}" destId="{79F7E3C2-96B8-EC4C-87E7-D5C5215F9999}" srcOrd="0" destOrd="0" presId="urn:microsoft.com/office/officeart/2005/8/layout/hProcess4"/>
    <dgm:cxn modelId="{0080D6CD-0D49-A248-82F5-625203666F56}" type="presParOf" srcId="{266557EF-F35A-7941-8C59-90A7A35FCE04}" destId="{2AB70DBE-1482-5C4B-96B8-628B3835BF3A}" srcOrd="1" destOrd="0" presId="urn:microsoft.com/office/officeart/2005/8/layout/hProcess4"/>
    <dgm:cxn modelId="{FF881851-8EF9-E349-9234-23BA4F2E4CC0}" type="presParOf" srcId="{266557EF-F35A-7941-8C59-90A7A35FCE04}" destId="{A8C92516-CA88-1442-82B5-6DBEFAA9691C}" srcOrd="2" destOrd="0" presId="urn:microsoft.com/office/officeart/2005/8/layout/hProcess4"/>
    <dgm:cxn modelId="{1B67CCD4-D0EB-3445-A7F5-8B3E6D9CF1C3}" type="presParOf" srcId="{A8C92516-CA88-1442-82B5-6DBEFAA9691C}" destId="{A0A42F49-DBF7-9B45-8395-092E0B1B9F44}" srcOrd="0" destOrd="0" presId="urn:microsoft.com/office/officeart/2005/8/layout/hProcess4"/>
    <dgm:cxn modelId="{8A421C2E-B259-C94D-ACFB-3E77099B7F94}" type="presParOf" srcId="{A0A42F49-DBF7-9B45-8395-092E0B1B9F44}" destId="{A660236F-1BF3-8045-931D-0801A7C086AB}" srcOrd="0" destOrd="0" presId="urn:microsoft.com/office/officeart/2005/8/layout/hProcess4"/>
    <dgm:cxn modelId="{957AA9A2-A4E2-4345-B2FD-7F140C0D610A}" type="presParOf" srcId="{A0A42F49-DBF7-9B45-8395-092E0B1B9F44}" destId="{FDFCEF07-CE46-1A46-8262-A1289B100A18}" srcOrd="1" destOrd="0" presId="urn:microsoft.com/office/officeart/2005/8/layout/hProcess4"/>
    <dgm:cxn modelId="{E3C18C92-BDED-0545-89C4-06EBB983B32F}" type="presParOf" srcId="{A0A42F49-DBF7-9B45-8395-092E0B1B9F44}" destId="{26DC73E3-A42A-9C41-8E5F-285DCC57665A}" srcOrd="2" destOrd="0" presId="urn:microsoft.com/office/officeart/2005/8/layout/hProcess4"/>
    <dgm:cxn modelId="{FC4A2D9A-785F-6846-B456-240A1B34A179}" type="presParOf" srcId="{A0A42F49-DBF7-9B45-8395-092E0B1B9F44}" destId="{2675D4F1-1C88-6E48-9565-1E1C939E2149}" srcOrd="3" destOrd="0" presId="urn:microsoft.com/office/officeart/2005/8/layout/hProcess4"/>
    <dgm:cxn modelId="{E3951D3A-54EC-CA42-BF45-D747E88284A5}" type="presParOf" srcId="{A0A42F49-DBF7-9B45-8395-092E0B1B9F44}" destId="{D4C3E185-B090-CC4B-AE63-319D389EAA53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CB9A1E-A714-944F-A5B3-61A1E559E88A}" type="doc">
      <dgm:prSet loTypeId="urn:microsoft.com/office/officeart/2005/8/layout/vList5" loCatId="list" qsTypeId="urn:microsoft.com/office/officeart/2005/8/quickstyle/simple3" qsCatId="simple" csTypeId="urn:microsoft.com/office/officeart/2005/8/colors/colorful1#3" csCatId="colorful" phldr="1"/>
      <dgm:spPr/>
      <dgm:t>
        <a:bodyPr/>
        <a:lstStyle/>
        <a:p>
          <a:endParaRPr lang="es-ES_tradnl"/>
        </a:p>
      </dgm:t>
    </dgm:pt>
    <dgm:pt modelId="{E0A2649D-07E5-B34A-AA71-350B9F970347}">
      <dgm:prSet/>
      <dgm:spPr/>
      <dgm:t>
        <a:bodyPr/>
        <a:lstStyle/>
        <a:p>
          <a:pPr rtl="0"/>
          <a:r>
            <a:rPr kumimoji="0" lang="es-ES_tradnl" b="0" i="0" u="none" strike="noStrike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Venta de bienes y prestación de servicios</a:t>
          </a:r>
          <a:endParaRPr kumimoji="0" lang="es-ES_tradnl" b="0" i="0" u="none" strike="noStrike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gm:t>
    </dgm:pt>
    <dgm:pt modelId="{57ED1EA9-5B02-414B-863B-87281D2AE6B8}" type="parTrans" cxnId="{CBE07794-297D-4143-B2D8-E959C8ABA214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E9CC1373-A9C6-4942-ADBF-B08D9F6DBB3C}" type="sibTrans" cxnId="{CBE07794-297D-4143-B2D8-E959C8ABA214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99ED0720-9E3A-054D-857B-5EF956110086}">
      <dgm:prSet/>
      <dgm:spPr/>
      <dgm:t>
        <a:bodyPr/>
        <a:lstStyle/>
        <a:p>
          <a:pPr rtl="0"/>
          <a:r>
            <a:rPr kumimoji="0" lang="es-ES_tradnl" b="0" i="0" u="none" strike="noStrike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Regalías cuotas, comisiones y otros ingresos</a:t>
          </a:r>
          <a:endParaRPr kumimoji="0" lang="es-ES_tradnl" b="0" i="0" u="none" strike="noStrike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gm:t>
    </dgm:pt>
    <dgm:pt modelId="{1A610319-3D46-634F-A5E3-EE1431429DD8}" type="parTrans" cxnId="{77C44B98-4765-2E46-A9A4-D6A2EC0CDFCC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C9399171-68DE-BC44-A965-5BE5048F7614}" type="sibTrans" cxnId="{77C44B98-4765-2E46-A9A4-D6A2EC0CDFCC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42CE5530-AF36-DC45-8873-C320D37C4BC2}">
      <dgm:prSet/>
      <dgm:spPr/>
      <dgm:t>
        <a:bodyPr/>
        <a:lstStyle/>
        <a:p>
          <a:pPr rtl="0"/>
          <a:r>
            <a:rPr kumimoji="0" lang="es-ES_tradnl" b="0" i="0" u="none" strike="noStrike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Proveedores</a:t>
          </a:r>
          <a:endParaRPr kumimoji="0" lang="es-ES_tradnl" b="0" i="0" u="none" strike="noStrike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gm:t>
    </dgm:pt>
    <dgm:pt modelId="{C28B08AE-F9E4-A84D-AC8F-4574EAEC9A16}" type="parTrans" cxnId="{776001BA-8485-834C-9FFC-9F82C3024754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A1C47DA1-87E8-9C4E-B208-352A55D5FA3E}" type="sibTrans" cxnId="{776001BA-8485-834C-9FFC-9F82C3024754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09E55A16-ADF1-3F48-8370-218E8046B92C}">
      <dgm:prSet/>
      <dgm:spPr/>
      <dgm:t>
        <a:bodyPr/>
        <a:lstStyle/>
        <a:p>
          <a:pPr rtl="0"/>
          <a:r>
            <a:rPr kumimoji="0" lang="es-ES_tradnl" b="0" i="0" u="none" strike="noStrike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Beneficios a los empleados</a:t>
          </a:r>
          <a:endParaRPr kumimoji="0" lang="es-ES_tradnl" b="0" i="0" u="none" strike="noStrike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gm:t>
    </dgm:pt>
    <dgm:pt modelId="{707D1A4D-8D69-244C-8825-9009AA2EA5D2}" type="parTrans" cxnId="{2FD6A7DD-1353-A247-96F0-BB9650E1C647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ABD6415F-59FC-5B41-A638-4A888A03C424}" type="sibTrans" cxnId="{2FD6A7DD-1353-A247-96F0-BB9650E1C647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3FE99967-8A56-1B40-9867-DAC13D115054}">
      <dgm:prSet/>
      <dgm:spPr/>
      <dgm:t>
        <a:bodyPr/>
        <a:lstStyle/>
        <a:p>
          <a:pPr rtl="0"/>
          <a:r>
            <a:rPr kumimoji="0" lang="es-ES_tradnl" b="0" i="0" u="none" strike="noStrike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Instrumentos financieros de cobertura</a:t>
          </a:r>
          <a:endParaRPr kumimoji="0" lang="es-ES_tradnl" b="0" i="0" u="none" strike="noStrike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gm:t>
    </dgm:pt>
    <dgm:pt modelId="{343F1889-D265-0942-A96E-E98C56E55FCE}" type="parTrans" cxnId="{84142DF9-0D17-A340-8D19-702B6FDA9955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F5BCFBC4-CA80-8447-B37D-977F75625A69}" type="sibTrans" cxnId="{84142DF9-0D17-A340-8D19-702B6FDA9955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2173FFCC-B7AE-014B-80ED-F4A492E670C8}">
      <dgm:prSet/>
      <dgm:spPr/>
      <dgm:t>
        <a:bodyPr/>
        <a:lstStyle/>
        <a:p>
          <a:pPr rtl="0"/>
          <a:r>
            <a:rPr kumimoji="0" lang="es-ES_tradnl" b="0" i="0" u="none" strike="noStrike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Pólizas de seguros</a:t>
          </a:r>
          <a:endParaRPr kumimoji="0" lang="es-ES_tradnl" b="0" i="0" u="none" strike="noStrike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gm:t>
    </dgm:pt>
    <dgm:pt modelId="{59F4207C-369F-DA4A-B3F3-9D8FF669B9BC}" type="parTrans" cxnId="{4FF0CF4E-9E56-E249-A3C5-E4B357B4E802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B822D267-A422-854D-B0ED-0BA915AA6389}" type="sibTrans" cxnId="{4FF0CF4E-9E56-E249-A3C5-E4B357B4E802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837BF813-FC74-834B-81AA-BDAC89AF1D5D}">
      <dgm:prSet/>
      <dgm:spPr/>
      <dgm:t>
        <a:bodyPr/>
        <a:lstStyle/>
        <a:p>
          <a:pPr rtl="0"/>
          <a:r>
            <a:rPr kumimoji="0" lang="es-ES_tradnl" b="0" i="0" u="none" strike="noStrike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Instrumentos financieros con fines de negociación</a:t>
          </a:r>
          <a:endParaRPr kumimoji="0" lang="es-ES_tradnl" b="0" i="0" u="none" strike="noStrike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gm:t>
    </dgm:pt>
    <dgm:pt modelId="{0276D65A-655E-9B47-BE11-9E31AD07CC64}" type="parTrans" cxnId="{B23EEA18-BA0C-8E44-91B7-C39D70212D21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A1AA763C-A30A-D54D-BCEE-E8E361C6FCFB}" type="sibTrans" cxnId="{B23EEA18-BA0C-8E44-91B7-C39D70212D21}">
      <dgm:prSet/>
      <dgm:spPr/>
      <dgm:t>
        <a:bodyPr/>
        <a:lstStyle/>
        <a:p>
          <a:endParaRPr lang="es-ES_tradnl">
            <a:solidFill>
              <a:schemeClr val="tx1"/>
            </a:solidFill>
          </a:endParaRPr>
        </a:p>
      </dgm:t>
    </dgm:pt>
    <dgm:pt modelId="{12BC3C29-5333-324F-B371-018B6C9DF138}" type="pres">
      <dgm:prSet presAssocID="{A4CB9A1E-A714-944F-A5B3-61A1E559E88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FF11F9AA-1B0C-6348-B137-5F89A9148B2B}" type="pres">
      <dgm:prSet presAssocID="{E0A2649D-07E5-B34A-AA71-350B9F970347}" presName="linNode" presStyleCnt="0"/>
      <dgm:spPr/>
      <dgm:t>
        <a:bodyPr/>
        <a:lstStyle/>
        <a:p>
          <a:endParaRPr lang="es-MX"/>
        </a:p>
      </dgm:t>
    </dgm:pt>
    <dgm:pt modelId="{7B12555F-D51E-1547-98D1-61D628985D59}" type="pres">
      <dgm:prSet presAssocID="{E0A2649D-07E5-B34A-AA71-350B9F970347}" presName="parentText" presStyleLbl="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0FCA65EF-898E-1649-927C-DC4E727A84DC}" type="pres">
      <dgm:prSet presAssocID="{E9CC1373-A9C6-4942-ADBF-B08D9F6DBB3C}" presName="sp" presStyleCnt="0"/>
      <dgm:spPr/>
      <dgm:t>
        <a:bodyPr/>
        <a:lstStyle/>
        <a:p>
          <a:endParaRPr lang="es-MX"/>
        </a:p>
      </dgm:t>
    </dgm:pt>
    <dgm:pt modelId="{A22C2BF5-90E7-0E4D-B327-7AB7089F4B0A}" type="pres">
      <dgm:prSet presAssocID="{99ED0720-9E3A-054D-857B-5EF956110086}" presName="linNode" presStyleCnt="0"/>
      <dgm:spPr/>
      <dgm:t>
        <a:bodyPr/>
        <a:lstStyle/>
        <a:p>
          <a:endParaRPr lang="es-MX"/>
        </a:p>
      </dgm:t>
    </dgm:pt>
    <dgm:pt modelId="{86CC5672-4A4E-E547-93A9-533B96C658A0}" type="pres">
      <dgm:prSet presAssocID="{99ED0720-9E3A-054D-857B-5EF956110086}" presName="parentText" presStyleLbl="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7CE06E6-70A7-FF47-B02A-9DBE9DB6186C}" type="pres">
      <dgm:prSet presAssocID="{C9399171-68DE-BC44-A965-5BE5048F7614}" presName="sp" presStyleCnt="0"/>
      <dgm:spPr/>
      <dgm:t>
        <a:bodyPr/>
        <a:lstStyle/>
        <a:p>
          <a:endParaRPr lang="es-MX"/>
        </a:p>
      </dgm:t>
    </dgm:pt>
    <dgm:pt modelId="{FA09BFEA-6189-3D4F-B96A-2BD341211076}" type="pres">
      <dgm:prSet presAssocID="{42CE5530-AF36-DC45-8873-C320D37C4BC2}" presName="linNode" presStyleCnt="0"/>
      <dgm:spPr/>
      <dgm:t>
        <a:bodyPr/>
        <a:lstStyle/>
        <a:p>
          <a:endParaRPr lang="es-MX"/>
        </a:p>
      </dgm:t>
    </dgm:pt>
    <dgm:pt modelId="{D32A928A-3CC3-B74B-A02D-E6F88F975654}" type="pres">
      <dgm:prSet presAssocID="{42CE5530-AF36-DC45-8873-C320D37C4BC2}" presName="parentText" presStyleLbl="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960ACFC-2E60-BE4C-AF13-52D0A714349D}" type="pres">
      <dgm:prSet presAssocID="{A1C47DA1-87E8-9C4E-B208-352A55D5FA3E}" presName="sp" presStyleCnt="0"/>
      <dgm:spPr/>
      <dgm:t>
        <a:bodyPr/>
        <a:lstStyle/>
        <a:p>
          <a:endParaRPr lang="es-MX"/>
        </a:p>
      </dgm:t>
    </dgm:pt>
    <dgm:pt modelId="{705CF01E-2B8E-1943-A3F6-91357649EB4E}" type="pres">
      <dgm:prSet presAssocID="{09E55A16-ADF1-3F48-8370-218E8046B92C}" presName="linNode" presStyleCnt="0"/>
      <dgm:spPr/>
      <dgm:t>
        <a:bodyPr/>
        <a:lstStyle/>
        <a:p>
          <a:endParaRPr lang="es-MX"/>
        </a:p>
      </dgm:t>
    </dgm:pt>
    <dgm:pt modelId="{7995C3B4-411D-4C4C-BD79-181F30166BDC}" type="pres">
      <dgm:prSet presAssocID="{09E55A16-ADF1-3F48-8370-218E8046B92C}" presName="parentText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A7CB5009-8290-3948-A7FD-55B6A0102442}" type="pres">
      <dgm:prSet presAssocID="{ABD6415F-59FC-5B41-A638-4A888A03C424}" presName="sp" presStyleCnt="0"/>
      <dgm:spPr/>
      <dgm:t>
        <a:bodyPr/>
        <a:lstStyle/>
        <a:p>
          <a:endParaRPr lang="es-MX"/>
        </a:p>
      </dgm:t>
    </dgm:pt>
    <dgm:pt modelId="{7944B66A-B47F-9040-971D-F9D4EAEFBE59}" type="pres">
      <dgm:prSet presAssocID="{3FE99967-8A56-1B40-9867-DAC13D115054}" presName="linNode" presStyleCnt="0"/>
      <dgm:spPr/>
      <dgm:t>
        <a:bodyPr/>
        <a:lstStyle/>
        <a:p>
          <a:endParaRPr lang="es-MX"/>
        </a:p>
      </dgm:t>
    </dgm:pt>
    <dgm:pt modelId="{69EDD6A3-288F-FA4B-9B3C-F9998AE8FFFB}" type="pres">
      <dgm:prSet presAssocID="{3FE99967-8A56-1B40-9867-DAC13D115054}" presName="parentText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1EB97FAB-86F1-784D-88B0-66DCC65BE0B2}" type="pres">
      <dgm:prSet presAssocID="{F5BCFBC4-CA80-8447-B37D-977F75625A69}" presName="sp" presStyleCnt="0"/>
      <dgm:spPr/>
      <dgm:t>
        <a:bodyPr/>
        <a:lstStyle/>
        <a:p>
          <a:endParaRPr lang="es-MX"/>
        </a:p>
      </dgm:t>
    </dgm:pt>
    <dgm:pt modelId="{78CD9470-2165-6944-8676-7E82D06D1FAE}" type="pres">
      <dgm:prSet presAssocID="{2173FFCC-B7AE-014B-80ED-F4A492E670C8}" presName="linNode" presStyleCnt="0"/>
      <dgm:spPr/>
      <dgm:t>
        <a:bodyPr/>
        <a:lstStyle/>
        <a:p>
          <a:endParaRPr lang="es-MX"/>
        </a:p>
      </dgm:t>
    </dgm:pt>
    <dgm:pt modelId="{5CEDC807-5DB7-5349-87F0-199D53C6C15F}" type="pres">
      <dgm:prSet presAssocID="{2173FFCC-B7AE-014B-80ED-F4A492E670C8}" presName="parentText" presStyleLbl="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898ECD37-F298-F442-AB9F-05F65FC9D1F9}" type="pres">
      <dgm:prSet presAssocID="{B822D267-A422-854D-B0ED-0BA915AA6389}" presName="sp" presStyleCnt="0"/>
      <dgm:spPr/>
      <dgm:t>
        <a:bodyPr/>
        <a:lstStyle/>
        <a:p>
          <a:endParaRPr lang="es-MX"/>
        </a:p>
      </dgm:t>
    </dgm:pt>
    <dgm:pt modelId="{A12B8A8E-7C03-C948-87DB-8CE350FB3629}" type="pres">
      <dgm:prSet presAssocID="{837BF813-FC74-834B-81AA-BDAC89AF1D5D}" presName="linNode" presStyleCnt="0"/>
      <dgm:spPr/>
      <dgm:t>
        <a:bodyPr/>
        <a:lstStyle/>
        <a:p>
          <a:endParaRPr lang="es-MX"/>
        </a:p>
      </dgm:t>
    </dgm:pt>
    <dgm:pt modelId="{A5A73957-4B29-C04C-BD42-A58E7505BEF9}" type="pres">
      <dgm:prSet presAssocID="{837BF813-FC74-834B-81AA-BDAC89AF1D5D}" presName="parentText" presStyleLbl="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180BEDD1-4E6B-9943-80E0-D216DDF6DA4D}" type="presOf" srcId="{99ED0720-9E3A-054D-857B-5EF956110086}" destId="{86CC5672-4A4E-E547-93A9-533B96C658A0}" srcOrd="0" destOrd="0" presId="urn:microsoft.com/office/officeart/2005/8/layout/vList5"/>
    <dgm:cxn modelId="{CBE07794-297D-4143-B2D8-E959C8ABA214}" srcId="{A4CB9A1E-A714-944F-A5B3-61A1E559E88A}" destId="{E0A2649D-07E5-B34A-AA71-350B9F970347}" srcOrd="0" destOrd="0" parTransId="{57ED1EA9-5B02-414B-863B-87281D2AE6B8}" sibTransId="{E9CC1373-A9C6-4942-ADBF-B08D9F6DBB3C}"/>
    <dgm:cxn modelId="{84142DF9-0D17-A340-8D19-702B6FDA9955}" srcId="{A4CB9A1E-A714-944F-A5B3-61A1E559E88A}" destId="{3FE99967-8A56-1B40-9867-DAC13D115054}" srcOrd="4" destOrd="0" parTransId="{343F1889-D265-0942-A96E-E98C56E55FCE}" sibTransId="{F5BCFBC4-CA80-8447-B37D-977F75625A69}"/>
    <dgm:cxn modelId="{B23EEA18-BA0C-8E44-91B7-C39D70212D21}" srcId="{A4CB9A1E-A714-944F-A5B3-61A1E559E88A}" destId="{837BF813-FC74-834B-81AA-BDAC89AF1D5D}" srcOrd="6" destOrd="0" parTransId="{0276D65A-655E-9B47-BE11-9E31AD07CC64}" sibTransId="{A1AA763C-A30A-D54D-BCEE-E8E361C6FCFB}"/>
    <dgm:cxn modelId="{776001BA-8485-834C-9FFC-9F82C3024754}" srcId="{A4CB9A1E-A714-944F-A5B3-61A1E559E88A}" destId="{42CE5530-AF36-DC45-8873-C320D37C4BC2}" srcOrd="2" destOrd="0" parTransId="{C28B08AE-F9E4-A84D-AC8F-4574EAEC9A16}" sibTransId="{A1C47DA1-87E8-9C4E-B208-352A55D5FA3E}"/>
    <dgm:cxn modelId="{2FD6A7DD-1353-A247-96F0-BB9650E1C647}" srcId="{A4CB9A1E-A714-944F-A5B3-61A1E559E88A}" destId="{09E55A16-ADF1-3F48-8370-218E8046B92C}" srcOrd="3" destOrd="0" parTransId="{707D1A4D-8D69-244C-8825-9009AA2EA5D2}" sibTransId="{ABD6415F-59FC-5B41-A638-4A888A03C424}"/>
    <dgm:cxn modelId="{75FD0C22-EA21-4445-B6C4-067C0AE116E9}" type="presOf" srcId="{E0A2649D-07E5-B34A-AA71-350B9F970347}" destId="{7B12555F-D51E-1547-98D1-61D628985D59}" srcOrd="0" destOrd="0" presId="urn:microsoft.com/office/officeart/2005/8/layout/vList5"/>
    <dgm:cxn modelId="{77C44B98-4765-2E46-A9A4-D6A2EC0CDFCC}" srcId="{A4CB9A1E-A714-944F-A5B3-61A1E559E88A}" destId="{99ED0720-9E3A-054D-857B-5EF956110086}" srcOrd="1" destOrd="0" parTransId="{1A610319-3D46-634F-A5E3-EE1431429DD8}" sibTransId="{C9399171-68DE-BC44-A965-5BE5048F7614}"/>
    <dgm:cxn modelId="{D7CCC40B-4D35-F34F-88FC-9191B830BEBD}" type="presOf" srcId="{A4CB9A1E-A714-944F-A5B3-61A1E559E88A}" destId="{12BC3C29-5333-324F-B371-018B6C9DF138}" srcOrd="0" destOrd="0" presId="urn:microsoft.com/office/officeart/2005/8/layout/vList5"/>
    <dgm:cxn modelId="{4FF0CF4E-9E56-E249-A3C5-E4B357B4E802}" srcId="{A4CB9A1E-A714-944F-A5B3-61A1E559E88A}" destId="{2173FFCC-B7AE-014B-80ED-F4A492E670C8}" srcOrd="5" destOrd="0" parTransId="{59F4207C-369F-DA4A-B3F3-9D8FF669B9BC}" sibTransId="{B822D267-A422-854D-B0ED-0BA915AA6389}"/>
    <dgm:cxn modelId="{698801EC-DAA4-F24B-97D8-D031C65A9424}" type="presOf" srcId="{3FE99967-8A56-1B40-9867-DAC13D115054}" destId="{69EDD6A3-288F-FA4B-9B3C-F9998AE8FFFB}" srcOrd="0" destOrd="0" presId="urn:microsoft.com/office/officeart/2005/8/layout/vList5"/>
    <dgm:cxn modelId="{E40556BC-045C-904C-88EA-00CB24B8F033}" type="presOf" srcId="{2173FFCC-B7AE-014B-80ED-F4A492E670C8}" destId="{5CEDC807-5DB7-5349-87F0-199D53C6C15F}" srcOrd="0" destOrd="0" presId="urn:microsoft.com/office/officeart/2005/8/layout/vList5"/>
    <dgm:cxn modelId="{45422268-E444-484C-BAA1-059472A5D727}" type="presOf" srcId="{42CE5530-AF36-DC45-8873-C320D37C4BC2}" destId="{D32A928A-3CC3-B74B-A02D-E6F88F975654}" srcOrd="0" destOrd="0" presId="urn:microsoft.com/office/officeart/2005/8/layout/vList5"/>
    <dgm:cxn modelId="{61DB0D17-AD15-1049-85A3-FA6BFEE91812}" type="presOf" srcId="{837BF813-FC74-834B-81AA-BDAC89AF1D5D}" destId="{A5A73957-4B29-C04C-BD42-A58E7505BEF9}" srcOrd="0" destOrd="0" presId="urn:microsoft.com/office/officeart/2005/8/layout/vList5"/>
    <dgm:cxn modelId="{7A2328CE-C1C4-A948-A357-9BFD86261509}" type="presOf" srcId="{09E55A16-ADF1-3F48-8370-218E8046B92C}" destId="{7995C3B4-411D-4C4C-BD79-181F30166BDC}" srcOrd="0" destOrd="0" presId="urn:microsoft.com/office/officeart/2005/8/layout/vList5"/>
    <dgm:cxn modelId="{1AF30A8A-C7D4-DE40-96E2-5F42E087F133}" type="presParOf" srcId="{12BC3C29-5333-324F-B371-018B6C9DF138}" destId="{FF11F9AA-1B0C-6348-B137-5F89A9148B2B}" srcOrd="0" destOrd="0" presId="urn:microsoft.com/office/officeart/2005/8/layout/vList5"/>
    <dgm:cxn modelId="{C17E3D04-6198-C74E-A709-84774A0981EC}" type="presParOf" srcId="{FF11F9AA-1B0C-6348-B137-5F89A9148B2B}" destId="{7B12555F-D51E-1547-98D1-61D628985D59}" srcOrd="0" destOrd="0" presId="urn:microsoft.com/office/officeart/2005/8/layout/vList5"/>
    <dgm:cxn modelId="{D83EFD4D-505E-B34B-9F33-FA6FA927262E}" type="presParOf" srcId="{12BC3C29-5333-324F-B371-018B6C9DF138}" destId="{0FCA65EF-898E-1649-927C-DC4E727A84DC}" srcOrd="1" destOrd="0" presId="urn:microsoft.com/office/officeart/2005/8/layout/vList5"/>
    <dgm:cxn modelId="{F2DBEAD4-29CF-434D-9A32-3155430AD3DB}" type="presParOf" srcId="{12BC3C29-5333-324F-B371-018B6C9DF138}" destId="{A22C2BF5-90E7-0E4D-B327-7AB7089F4B0A}" srcOrd="2" destOrd="0" presId="urn:microsoft.com/office/officeart/2005/8/layout/vList5"/>
    <dgm:cxn modelId="{BDD69814-082F-894F-B62C-F919DA2F3F8D}" type="presParOf" srcId="{A22C2BF5-90E7-0E4D-B327-7AB7089F4B0A}" destId="{86CC5672-4A4E-E547-93A9-533B96C658A0}" srcOrd="0" destOrd="0" presId="urn:microsoft.com/office/officeart/2005/8/layout/vList5"/>
    <dgm:cxn modelId="{485A13E6-B181-5944-A195-7666026F7775}" type="presParOf" srcId="{12BC3C29-5333-324F-B371-018B6C9DF138}" destId="{47CE06E6-70A7-FF47-B02A-9DBE9DB6186C}" srcOrd="3" destOrd="0" presId="urn:microsoft.com/office/officeart/2005/8/layout/vList5"/>
    <dgm:cxn modelId="{5B0344D5-1B3E-AD44-8BD1-D29CC68694E6}" type="presParOf" srcId="{12BC3C29-5333-324F-B371-018B6C9DF138}" destId="{FA09BFEA-6189-3D4F-B96A-2BD341211076}" srcOrd="4" destOrd="0" presId="urn:microsoft.com/office/officeart/2005/8/layout/vList5"/>
    <dgm:cxn modelId="{3F217CAA-E37F-F446-96F1-D3404FA0A4C2}" type="presParOf" srcId="{FA09BFEA-6189-3D4F-B96A-2BD341211076}" destId="{D32A928A-3CC3-B74B-A02D-E6F88F975654}" srcOrd="0" destOrd="0" presId="urn:microsoft.com/office/officeart/2005/8/layout/vList5"/>
    <dgm:cxn modelId="{3605C6EB-90BF-2541-BEFD-645DCBC16E96}" type="presParOf" srcId="{12BC3C29-5333-324F-B371-018B6C9DF138}" destId="{2960ACFC-2E60-BE4C-AF13-52D0A714349D}" srcOrd="5" destOrd="0" presId="urn:microsoft.com/office/officeart/2005/8/layout/vList5"/>
    <dgm:cxn modelId="{9CDAA243-3AF5-AB44-B320-63E6FB29E75B}" type="presParOf" srcId="{12BC3C29-5333-324F-B371-018B6C9DF138}" destId="{705CF01E-2B8E-1943-A3F6-91357649EB4E}" srcOrd="6" destOrd="0" presId="urn:microsoft.com/office/officeart/2005/8/layout/vList5"/>
    <dgm:cxn modelId="{CF2BF0D7-523F-D44B-9A2B-E3F29E9CFE8D}" type="presParOf" srcId="{705CF01E-2B8E-1943-A3F6-91357649EB4E}" destId="{7995C3B4-411D-4C4C-BD79-181F30166BDC}" srcOrd="0" destOrd="0" presId="urn:microsoft.com/office/officeart/2005/8/layout/vList5"/>
    <dgm:cxn modelId="{BB19EFD3-2CEC-2E46-936B-DC90106E74C1}" type="presParOf" srcId="{12BC3C29-5333-324F-B371-018B6C9DF138}" destId="{A7CB5009-8290-3948-A7FD-55B6A0102442}" srcOrd="7" destOrd="0" presId="urn:microsoft.com/office/officeart/2005/8/layout/vList5"/>
    <dgm:cxn modelId="{BB4982FC-1B76-BA4A-AE3F-9ECCFC50E38A}" type="presParOf" srcId="{12BC3C29-5333-324F-B371-018B6C9DF138}" destId="{7944B66A-B47F-9040-971D-F9D4EAEFBE59}" srcOrd="8" destOrd="0" presId="urn:microsoft.com/office/officeart/2005/8/layout/vList5"/>
    <dgm:cxn modelId="{CC32FE6A-A3E7-5546-B754-6B9113871749}" type="presParOf" srcId="{7944B66A-B47F-9040-971D-F9D4EAEFBE59}" destId="{69EDD6A3-288F-FA4B-9B3C-F9998AE8FFFB}" srcOrd="0" destOrd="0" presId="urn:microsoft.com/office/officeart/2005/8/layout/vList5"/>
    <dgm:cxn modelId="{B2E65EF8-F6C6-6444-8114-34F6A7696B4A}" type="presParOf" srcId="{12BC3C29-5333-324F-B371-018B6C9DF138}" destId="{1EB97FAB-86F1-784D-88B0-66DCC65BE0B2}" srcOrd="9" destOrd="0" presId="urn:microsoft.com/office/officeart/2005/8/layout/vList5"/>
    <dgm:cxn modelId="{A64C09DA-5B9D-5B46-BE16-DE2F62D7BC2C}" type="presParOf" srcId="{12BC3C29-5333-324F-B371-018B6C9DF138}" destId="{78CD9470-2165-6944-8676-7E82D06D1FAE}" srcOrd="10" destOrd="0" presId="urn:microsoft.com/office/officeart/2005/8/layout/vList5"/>
    <dgm:cxn modelId="{DCF9B77F-97B2-8C4E-8DB5-22A8AD43BE32}" type="presParOf" srcId="{78CD9470-2165-6944-8676-7E82D06D1FAE}" destId="{5CEDC807-5DB7-5349-87F0-199D53C6C15F}" srcOrd="0" destOrd="0" presId="urn:microsoft.com/office/officeart/2005/8/layout/vList5"/>
    <dgm:cxn modelId="{26DC675B-AF9C-AD4C-A957-F2BD85D1BB46}" type="presParOf" srcId="{12BC3C29-5333-324F-B371-018B6C9DF138}" destId="{898ECD37-F298-F442-AB9F-05F65FC9D1F9}" srcOrd="11" destOrd="0" presId="urn:microsoft.com/office/officeart/2005/8/layout/vList5"/>
    <dgm:cxn modelId="{4FE48474-D2CF-9E48-ADE1-6B3BC353DEFE}" type="presParOf" srcId="{12BC3C29-5333-324F-B371-018B6C9DF138}" destId="{A12B8A8E-7C03-C948-87DB-8CE350FB3629}" srcOrd="12" destOrd="0" presId="urn:microsoft.com/office/officeart/2005/8/layout/vList5"/>
    <dgm:cxn modelId="{DCB0250E-1355-E846-AB90-559A53F9DFEC}" type="presParOf" srcId="{A12B8A8E-7C03-C948-87DB-8CE350FB3629}" destId="{A5A73957-4B29-C04C-BD42-A58E7505BEF9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CB9A1E-A714-944F-A5B3-61A1E559E88A}" type="doc">
      <dgm:prSet loTypeId="urn:microsoft.com/office/officeart/2005/8/layout/vList5" loCatId="list" qsTypeId="urn:microsoft.com/office/officeart/2005/8/quickstyle/3d4" qsCatId="3D" csTypeId="urn:microsoft.com/office/officeart/2005/8/colors/colorful5" csCatId="colorful" phldr="1"/>
      <dgm:spPr/>
    </dgm:pt>
    <dgm:pt modelId="{C89A435B-ECED-8E46-87A6-D0604BC4F890}">
      <dgm:prSet phldrT="[Texto]" custT="1"/>
      <dgm:spPr/>
      <dgm:t>
        <a:bodyPr/>
        <a:lstStyle/>
        <a:p>
          <a:r>
            <a:rPr lang="es-ES_tradnl" sz="2000" b="0" smtClean="0">
              <a:solidFill>
                <a:schemeClr val="tx1"/>
              </a:solidFill>
            </a:rPr>
            <a:t>Adquisiciones y disposiciones de PPE</a:t>
          </a:r>
          <a:endParaRPr lang="es-ES_tradnl" sz="2000" b="0" dirty="0">
            <a:solidFill>
              <a:schemeClr val="tx1"/>
            </a:solidFill>
          </a:endParaRPr>
        </a:p>
      </dgm:t>
    </dgm:pt>
    <dgm:pt modelId="{F48D3620-8107-C34C-B5D3-548CB791EFDD}" type="parTrans" cxnId="{A4D11331-8027-3E4B-B899-ACB0D1CB0433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4A2D72DB-6D86-1D42-9A8A-2772DC8F0BC5}" type="sibTrans" cxnId="{A4D11331-8027-3E4B-B899-ACB0D1CB0433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96614D4C-86F0-7F48-AC33-C6DC3F2D3B69}">
      <dgm:prSet phldrT="[Texto]" custT="1"/>
      <dgm:spPr/>
      <dgm:t>
        <a:bodyPr/>
        <a:lstStyle/>
        <a:p>
          <a:r>
            <a:rPr lang="es-ES_tradnl" sz="2000" b="0" smtClean="0">
              <a:solidFill>
                <a:schemeClr val="tx1"/>
              </a:solidFill>
            </a:rPr>
            <a:t>Adquisiciones y disposiciones de intangibles</a:t>
          </a:r>
          <a:endParaRPr lang="es-ES_tradnl" sz="2000" b="0" dirty="0">
            <a:solidFill>
              <a:schemeClr val="tx1"/>
            </a:solidFill>
          </a:endParaRPr>
        </a:p>
      </dgm:t>
    </dgm:pt>
    <dgm:pt modelId="{9A7A6C7F-7E66-2744-851C-0205514CDB40}" type="parTrans" cxnId="{E725AD26-A2EE-1443-9198-A605BB36BB9B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04230E95-1A6E-364D-9138-6079E4762C3A}" type="sibTrans" cxnId="{E725AD26-A2EE-1443-9198-A605BB36BB9B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51AD3EC5-8A28-7E40-9A14-B9ADE968B6D5}">
      <dgm:prSet phldrT="[Texto]" custT="1"/>
      <dgm:spPr/>
      <dgm:t>
        <a:bodyPr/>
        <a:lstStyle/>
        <a:p>
          <a:r>
            <a:rPr lang="es-ES_tradnl" sz="2000" b="0" smtClean="0">
              <a:solidFill>
                <a:schemeClr val="tx1"/>
              </a:solidFill>
            </a:rPr>
            <a:t>Inversiones disponibles para la venta y/o conservados a su vencimiento</a:t>
          </a:r>
          <a:endParaRPr lang="es-ES_tradnl" sz="2000" b="0" dirty="0">
            <a:solidFill>
              <a:schemeClr val="tx1"/>
            </a:solidFill>
          </a:endParaRPr>
        </a:p>
      </dgm:t>
    </dgm:pt>
    <dgm:pt modelId="{F75E600F-63D1-5D43-AA10-B8F3236C4E21}" type="parTrans" cxnId="{F87229D5-50D8-8846-B90C-46952922A87E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9A76EDB0-9E8A-3248-8BEF-019FB6BF7DEA}" type="sibTrans" cxnId="{F87229D5-50D8-8846-B90C-46952922A87E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C0F09C5C-E44B-374F-B53C-351F2DB0D9E3}">
      <dgm:prSet phldrT="[Texto]" custT="1"/>
      <dgm:spPr/>
      <dgm:t>
        <a:bodyPr/>
        <a:lstStyle/>
        <a:p>
          <a:r>
            <a:rPr lang="es-ES_tradnl" sz="2000" b="0" smtClean="0">
              <a:solidFill>
                <a:schemeClr val="tx1"/>
              </a:solidFill>
            </a:rPr>
            <a:t>Inversiones permanentes </a:t>
          </a:r>
          <a:endParaRPr lang="es-ES_tradnl" sz="2000" b="0" dirty="0">
            <a:solidFill>
              <a:schemeClr val="tx1"/>
            </a:solidFill>
          </a:endParaRPr>
        </a:p>
      </dgm:t>
    </dgm:pt>
    <dgm:pt modelId="{C46896A6-BC7A-E047-839B-1BFC4355CE77}" type="parTrans" cxnId="{EB169309-8028-9B44-ABED-4B24A90B5799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A58640F4-6F87-1543-98F5-DC83C138E8DA}" type="sibTrans" cxnId="{EB169309-8028-9B44-ABED-4B24A90B5799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E1472C7F-D472-8844-BA1E-F10486B76C6D}">
      <dgm:prSet phldrT="[Texto]" custT="1"/>
      <dgm:spPr/>
      <dgm:t>
        <a:bodyPr/>
        <a:lstStyle/>
        <a:p>
          <a:r>
            <a:rPr lang="es-ES_tradnl" sz="2000" b="0" smtClean="0">
              <a:solidFill>
                <a:schemeClr val="tx1"/>
              </a:solidFill>
            </a:rPr>
            <a:t>Prestamos no relacionados con la operación</a:t>
          </a:r>
          <a:endParaRPr lang="es-ES_tradnl" sz="2000" b="0" dirty="0">
            <a:solidFill>
              <a:schemeClr val="tx1"/>
            </a:solidFill>
          </a:endParaRPr>
        </a:p>
      </dgm:t>
    </dgm:pt>
    <dgm:pt modelId="{3964853B-0D56-CA42-B695-4325159F3B90}" type="parTrans" cxnId="{7B3C3676-1A3D-1647-9002-E38C32DDE806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5BE69338-6554-1448-86E3-BCFDE4AB60B0}" type="sibTrans" cxnId="{7B3C3676-1A3D-1647-9002-E38C32DDE806}">
      <dgm:prSet/>
      <dgm:spPr/>
      <dgm:t>
        <a:bodyPr/>
        <a:lstStyle/>
        <a:p>
          <a:endParaRPr lang="es-ES_tradnl" sz="2000" b="0">
            <a:solidFill>
              <a:schemeClr val="tx1"/>
            </a:solidFill>
          </a:endParaRPr>
        </a:p>
      </dgm:t>
    </dgm:pt>
    <dgm:pt modelId="{12BC3C29-5333-324F-B371-018B6C9DF138}" type="pres">
      <dgm:prSet presAssocID="{A4CB9A1E-A714-944F-A5B3-61A1E559E88A}" presName="Name0" presStyleCnt="0">
        <dgm:presLayoutVars>
          <dgm:dir/>
          <dgm:animLvl val="lvl"/>
          <dgm:resizeHandles val="exact"/>
        </dgm:presLayoutVars>
      </dgm:prSet>
      <dgm:spPr/>
    </dgm:pt>
    <dgm:pt modelId="{54E573A4-47EB-AB4E-9EFE-D306A8C8E329}" type="pres">
      <dgm:prSet presAssocID="{C89A435B-ECED-8E46-87A6-D0604BC4F890}" presName="linNode" presStyleCnt="0"/>
      <dgm:spPr/>
    </dgm:pt>
    <dgm:pt modelId="{9EE48BA7-ECC4-2C49-9669-EC45F61EBDE9}" type="pres">
      <dgm:prSet presAssocID="{C89A435B-ECED-8E46-87A6-D0604BC4F890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21A4681-3F17-624B-8BEC-9ED4E420A2D2}" type="pres">
      <dgm:prSet presAssocID="{4A2D72DB-6D86-1D42-9A8A-2772DC8F0BC5}" presName="sp" presStyleCnt="0"/>
      <dgm:spPr/>
    </dgm:pt>
    <dgm:pt modelId="{33ECA7E2-0F7C-7D42-A838-F98C02539D8A}" type="pres">
      <dgm:prSet presAssocID="{96614D4C-86F0-7F48-AC33-C6DC3F2D3B69}" presName="linNode" presStyleCnt="0"/>
      <dgm:spPr/>
    </dgm:pt>
    <dgm:pt modelId="{A4E493BE-6D97-0E4D-AAD8-99E797A0E885}" type="pres">
      <dgm:prSet presAssocID="{96614D4C-86F0-7F48-AC33-C6DC3F2D3B69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F2A1B093-4AE8-C546-AA36-9F3A56857B13}" type="pres">
      <dgm:prSet presAssocID="{04230E95-1A6E-364D-9138-6079E4762C3A}" presName="sp" presStyleCnt="0"/>
      <dgm:spPr/>
    </dgm:pt>
    <dgm:pt modelId="{0502208F-5AC6-7E45-AC50-939D10E4B8DD}" type="pres">
      <dgm:prSet presAssocID="{51AD3EC5-8A28-7E40-9A14-B9ADE968B6D5}" presName="linNode" presStyleCnt="0"/>
      <dgm:spPr/>
    </dgm:pt>
    <dgm:pt modelId="{14FB8C5E-DEE4-F54B-ADB3-9266F6AA45A0}" type="pres">
      <dgm:prSet presAssocID="{51AD3EC5-8A28-7E40-9A14-B9ADE968B6D5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F34F2B85-1AFA-FA42-A45C-9BE911214C5B}" type="pres">
      <dgm:prSet presAssocID="{9A76EDB0-9E8A-3248-8BEF-019FB6BF7DEA}" presName="sp" presStyleCnt="0"/>
      <dgm:spPr/>
    </dgm:pt>
    <dgm:pt modelId="{A0E948C0-874A-3F49-8860-AB5E538B1A82}" type="pres">
      <dgm:prSet presAssocID="{C0F09C5C-E44B-374F-B53C-351F2DB0D9E3}" presName="linNode" presStyleCnt="0"/>
      <dgm:spPr/>
    </dgm:pt>
    <dgm:pt modelId="{420C6FF1-204A-8347-9DD5-6EBD5FE5A9B0}" type="pres">
      <dgm:prSet presAssocID="{C0F09C5C-E44B-374F-B53C-351F2DB0D9E3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3484C38B-58FA-B542-BDD1-3B9F9DE7175B}" type="pres">
      <dgm:prSet presAssocID="{A58640F4-6F87-1543-98F5-DC83C138E8DA}" presName="sp" presStyleCnt="0"/>
      <dgm:spPr/>
    </dgm:pt>
    <dgm:pt modelId="{F2E26663-0F22-1B40-9C33-5A505FBFF09E}" type="pres">
      <dgm:prSet presAssocID="{E1472C7F-D472-8844-BA1E-F10486B76C6D}" presName="linNode" presStyleCnt="0"/>
      <dgm:spPr/>
    </dgm:pt>
    <dgm:pt modelId="{9CD23FF2-994E-7247-B017-21A7A3AA1574}" type="pres">
      <dgm:prSet presAssocID="{E1472C7F-D472-8844-BA1E-F10486B76C6D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F87229D5-50D8-8846-B90C-46952922A87E}" srcId="{A4CB9A1E-A714-944F-A5B3-61A1E559E88A}" destId="{51AD3EC5-8A28-7E40-9A14-B9ADE968B6D5}" srcOrd="2" destOrd="0" parTransId="{F75E600F-63D1-5D43-AA10-B8F3236C4E21}" sibTransId="{9A76EDB0-9E8A-3248-8BEF-019FB6BF7DEA}"/>
    <dgm:cxn modelId="{9F861865-AC07-1742-8EE7-756CA843086B}" type="presOf" srcId="{E1472C7F-D472-8844-BA1E-F10486B76C6D}" destId="{9CD23FF2-994E-7247-B017-21A7A3AA1574}" srcOrd="0" destOrd="0" presId="urn:microsoft.com/office/officeart/2005/8/layout/vList5"/>
    <dgm:cxn modelId="{A7C4C007-AB45-7748-8A24-E0950014F247}" type="presOf" srcId="{C0F09C5C-E44B-374F-B53C-351F2DB0D9E3}" destId="{420C6FF1-204A-8347-9DD5-6EBD5FE5A9B0}" srcOrd="0" destOrd="0" presId="urn:microsoft.com/office/officeart/2005/8/layout/vList5"/>
    <dgm:cxn modelId="{7B3C3676-1A3D-1647-9002-E38C32DDE806}" srcId="{A4CB9A1E-A714-944F-A5B3-61A1E559E88A}" destId="{E1472C7F-D472-8844-BA1E-F10486B76C6D}" srcOrd="4" destOrd="0" parTransId="{3964853B-0D56-CA42-B695-4325159F3B90}" sibTransId="{5BE69338-6554-1448-86E3-BCFDE4AB60B0}"/>
    <dgm:cxn modelId="{EB169309-8028-9B44-ABED-4B24A90B5799}" srcId="{A4CB9A1E-A714-944F-A5B3-61A1E559E88A}" destId="{C0F09C5C-E44B-374F-B53C-351F2DB0D9E3}" srcOrd="3" destOrd="0" parTransId="{C46896A6-BC7A-E047-839B-1BFC4355CE77}" sibTransId="{A58640F4-6F87-1543-98F5-DC83C138E8DA}"/>
    <dgm:cxn modelId="{FA390380-AEA8-314E-B098-C281E04BCEC5}" type="presOf" srcId="{96614D4C-86F0-7F48-AC33-C6DC3F2D3B69}" destId="{A4E493BE-6D97-0E4D-AAD8-99E797A0E885}" srcOrd="0" destOrd="0" presId="urn:microsoft.com/office/officeart/2005/8/layout/vList5"/>
    <dgm:cxn modelId="{E725AD26-A2EE-1443-9198-A605BB36BB9B}" srcId="{A4CB9A1E-A714-944F-A5B3-61A1E559E88A}" destId="{96614D4C-86F0-7F48-AC33-C6DC3F2D3B69}" srcOrd="1" destOrd="0" parTransId="{9A7A6C7F-7E66-2744-851C-0205514CDB40}" sibTransId="{04230E95-1A6E-364D-9138-6079E4762C3A}"/>
    <dgm:cxn modelId="{A4D11331-8027-3E4B-B899-ACB0D1CB0433}" srcId="{A4CB9A1E-A714-944F-A5B3-61A1E559E88A}" destId="{C89A435B-ECED-8E46-87A6-D0604BC4F890}" srcOrd="0" destOrd="0" parTransId="{F48D3620-8107-C34C-B5D3-548CB791EFDD}" sibTransId="{4A2D72DB-6D86-1D42-9A8A-2772DC8F0BC5}"/>
    <dgm:cxn modelId="{5AF33E6D-C1F4-2346-824B-C4286C42193F}" type="presOf" srcId="{51AD3EC5-8A28-7E40-9A14-B9ADE968B6D5}" destId="{14FB8C5E-DEE4-F54B-ADB3-9266F6AA45A0}" srcOrd="0" destOrd="0" presId="urn:microsoft.com/office/officeart/2005/8/layout/vList5"/>
    <dgm:cxn modelId="{0821FDDA-1F61-2742-AA15-12FA34D59F3A}" type="presOf" srcId="{C89A435B-ECED-8E46-87A6-D0604BC4F890}" destId="{9EE48BA7-ECC4-2C49-9669-EC45F61EBDE9}" srcOrd="0" destOrd="0" presId="urn:microsoft.com/office/officeart/2005/8/layout/vList5"/>
    <dgm:cxn modelId="{4020569E-9E87-7F49-8DCF-0B0DDD7576B1}" type="presOf" srcId="{A4CB9A1E-A714-944F-A5B3-61A1E559E88A}" destId="{12BC3C29-5333-324F-B371-018B6C9DF138}" srcOrd="0" destOrd="0" presId="urn:microsoft.com/office/officeart/2005/8/layout/vList5"/>
    <dgm:cxn modelId="{E089386E-1A3B-4D4D-9C9B-453275A3BE86}" type="presParOf" srcId="{12BC3C29-5333-324F-B371-018B6C9DF138}" destId="{54E573A4-47EB-AB4E-9EFE-D306A8C8E329}" srcOrd="0" destOrd="0" presId="urn:microsoft.com/office/officeart/2005/8/layout/vList5"/>
    <dgm:cxn modelId="{492EA325-2568-DC47-8D23-F2EE905DB417}" type="presParOf" srcId="{54E573A4-47EB-AB4E-9EFE-D306A8C8E329}" destId="{9EE48BA7-ECC4-2C49-9669-EC45F61EBDE9}" srcOrd="0" destOrd="0" presId="urn:microsoft.com/office/officeart/2005/8/layout/vList5"/>
    <dgm:cxn modelId="{0597BDED-E5E0-D64D-8643-4CC2ADA372D2}" type="presParOf" srcId="{12BC3C29-5333-324F-B371-018B6C9DF138}" destId="{221A4681-3F17-624B-8BEC-9ED4E420A2D2}" srcOrd="1" destOrd="0" presId="urn:microsoft.com/office/officeart/2005/8/layout/vList5"/>
    <dgm:cxn modelId="{1F94BC32-2A78-7A46-B032-5B71967B7C17}" type="presParOf" srcId="{12BC3C29-5333-324F-B371-018B6C9DF138}" destId="{33ECA7E2-0F7C-7D42-A838-F98C02539D8A}" srcOrd="2" destOrd="0" presId="urn:microsoft.com/office/officeart/2005/8/layout/vList5"/>
    <dgm:cxn modelId="{66C9ECDB-BD8C-874F-8B75-1EE9F7F88D34}" type="presParOf" srcId="{33ECA7E2-0F7C-7D42-A838-F98C02539D8A}" destId="{A4E493BE-6D97-0E4D-AAD8-99E797A0E885}" srcOrd="0" destOrd="0" presId="urn:microsoft.com/office/officeart/2005/8/layout/vList5"/>
    <dgm:cxn modelId="{9856F753-61D2-C94F-AEFD-75B5AC49EF8C}" type="presParOf" srcId="{12BC3C29-5333-324F-B371-018B6C9DF138}" destId="{F2A1B093-4AE8-C546-AA36-9F3A56857B13}" srcOrd="3" destOrd="0" presId="urn:microsoft.com/office/officeart/2005/8/layout/vList5"/>
    <dgm:cxn modelId="{73A050FB-C62C-B243-B5EB-E56D2167E544}" type="presParOf" srcId="{12BC3C29-5333-324F-B371-018B6C9DF138}" destId="{0502208F-5AC6-7E45-AC50-939D10E4B8DD}" srcOrd="4" destOrd="0" presId="urn:microsoft.com/office/officeart/2005/8/layout/vList5"/>
    <dgm:cxn modelId="{13E8C976-9573-AF4E-AB6A-E77E6D15CE56}" type="presParOf" srcId="{0502208F-5AC6-7E45-AC50-939D10E4B8DD}" destId="{14FB8C5E-DEE4-F54B-ADB3-9266F6AA45A0}" srcOrd="0" destOrd="0" presId="urn:microsoft.com/office/officeart/2005/8/layout/vList5"/>
    <dgm:cxn modelId="{FC094960-CEBA-DD4A-9BAE-46DCF677C90C}" type="presParOf" srcId="{12BC3C29-5333-324F-B371-018B6C9DF138}" destId="{F34F2B85-1AFA-FA42-A45C-9BE911214C5B}" srcOrd="5" destOrd="0" presId="urn:microsoft.com/office/officeart/2005/8/layout/vList5"/>
    <dgm:cxn modelId="{4E4BB4D7-D652-F143-A362-BA9DBCFD9336}" type="presParOf" srcId="{12BC3C29-5333-324F-B371-018B6C9DF138}" destId="{A0E948C0-874A-3F49-8860-AB5E538B1A82}" srcOrd="6" destOrd="0" presId="urn:microsoft.com/office/officeart/2005/8/layout/vList5"/>
    <dgm:cxn modelId="{6175FC78-855A-8F42-B428-52E8162AB653}" type="presParOf" srcId="{A0E948C0-874A-3F49-8860-AB5E538B1A82}" destId="{420C6FF1-204A-8347-9DD5-6EBD5FE5A9B0}" srcOrd="0" destOrd="0" presId="urn:microsoft.com/office/officeart/2005/8/layout/vList5"/>
    <dgm:cxn modelId="{E2E606AD-8A40-7841-88FA-F7077DA836F7}" type="presParOf" srcId="{12BC3C29-5333-324F-B371-018B6C9DF138}" destId="{3484C38B-58FA-B542-BDD1-3B9F9DE7175B}" srcOrd="7" destOrd="0" presId="urn:microsoft.com/office/officeart/2005/8/layout/vList5"/>
    <dgm:cxn modelId="{6A60AFDD-275B-104D-A8D3-0E197661443B}" type="presParOf" srcId="{12BC3C29-5333-324F-B371-018B6C9DF138}" destId="{F2E26663-0F22-1B40-9C33-5A505FBFF09E}" srcOrd="8" destOrd="0" presId="urn:microsoft.com/office/officeart/2005/8/layout/vList5"/>
    <dgm:cxn modelId="{B36DAD69-C48D-094E-9EAC-0145F0F6AEA0}" type="presParOf" srcId="{F2E26663-0F22-1B40-9C33-5A505FBFF09E}" destId="{9CD23FF2-994E-7247-B017-21A7A3AA157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A79E21-5BB4-9D40-88A6-58950AB5DA29}" type="doc">
      <dgm:prSet loTypeId="urn:microsoft.com/office/officeart/2005/8/layout/venn3" loCatId="relationship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s-ES_tradnl"/>
        </a:p>
      </dgm:t>
    </dgm:pt>
    <dgm:pt modelId="{F3E89596-2449-4842-BCE7-20EB4ADB6497}">
      <dgm:prSet phldrT="[Texto]"/>
      <dgm:spPr/>
      <dgm:t>
        <a:bodyPr/>
        <a:lstStyle/>
        <a:p>
          <a:r>
            <a:rPr lang="es-ES_tradnl" b="1" dirty="0" smtClean="0"/>
            <a:t>Acreedores financieros</a:t>
          </a:r>
        </a:p>
        <a:p>
          <a:r>
            <a:rPr lang="es-ES_tradnl" b="0" dirty="0" smtClean="0"/>
            <a:t>(Obtención de prestamos)</a:t>
          </a:r>
        </a:p>
        <a:p>
          <a:r>
            <a:rPr lang="es-ES_tradnl" dirty="0" smtClean="0"/>
            <a:t> </a:t>
          </a:r>
          <a:endParaRPr lang="es-ES_tradnl" dirty="0"/>
        </a:p>
      </dgm:t>
    </dgm:pt>
    <dgm:pt modelId="{D4FC25A3-09CD-A342-95A7-BB743E9A8283}" type="parTrans" cxnId="{BE52B6B1-8DEE-EB4D-899D-88086A36DB83}">
      <dgm:prSet/>
      <dgm:spPr/>
      <dgm:t>
        <a:bodyPr/>
        <a:lstStyle/>
        <a:p>
          <a:endParaRPr lang="es-ES_tradnl"/>
        </a:p>
      </dgm:t>
    </dgm:pt>
    <dgm:pt modelId="{4FBD1BD6-90A0-244E-A83C-4AD1F429DC30}" type="sibTrans" cxnId="{BE52B6B1-8DEE-EB4D-899D-88086A36DB83}">
      <dgm:prSet/>
      <dgm:spPr/>
      <dgm:t>
        <a:bodyPr/>
        <a:lstStyle/>
        <a:p>
          <a:endParaRPr lang="es-ES_tradnl"/>
        </a:p>
      </dgm:t>
    </dgm:pt>
    <dgm:pt modelId="{2755EA76-7DDD-894B-9CA5-353541DE82AB}">
      <dgm:prSet phldrT="[Texto]"/>
      <dgm:spPr/>
      <dgm:t>
        <a:bodyPr/>
        <a:lstStyle/>
        <a:p>
          <a:r>
            <a:rPr lang="es-ES_tradnl" b="1" dirty="0" smtClean="0"/>
            <a:t>Emisión de instrumentos de deuda </a:t>
          </a:r>
        </a:p>
        <a:p>
          <a:r>
            <a:rPr lang="es-ES_tradnl" dirty="0" smtClean="0"/>
            <a:t>(Bonos)</a:t>
          </a:r>
          <a:endParaRPr lang="es-ES_tradnl" dirty="0"/>
        </a:p>
      </dgm:t>
    </dgm:pt>
    <dgm:pt modelId="{87750331-9162-BB47-AB2C-2324B520ABB0}" type="parTrans" cxnId="{D36608BC-7C36-A145-AC5B-1CFC3A6AE6DB}">
      <dgm:prSet/>
      <dgm:spPr/>
      <dgm:t>
        <a:bodyPr/>
        <a:lstStyle/>
        <a:p>
          <a:endParaRPr lang="es-ES_tradnl"/>
        </a:p>
      </dgm:t>
    </dgm:pt>
    <dgm:pt modelId="{2E821A36-1D82-544E-90CE-C3EF9AF6F33D}" type="sibTrans" cxnId="{D36608BC-7C36-A145-AC5B-1CFC3A6AE6DB}">
      <dgm:prSet/>
      <dgm:spPr/>
      <dgm:t>
        <a:bodyPr/>
        <a:lstStyle/>
        <a:p>
          <a:endParaRPr lang="es-ES_tradnl"/>
        </a:p>
      </dgm:t>
    </dgm:pt>
    <dgm:pt modelId="{7BCE8482-3C18-B340-BD1F-74CA72A88113}">
      <dgm:prSet phldrT="[Texto]"/>
      <dgm:spPr/>
      <dgm:t>
        <a:bodyPr/>
        <a:lstStyle/>
        <a:p>
          <a:r>
            <a:rPr lang="es-ES_tradnl" b="1" dirty="0" smtClean="0"/>
            <a:t>Propietarios</a:t>
          </a:r>
        </a:p>
        <a:p>
          <a:r>
            <a:rPr lang="es-ES_tradnl" dirty="0" smtClean="0"/>
            <a:t>(Emisión de acciones, dividendos, reembolsos de capital, reemisión de acciones)</a:t>
          </a:r>
          <a:endParaRPr lang="es-ES_tradnl" dirty="0"/>
        </a:p>
      </dgm:t>
    </dgm:pt>
    <dgm:pt modelId="{99551A6D-E604-3140-98EF-9F0E4762B605}" type="parTrans" cxnId="{7D10652D-B19D-C84E-8587-4ADECEE0D070}">
      <dgm:prSet/>
      <dgm:spPr/>
      <dgm:t>
        <a:bodyPr/>
        <a:lstStyle/>
        <a:p>
          <a:endParaRPr lang="es-ES_tradnl"/>
        </a:p>
      </dgm:t>
    </dgm:pt>
    <dgm:pt modelId="{627159B0-3498-D340-9A2D-445444427344}" type="sibTrans" cxnId="{7D10652D-B19D-C84E-8587-4ADECEE0D070}">
      <dgm:prSet/>
      <dgm:spPr/>
      <dgm:t>
        <a:bodyPr/>
        <a:lstStyle/>
        <a:p>
          <a:endParaRPr lang="es-ES_tradnl"/>
        </a:p>
      </dgm:t>
    </dgm:pt>
    <dgm:pt modelId="{4EE2C84A-768E-DA4B-BF5F-A4D692E27051}" type="pres">
      <dgm:prSet presAssocID="{C5A79E21-5BB4-9D40-88A6-58950AB5DA2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88D4DBBC-0E2C-8542-B1F9-04520FE2F7A8}" type="pres">
      <dgm:prSet presAssocID="{7BCE8482-3C18-B340-BD1F-74CA72A88113}" presName="Name5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14083BAE-47AA-A941-A702-C5A74D8B2AB4}" type="pres">
      <dgm:prSet presAssocID="{627159B0-3498-D340-9A2D-445444427344}" presName="space" presStyleCnt="0"/>
      <dgm:spPr/>
      <dgm:t>
        <a:bodyPr/>
        <a:lstStyle/>
        <a:p>
          <a:endParaRPr lang="es-MX"/>
        </a:p>
      </dgm:t>
    </dgm:pt>
    <dgm:pt modelId="{5C39D552-F857-FA45-84A1-8C3CF2008147}" type="pres">
      <dgm:prSet presAssocID="{F3E89596-2449-4842-BCE7-20EB4ADB6497}" presName="Name5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A7322D8B-401B-4742-9D60-3FDC6A6D6481}" type="pres">
      <dgm:prSet presAssocID="{4FBD1BD6-90A0-244E-A83C-4AD1F429DC30}" presName="space" presStyleCnt="0"/>
      <dgm:spPr/>
      <dgm:t>
        <a:bodyPr/>
        <a:lstStyle/>
        <a:p>
          <a:endParaRPr lang="es-MX"/>
        </a:p>
      </dgm:t>
    </dgm:pt>
    <dgm:pt modelId="{720C2717-D2A1-F740-87E4-A6BDA5188C89}" type="pres">
      <dgm:prSet presAssocID="{2755EA76-7DDD-894B-9CA5-353541DE82AB}" presName="Name5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7D10652D-B19D-C84E-8587-4ADECEE0D070}" srcId="{C5A79E21-5BB4-9D40-88A6-58950AB5DA29}" destId="{7BCE8482-3C18-B340-BD1F-74CA72A88113}" srcOrd="0" destOrd="0" parTransId="{99551A6D-E604-3140-98EF-9F0E4762B605}" sibTransId="{627159B0-3498-D340-9A2D-445444427344}"/>
    <dgm:cxn modelId="{271B6487-C417-8B42-A573-63FDD0D793EA}" type="presOf" srcId="{C5A79E21-5BB4-9D40-88A6-58950AB5DA29}" destId="{4EE2C84A-768E-DA4B-BF5F-A4D692E27051}" srcOrd="0" destOrd="0" presId="urn:microsoft.com/office/officeart/2005/8/layout/venn3"/>
    <dgm:cxn modelId="{0381A6CB-E6DC-014F-9FCD-75641F9BBDF4}" type="presOf" srcId="{7BCE8482-3C18-B340-BD1F-74CA72A88113}" destId="{88D4DBBC-0E2C-8542-B1F9-04520FE2F7A8}" srcOrd="0" destOrd="0" presId="urn:microsoft.com/office/officeart/2005/8/layout/venn3"/>
    <dgm:cxn modelId="{BE52B6B1-8DEE-EB4D-899D-88086A36DB83}" srcId="{C5A79E21-5BB4-9D40-88A6-58950AB5DA29}" destId="{F3E89596-2449-4842-BCE7-20EB4ADB6497}" srcOrd="1" destOrd="0" parTransId="{D4FC25A3-09CD-A342-95A7-BB743E9A8283}" sibTransId="{4FBD1BD6-90A0-244E-A83C-4AD1F429DC30}"/>
    <dgm:cxn modelId="{4DDD193B-3383-7546-964B-4002F81DEA0E}" type="presOf" srcId="{2755EA76-7DDD-894B-9CA5-353541DE82AB}" destId="{720C2717-D2A1-F740-87E4-A6BDA5188C89}" srcOrd="0" destOrd="0" presId="urn:microsoft.com/office/officeart/2005/8/layout/venn3"/>
    <dgm:cxn modelId="{D36608BC-7C36-A145-AC5B-1CFC3A6AE6DB}" srcId="{C5A79E21-5BB4-9D40-88A6-58950AB5DA29}" destId="{2755EA76-7DDD-894B-9CA5-353541DE82AB}" srcOrd="2" destOrd="0" parTransId="{87750331-9162-BB47-AB2C-2324B520ABB0}" sibTransId="{2E821A36-1D82-544E-90CE-C3EF9AF6F33D}"/>
    <dgm:cxn modelId="{E5696A03-C2E2-3B41-B031-F7FB2D473320}" type="presOf" srcId="{F3E89596-2449-4842-BCE7-20EB4ADB6497}" destId="{5C39D552-F857-FA45-84A1-8C3CF2008147}" srcOrd="0" destOrd="0" presId="urn:microsoft.com/office/officeart/2005/8/layout/venn3"/>
    <dgm:cxn modelId="{B83B5B91-6971-C84C-A90D-039077B02B28}" type="presParOf" srcId="{4EE2C84A-768E-DA4B-BF5F-A4D692E27051}" destId="{88D4DBBC-0E2C-8542-B1F9-04520FE2F7A8}" srcOrd="0" destOrd="0" presId="urn:microsoft.com/office/officeart/2005/8/layout/venn3"/>
    <dgm:cxn modelId="{B8F510CA-A4B6-D94E-A8BF-55373BBD3F46}" type="presParOf" srcId="{4EE2C84A-768E-DA4B-BF5F-A4D692E27051}" destId="{14083BAE-47AA-A941-A702-C5A74D8B2AB4}" srcOrd="1" destOrd="0" presId="urn:microsoft.com/office/officeart/2005/8/layout/venn3"/>
    <dgm:cxn modelId="{2A7995FE-0123-134D-96B2-57FE27F580ED}" type="presParOf" srcId="{4EE2C84A-768E-DA4B-BF5F-A4D692E27051}" destId="{5C39D552-F857-FA45-84A1-8C3CF2008147}" srcOrd="2" destOrd="0" presId="urn:microsoft.com/office/officeart/2005/8/layout/venn3"/>
    <dgm:cxn modelId="{19757247-8312-0F4E-AE7F-FCBCE811AA80}" type="presParOf" srcId="{4EE2C84A-768E-DA4B-BF5F-A4D692E27051}" destId="{A7322D8B-401B-4742-9D60-3FDC6A6D6481}" srcOrd="3" destOrd="0" presId="urn:microsoft.com/office/officeart/2005/8/layout/venn3"/>
    <dgm:cxn modelId="{E4BAFD4F-A798-E742-93A3-B4A8A52840BF}" type="presParOf" srcId="{4EE2C84A-768E-DA4B-BF5F-A4D692E27051}" destId="{720C2717-D2A1-F740-87E4-A6BDA5188C89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7908E77-2B00-1F4D-BE9F-3E4977CC9456}" type="doc">
      <dgm:prSet loTypeId="urn:microsoft.com/office/officeart/2005/8/layout/hierarchy2" loCatId="hierarchy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s-ES_tradnl"/>
        </a:p>
      </dgm:t>
    </dgm:pt>
    <dgm:pt modelId="{3A36AA5C-3992-A242-9C3E-5885C8B6377D}">
      <dgm:prSet phldrT="[Texto]" custT="1"/>
      <dgm:spPr/>
      <dgm:t>
        <a:bodyPr/>
        <a:lstStyle/>
        <a:p>
          <a:r>
            <a:rPr lang="es-ES_tradnl" sz="1800" dirty="0" smtClean="0"/>
            <a:t>Presentación del Flujo de Efectivo</a:t>
          </a:r>
          <a:endParaRPr lang="es-ES_tradnl" sz="1800" dirty="0"/>
        </a:p>
      </dgm:t>
    </dgm:pt>
    <dgm:pt modelId="{BC77B64D-0A9E-F545-B0BC-1EA1F891F0C6}" type="parTrans" cxnId="{87F03516-4E57-AE4A-97DD-E8A9890D08F6}">
      <dgm:prSet/>
      <dgm:spPr/>
      <dgm:t>
        <a:bodyPr/>
        <a:lstStyle/>
        <a:p>
          <a:endParaRPr lang="es-ES_tradnl"/>
        </a:p>
      </dgm:t>
    </dgm:pt>
    <dgm:pt modelId="{E0F5688A-6579-4E48-9622-46261DB7E45C}" type="sibTrans" cxnId="{87F03516-4E57-AE4A-97DD-E8A9890D08F6}">
      <dgm:prSet/>
      <dgm:spPr/>
      <dgm:t>
        <a:bodyPr/>
        <a:lstStyle/>
        <a:p>
          <a:endParaRPr lang="es-ES_tradnl"/>
        </a:p>
      </dgm:t>
    </dgm:pt>
    <dgm:pt modelId="{4352ECEB-F548-BD45-87F9-1E84945F62D8}">
      <dgm:prSet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Excluir todas las operaciones que no afectaron el flujo de efectivo.</a:t>
          </a:r>
        </a:p>
      </dgm:t>
    </dgm:pt>
    <dgm:pt modelId="{34F1B5FE-13E7-FD42-B7A7-DDF1B5631BC9}" type="parTrans" cxnId="{9CA6D007-72DE-5540-AF6A-00829D7AB479}">
      <dgm:prSet/>
      <dgm:spPr/>
      <dgm:t>
        <a:bodyPr/>
        <a:lstStyle/>
        <a:p>
          <a:endParaRPr lang="es-ES_tradnl" dirty="0"/>
        </a:p>
      </dgm:t>
    </dgm:pt>
    <dgm:pt modelId="{CFECFDDC-4E75-494D-A1A8-68019CCEC604}" type="sibTrans" cxnId="{9CA6D007-72DE-5540-AF6A-00829D7AB479}">
      <dgm:prSet/>
      <dgm:spPr/>
      <dgm:t>
        <a:bodyPr/>
        <a:lstStyle/>
        <a:p>
          <a:endParaRPr lang="es-ES_tradnl"/>
        </a:p>
      </dgm:t>
    </dgm:pt>
    <dgm:pt modelId="{699C73C6-5AAA-6940-BC74-596ADA124DCC}">
      <dgm:prSet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Clasificar y presentar los flujos según su naturaleza atendiendo a su sustancia económica. </a:t>
          </a:r>
        </a:p>
      </dgm:t>
    </dgm:pt>
    <dgm:pt modelId="{76B8162B-E511-5341-A3AA-0452DE85E85F}" type="parTrans" cxnId="{CAD8016A-D6EA-784E-B669-0425989E612F}">
      <dgm:prSet/>
      <dgm:spPr/>
      <dgm:t>
        <a:bodyPr/>
        <a:lstStyle/>
        <a:p>
          <a:endParaRPr lang="es-ES_tradnl" dirty="0"/>
        </a:p>
      </dgm:t>
    </dgm:pt>
    <dgm:pt modelId="{9745AAB3-00D9-C94D-9D36-B2BD26595463}" type="sibTrans" cxnId="{CAD8016A-D6EA-784E-B669-0425989E612F}">
      <dgm:prSet/>
      <dgm:spPr/>
      <dgm:t>
        <a:bodyPr/>
        <a:lstStyle/>
        <a:p>
          <a:endParaRPr lang="es-ES_tradnl"/>
        </a:p>
      </dgm:t>
    </dgm:pt>
    <dgm:pt modelId="{ED9F5DF8-BC91-1848-B776-69B148B94BCF}">
      <dgm:prSet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Pueden presentarse brutos o netos </a:t>
          </a:r>
        </a:p>
      </dgm:t>
    </dgm:pt>
    <dgm:pt modelId="{59F049B0-A4DB-2D45-8AC7-2130AF6A9200}" type="parTrans" cxnId="{09DAD8CD-E57E-9842-BC2B-E37BF5544F97}">
      <dgm:prSet/>
      <dgm:spPr/>
      <dgm:t>
        <a:bodyPr/>
        <a:lstStyle/>
        <a:p>
          <a:endParaRPr lang="es-ES_tradnl" dirty="0"/>
        </a:p>
      </dgm:t>
    </dgm:pt>
    <dgm:pt modelId="{83D18032-1644-D54C-9927-D8FA1F980A46}" type="sibTrans" cxnId="{09DAD8CD-E57E-9842-BC2B-E37BF5544F97}">
      <dgm:prSet/>
      <dgm:spPr/>
      <dgm:t>
        <a:bodyPr/>
        <a:lstStyle/>
        <a:p>
          <a:endParaRPr lang="es-ES_tradnl"/>
        </a:p>
      </dgm:t>
    </dgm:pt>
    <dgm:pt modelId="{26A167D1-AD8B-1C46-9061-0854E7CB6455}">
      <dgm:prSet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Rubros agrupados netos:</a:t>
          </a:r>
        </a:p>
      </dgm:t>
    </dgm:pt>
    <dgm:pt modelId="{A81EBA5E-9181-2E4D-8607-A6DB48D468CA}" type="parTrans" cxnId="{EA9EBF74-2F9D-624B-9411-97281BD5BF90}">
      <dgm:prSet/>
      <dgm:spPr/>
      <dgm:t>
        <a:bodyPr/>
        <a:lstStyle/>
        <a:p>
          <a:endParaRPr lang="es-ES_tradnl" dirty="0"/>
        </a:p>
      </dgm:t>
    </dgm:pt>
    <dgm:pt modelId="{3901EBAA-B473-354D-8107-032EF8CAF56F}" type="sibTrans" cxnId="{EA9EBF74-2F9D-624B-9411-97281BD5BF90}">
      <dgm:prSet/>
      <dgm:spPr/>
      <dgm:t>
        <a:bodyPr/>
        <a:lstStyle/>
        <a:p>
          <a:endParaRPr lang="es-ES_tradnl"/>
        </a:p>
      </dgm:t>
    </dgm:pt>
    <dgm:pt modelId="{B4844B7A-489F-9A40-9C65-7795A219F680}">
      <dgm:prSet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Cobros y pagos de rotación rápida a corto plazo </a:t>
          </a:r>
        </a:p>
      </dgm:t>
    </dgm:pt>
    <dgm:pt modelId="{262BD180-9FCD-7B4A-8E49-CAD342B4526A}" type="parTrans" cxnId="{6493E9C0-3362-0748-AC37-C91049858842}">
      <dgm:prSet/>
      <dgm:spPr/>
      <dgm:t>
        <a:bodyPr/>
        <a:lstStyle/>
        <a:p>
          <a:endParaRPr lang="es-ES_tradnl" dirty="0"/>
        </a:p>
      </dgm:t>
    </dgm:pt>
    <dgm:pt modelId="{F6979399-78EE-004F-BB30-673770778338}" type="sibTrans" cxnId="{6493E9C0-3362-0748-AC37-C91049858842}">
      <dgm:prSet/>
      <dgm:spPr/>
      <dgm:t>
        <a:bodyPr/>
        <a:lstStyle/>
        <a:p>
          <a:endParaRPr lang="es-ES_tradnl"/>
        </a:p>
      </dgm:t>
    </dgm:pt>
    <dgm:pt modelId="{ABC9AA45-EE84-9649-8361-A22D2516EA42}">
      <dgm:prSet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Cobros y pagos por cuenta de clientes (cobranzas, descuentos o rebajas)</a:t>
          </a:r>
        </a:p>
      </dgm:t>
    </dgm:pt>
    <dgm:pt modelId="{84E66962-73A9-B542-A4B5-775D185771CE}" type="parTrans" cxnId="{6245DCC1-5EDC-D840-93B4-274C1CD5819E}">
      <dgm:prSet/>
      <dgm:spPr/>
      <dgm:t>
        <a:bodyPr/>
        <a:lstStyle/>
        <a:p>
          <a:endParaRPr lang="es-ES_tradnl" dirty="0"/>
        </a:p>
      </dgm:t>
    </dgm:pt>
    <dgm:pt modelId="{ADEBFDC3-A21F-974C-9E0F-2F67832E4F80}" type="sibTrans" cxnId="{6245DCC1-5EDC-D840-93B4-274C1CD5819E}">
      <dgm:prSet/>
      <dgm:spPr/>
      <dgm:t>
        <a:bodyPr/>
        <a:lstStyle/>
        <a:p>
          <a:endParaRPr lang="es-ES_tradnl"/>
        </a:p>
      </dgm:t>
    </dgm:pt>
    <dgm:pt modelId="{17889441-F7EE-9045-B225-98DC5E33F24B}">
      <dgm:prSet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Cargos o cobros por cuenta de proveedores</a:t>
          </a:r>
        </a:p>
      </dgm:t>
    </dgm:pt>
    <dgm:pt modelId="{B4BC1638-5226-9C43-9DF0-C03D4B0B149F}" type="parTrans" cxnId="{F838D765-785C-EC49-BDFC-19B79DBFBA18}">
      <dgm:prSet/>
      <dgm:spPr/>
      <dgm:t>
        <a:bodyPr/>
        <a:lstStyle/>
        <a:p>
          <a:endParaRPr lang="es-ES_tradnl" dirty="0"/>
        </a:p>
      </dgm:t>
    </dgm:pt>
    <dgm:pt modelId="{C9508CB8-DEE3-FB48-B160-3AD7BDB99B56}" type="sibTrans" cxnId="{F838D765-785C-EC49-BDFC-19B79DBFBA18}">
      <dgm:prSet/>
      <dgm:spPr/>
      <dgm:t>
        <a:bodyPr/>
        <a:lstStyle/>
        <a:p>
          <a:endParaRPr lang="es-ES_tradnl"/>
        </a:p>
      </dgm:t>
    </dgm:pt>
    <dgm:pt modelId="{F1C44F47-4DD9-9E46-94E4-1028D01E0C15}">
      <dgm:prSet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Pesos nominales</a:t>
          </a:r>
        </a:p>
      </dgm:t>
    </dgm:pt>
    <dgm:pt modelId="{BD3DED34-A4F4-BD49-AC86-3EFBDCFE8460}" type="parTrans" cxnId="{9B28562C-B5E9-C243-A329-01326E3739C4}">
      <dgm:prSet/>
      <dgm:spPr/>
      <dgm:t>
        <a:bodyPr/>
        <a:lstStyle/>
        <a:p>
          <a:endParaRPr lang="es-ES_tradnl" dirty="0"/>
        </a:p>
      </dgm:t>
    </dgm:pt>
    <dgm:pt modelId="{A8DDF16B-6D80-E14F-9337-AD080DF90567}" type="sibTrans" cxnId="{9B28562C-B5E9-C243-A329-01326E3739C4}">
      <dgm:prSet/>
      <dgm:spPr/>
      <dgm:t>
        <a:bodyPr/>
        <a:lstStyle/>
        <a:p>
          <a:endParaRPr lang="es-ES_tradnl"/>
        </a:p>
      </dgm:t>
    </dgm:pt>
    <dgm:pt modelId="{B994395F-E00A-D348-AEAF-BA5A88E5CAC0}" type="pres">
      <dgm:prSet presAssocID="{27908E77-2B00-1F4D-BE9F-3E4977CC945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D0670082-BB56-3143-8CF9-EE84549BB265}" type="pres">
      <dgm:prSet presAssocID="{3A36AA5C-3992-A242-9C3E-5885C8B6377D}" presName="root1" presStyleCnt="0"/>
      <dgm:spPr/>
      <dgm:t>
        <a:bodyPr/>
        <a:lstStyle/>
        <a:p>
          <a:endParaRPr lang="es-MX"/>
        </a:p>
      </dgm:t>
    </dgm:pt>
    <dgm:pt modelId="{8A8E8FE8-C039-0745-82E0-7B5176B8B928}" type="pres">
      <dgm:prSet presAssocID="{3A36AA5C-3992-A242-9C3E-5885C8B6377D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_tradnl"/>
        </a:p>
      </dgm:t>
    </dgm:pt>
    <dgm:pt modelId="{BCC4B6BA-EDB3-6A4E-A2D2-D1CDE0365A04}" type="pres">
      <dgm:prSet presAssocID="{3A36AA5C-3992-A242-9C3E-5885C8B6377D}" presName="level2hierChild" presStyleCnt="0"/>
      <dgm:spPr/>
      <dgm:t>
        <a:bodyPr/>
        <a:lstStyle/>
        <a:p>
          <a:endParaRPr lang="es-MX"/>
        </a:p>
      </dgm:t>
    </dgm:pt>
    <dgm:pt modelId="{68BC12A0-A051-954E-A29C-C587AB98E104}" type="pres">
      <dgm:prSet presAssocID="{BD3DED34-A4F4-BD49-AC86-3EFBDCFE8460}" presName="conn2-1" presStyleLbl="parChTrans1D2" presStyleIdx="0" presStyleCnt="5"/>
      <dgm:spPr/>
      <dgm:t>
        <a:bodyPr/>
        <a:lstStyle/>
        <a:p>
          <a:endParaRPr lang="es-MX"/>
        </a:p>
      </dgm:t>
    </dgm:pt>
    <dgm:pt modelId="{635F5046-B5EB-BD43-99BE-A46A221AA6BD}" type="pres">
      <dgm:prSet presAssocID="{BD3DED34-A4F4-BD49-AC86-3EFBDCFE8460}" presName="connTx" presStyleLbl="parChTrans1D2" presStyleIdx="0" presStyleCnt="5"/>
      <dgm:spPr/>
      <dgm:t>
        <a:bodyPr/>
        <a:lstStyle/>
        <a:p>
          <a:endParaRPr lang="es-MX"/>
        </a:p>
      </dgm:t>
    </dgm:pt>
    <dgm:pt modelId="{18F56630-870E-6648-AD46-10613BE886C3}" type="pres">
      <dgm:prSet presAssocID="{F1C44F47-4DD9-9E46-94E4-1028D01E0C15}" presName="root2" presStyleCnt="0"/>
      <dgm:spPr/>
      <dgm:t>
        <a:bodyPr/>
        <a:lstStyle/>
        <a:p>
          <a:endParaRPr lang="es-MX"/>
        </a:p>
      </dgm:t>
    </dgm:pt>
    <dgm:pt modelId="{4E9A0D4F-D228-0A42-A74F-336DDC779CB3}" type="pres">
      <dgm:prSet presAssocID="{F1C44F47-4DD9-9E46-94E4-1028D01E0C15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A0F7B618-0131-4940-B8FC-97686EF39DF4}" type="pres">
      <dgm:prSet presAssocID="{F1C44F47-4DD9-9E46-94E4-1028D01E0C15}" presName="level3hierChild" presStyleCnt="0"/>
      <dgm:spPr/>
      <dgm:t>
        <a:bodyPr/>
        <a:lstStyle/>
        <a:p>
          <a:endParaRPr lang="es-MX"/>
        </a:p>
      </dgm:t>
    </dgm:pt>
    <dgm:pt modelId="{ED51C572-0DE9-3849-9B15-A5DD3F722862}" type="pres">
      <dgm:prSet presAssocID="{34F1B5FE-13E7-FD42-B7A7-DDF1B5631BC9}" presName="conn2-1" presStyleLbl="parChTrans1D2" presStyleIdx="1" presStyleCnt="5"/>
      <dgm:spPr/>
      <dgm:t>
        <a:bodyPr/>
        <a:lstStyle/>
        <a:p>
          <a:endParaRPr lang="es-MX"/>
        </a:p>
      </dgm:t>
    </dgm:pt>
    <dgm:pt modelId="{8468C746-BC19-614C-9CCD-0D5CD5C4AF3E}" type="pres">
      <dgm:prSet presAssocID="{34F1B5FE-13E7-FD42-B7A7-DDF1B5631BC9}" presName="connTx" presStyleLbl="parChTrans1D2" presStyleIdx="1" presStyleCnt="5"/>
      <dgm:spPr/>
      <dgm:t>
        <a:bodyPr/>
        <a:lstStyle/>
        <a:p>
          <a:endParaRPr lang="es-MX"/>
        </a:p>
      </dgm:t>
    </dgm:pt>
    <dgm:pt modelId="{B3F79142-64B1-324F-A87A-E27A82803C47}" type="pres">
      <dgm:prSet presAssocID="{4352ECEB-F548-BD45-87F9-1E84945F62D8}" presName="root2" presStyleCnt="0"/>
      <dgm:spPr/>
      <dgm:t>
        <a:bodyPr/>
        <a:lstStyle/>
        <a:p>
          <a:endParaRPr lang="es-MX"/>
        </a:p>
      </dgm:t>
    </dgm:pt>
    <dgm:pt modelId="{972ECABE-D3B4-5947-8E8D-1230F789B4C3}" type="pres">
      <dgm:prSet presAssocID="{4352ECEB-F548-BD45-87F9-1E84945F62D8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FA2DD3A4-F7AB-104E-AE9B-BB453020A5CE}" type="pres">
      <dgm:prSet presAssocID="{4352ECEB-F548-BD45-87F9-1E84945F62D8}" presName="level3hierChild" presStyleCnt="0"/>
      <dgm:spPr/>
      <dgm:t>
        <a:bodyPr/>
        <a:lstStyle/>
        <a:p>
          <a:endParaRPr lang="es-MX"/>
        </a:p>
      </dgm:t>
    </dgm:pt>
    <dgm:pt modelId="{90BBDD36-55F8-5642-A1A8-CD64BFA28924}" type="pres">
      <dgm:prSet presAssocID="{76B8162B-E511-5341-A3AA-0452DE85E85F}" presName="conn2-1" presStyleLbl="parChTrans1D2" presStyleIdx="2" presStyleCnt="5"/>
      <dgm:spPr/>
      <dgm:t>
        <a:bodyPr/>
        <a:lstStyle/>
        <a:p>
          <a:endParaRPr lang="es-MX"/>
        </a:p>
      </dgm:t>
    </dgm:pt>
    <dgm:pt modelId="{BE966464-BF13-024A-AB91-0F5E66944AAD}" type="pres">
      <dgm:prSet presAssocID="{76B8162B-E511-5341-A3AA-0452DE85E85F}" presName="connTx" presStyleLbl="parChTrans1D2" presStyleIdx="2" presStyleCnt="5"/>
      <dgm:spPr/>
      <dgm:t>
        <a:bodyPr/>
        <a:lstStyle/>
        <a:p>
          <a:endParaRPr lang="es-MX"/>
        </a:p>
      </dgm:t>
    </dgm:pt>
    <dgm:pt modelId="{2DEE5E45-231D-5341-B504-01EBD1C5DA1B}" type="pres">
      <dgm:prSet presAssocID="{699C73C6-5AAA-6940-BC74-596ADA124DCC}" presName="root2" presStyleCnt="0"/>
      <dgm:spPr/>
      <dgm:t>
        <a:bodyPr/>
        <a:lstStyle/>
        <a:p>
          <a:endParaRPr lang="es-MX"/>
        </a:p>
      </dgm:t>
    </dgm:pt>
    <dgm:pt modelId="{3531480A-50D5-8E49-925A-1C92739E5099}" type="pres">
      <dgm:prSet presAssocID="{699C73C6-5AAA-6940-BC74-596ADA124DCC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3926C4ED-337E-204A-B6B7-6441D1ED9FD1}" type="pres">
      <dgm:prSet presAssocID="{699C73C6-5AAA-6940-BC74-596ADA124DCC}" presName="level3hierChild" presStyleCnt="0"/>
      <dgm:spPr/>
      <dgm:t>
        <a:bodyPr/>
        <a:lstStyle/>
        <a:p>
          <a:endParaRPr lang="es-MX"/>
        </a:p>
      </dgm:t>
    </dgm:pt>
    <dgm:pt modelId="{367C18D2-CF60-5343-8132-FE8E0CE4992F}" type="pres">
      <dgm:prSet presAssocID="{59F049B0-A4DB-2D45-8AC7-2130AF6A9200}" presName="conn2-1" presStyleLbl="parChTrans1D2" presStyleIdx="3" presStyleCnt="5"/>
      <dgm:spPr/>
      <dgm:t>
        <a:bodyPr/>
        <a:lstStyle/>
        <a:p>
          <a:endParaRPr lang="es-MX"/>
        </a:p>
      </dgm:t>
    </dgm:pt>
    <dgm:pt modelId="{121633B4-6F7F-524C-AAC3-F1B3E5A40527}" type="pres">
      <dgm:prSet presAssocID="{59F049B0-A4DB-2D45-8AC7-2130AF6A9200}" presName="connTx" presStyleLbl="parChTrans1D2" presStyleIdx="3" presStyleCnt="5"/>
      <dgm:spPr/>
      <dgm:t>
        <a:bodyPr/>
        <a:lstStyle/>
        <a:p>
          <a:endParaRPr lang="es-MX"/>
        </a:p>
      </dgm:t>
    </dgm:pt>
    <dgm:pt modelId="{5F6FC1CD-F0D1-C24F-BDFD-ED145AD5C31E}" type="pres">
      <dgm:prSet presAssocID="{ED9F5DF8-BC91-1848-B776-69B148B94BCF}" presName="root2" presStyleCnt="0"/>
      <dgm:spPr/>
      <dgm:t>
        <a:bodyPr/>
        <a:lstStyle/>
        <a:p>
          <a:endParaRPr lang="es-MX"/>
        </a:p>
      </dgm:t>
    </dgm:pt>
    <dgm:pt modelId="{2F82B532-B5BD-E145-9235-806C337D2C96}" type="pres">
      <dgm:prSet presAssocID="{ED9F5DF8-BC91-1848-B776-69B148B94BCF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3087F4F6-BB1D-D648-AEA2-FB680C2534A0}" type="pres">
      <dgm:prSet presAssocID="{ED9F5DF8-BC91-1848-B776-69B148B94BCF}" presName="level3hierChild" presStyleCnt="0"/>
      <dgm:spPr/>
      <dgm:t>
        <a:bodyPr/>
        <a:lstStyle/>
        <a:p>
          <a:endParaRPr lang="es-MX"/>
        </a:p>
      </dgm:t>
    </dgm:pt>
    <dgm:pt modelId="{B4EBBD84-2B74-004F-87BA-C8020B9D7DF9}" type="pres">
      <dgm:prSet presAssocID="{A81EBA5E-9181-2E4D-8607-A6DB48D468CA}" presName="conn2-1" presStyleLbl="parChTrans1D2" presStyleIdx="4" presStyleCnt="5"/>
      <dgm:spPr/>
      <dgm:t>
        <a:bodyPr/>
        <a:lstStyle/>
        <a:p>
          <a:endParaRPr lang="es-MX"/>
        </a:p>
      </dgm:t>
    </dgm:pt>
    <dgm:pt modelId="{4E2DD9FD-DEC5-B14B-A10D-E78992E0C81A}" type="pres">
      <dgm:prSet presAssocID="{A81EBA5E-9181-2E4D-8607-A6DB48D468CA}" presName="connTx" presStyleLbl="parChTrans1D2" presStyleIdx="4" presStyleCnt="5"/>
      <dgm:spPr/>
      <dgm:t>
        <a:bodyPr/>
        <a:lstStyle/>
        <a:p>
          <a:endParaRPr lang="es-MX"/>
        </a:p>
      </dgm:t>
    </dgm:pt>
    <dgm:pt modelId="{F15D0FAF-6816-AD45-82A5-E9018A625CDC}" type="pres">
      <dgm:prSet presAssocID="{26A167D1-AD8B-1C46-9061-0854E7CB6455}" presName="root2" presStyleCnt="0"/>
      <dgm:spPr/>
      <dgm:t>
        <a:bodyPr/>
        <a:lstStyle/>
        <a:p>
          <a:endParaRPr lang="es-MX"/>
        </a:p>
      </dgm:t>
    </dgm:pt>
    <dgm:pt modelId="{7590AD27-BBD7-564C-BE6D-3BD786A75F48}" type="pres">
      <dgm:prSet presAssocID="{26A167D1-AD8B-1C46-9061-0854E7CB6455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F365B489-3BFA-2445-BF6E-BA8F79B63E67}" type="pres">
      <dgm:prSet presAssocID="{26A167D1-AD8B-1C46-9061-0854E7CB6455}" presName="level3hierChild" presStyleCnt="0"/>
      <dgm:spPr/>
      <dgm:t>
        <a:bodyPr/>
        <a:lstStyle/>
        <a:p>
          <a:endParaRPr lang="es-MX"/>
        </a:p>
      </dgm:t>
    </dgm:pt>
    <dgm:pt modelId="{239FADE3-F83A-BB49-88EE-992EE66F21C6}" type="pres">
      <dgm:prSet presAssocID="{262BD180-9FCD-7B4A-8E49-CAD342B4526A}" presName="conn2-1" presStyleLbl="parChTrans1D3" presStyleIdx="0" presStyleCnt="3"/>
      <dgm:spPr/>
      <dgm:t>
        <a:bodyPr/>
        <a:lstStyle/>
        <a:p>
          <a:endParaRPr lang="es-MX"/>
        </a:p>
      </dgm:t>
    </dgm:pt>
    <dgm:pt modelId="{92D1CCBE-7D30-6845-AEA6-07F6DF17E373}" type="pres">
      <dgm:prSet presAssocID="{262BD180-9FCD-7B4A-8E49-CAD342B4526A}" presName="connTx" presStyleLbl="parChTrans1D3" presStyleIdx="0" presStyleCnt="3"/>
      <dgm:spPr/>
      <dgm:t>
        <a:bodyPr/>
        <a:lstStyle/>
        <a:p>
          <a:endParaRPr lang="es-MX"/>
        </a:p>
      </dgm:t>
    </dgm:pt>
    <dgm:pt modelId="{DB517156-F40E-D044-AE76-ACECFDDDE8D7}" type="pres">
      <dgm:prSet presAssocID="{B4844B7A-489F-9A40-9C65-7795A219F680}" presName="root2" presStyleCnt="0"/>
      <dgm:spPr/>
      <dgm:t>
        <a:bodyPr/>
        <a:lstStyle/>
        <a:p>
          <a:endParaRPr lang="es-MX"/>
        </a:p>
      </dgm:t>
    </dgm:pt>
    <dgm:pt modelId="{8979F613-F91C-904A-9469-6D6D950F7C10}" type="pres">
      <dgm:prSet presAssocID="{B4844B7A-489F-9A40-9C65-7795A219F680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740D9097-1BDD-FE4D-BE11-D80DD03AFCF8}" type="pres">
      <dgm:prSet presAssocID="{B4844B7A-489F-9A40-9C65-7795A219F680}" presName="level3hierChild" presStyleCnt="0"/>
      <dgm:spPr/>
      <dgm:t>
        <a:bodyPr/>
        <a:lstStyle/>
        <a:p>
          <a:endParaRPr lang="es-MX"/>
        </a:p>
      </dgm:t>
    </dgm:pt>
    <dgm:pt modelId="{BD99F2A9-BBB4-8D47-A44B-8F5A3BBA4187}" type="pres">
      <dgm:prSet presAssocID="{84E66962-73A9-B542-A4B5-775D185771CE}" presName="conn2-1" presStyleLbl="parChTrans1D3" presStyleIdx="1" presStyleCnt="3"/>
      <dgm:spPr/>
      <dgm:t>
        <a:bodyPr/>
        <a:lstStyle/>
        <a:p>
          <a:endParaRPr lang="es-MX"/>
        </a:p>
      </dgm:t>
    </dgm:pt>
    <dgm:pt modelId="{ABBC18D0-8FC1-6446-8FFA-4C2B767D3B67}" type="pres">
      <dgm:prSet presAssocID="{84E66962-73A9-B542-A4B5-775D185771CE}" presName="connTx" presStyleLbl="parChTrans1D3" presStyleIdx="1" presStyleCnt="3"/>
      <dgm:spPr/>
      <dgm:t>
        <a:bodyPr/>
        <a:lstStyle/>
        <a:p>
          <a:endParaRPr lang="es-MX"/>
        </a:p>
      </dgm:t>
    </dgm:pt>
    <dgm:pt modelId="{D755E0AB-4EFD-2643-BCC6-BB0FF5C18DC2}" type="pres">
      <dgm:prSet presAssocID="{ABC9AA45-EE84-9649-8361-A22D2516EA42}" presName="root2" presStyleCnt="0"/>
      <dgm:spPr/>
      <dgm:t>
        <a:bodyPr/>
        <a:lstStyle/>
        <a:p>
          <a:endParaRPr lang="es-MX"/>
        </a:p>
      </dgm:t>
    </dgm:pt>
    <dgm:pt modelId="{B9B14D7B-0C71-D44B-8423-1A8C06288629}" type="pres">
      <dgm:prSet presAssocID="{ABC9AA45-EE84-9649-8361-A22D2516EA42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6004B708-645B-B943-8670-777CA12248EF}" type="pres">
      <dgm:prSet presAssocID="{ABC9AA45-EE84-9649-8361-A22D2516EA42}" presName="level3hierChild" presStyleCnt="0"/>
      <dgm:spPr/>
      <dgm:t>
        <a:bodyPr/>
        <a:lstStyle/>
        <a:p>
          <a:endParaRPr lang="es-MX"/>
        </a:p>
      </dgm:t>
    </dgm:pt>
    <dgm:pt modelId="{569E87E8-4D1B-7E44-B23E-8BF932BE97AC}" type="pres">
      <dgm:prSet presAssocID="{B4BC1638-5226-9C43-9DF0-C03D4B0B149F}" presName="conn2-1" presStyleLbl="parChTrans1D3" presStyleIdx="2" presStyleCnt="3"/>
      <dgm:spPr/>
      <dgm:t>
        <a:bodyPr/>
        <a:lstStyle/>
        <a:p>
          <a:endParaRPr lang="es-MX"/>
        </a:p>
      </dgm:t>
    </dgm:pt>
    <dgm:pt modelId="{864491FD-7D25-AC44-B49F-BE33535A77EB}" type="pres">
      <dgm:prSet presAssocID="{B4BC1638-5226-9C43-9DF0-C03D4B0B149F}" presName="connTx" presStyleLbl="parChTrans1D3" presStyleIdx="2" presStyleCnt="3"/>
      <dgm:spPr/>
      <dgm:t>
        <a:bodyPr/>
        <a:lstStyle/>
        <a:p>
          <a:endParaRPr lang="es-MX"/>
        </a:p>
      </dgm:t>
    </dgm:pt>
    <dgm:pt modelId="{5BA0C971-C757-D94A-A555-7400406B1213}" type="pres">
      <dgm:prSet presAssocID="{17889441-F7EE-9045-B225-98DC5E33F24B}" presName="root2" presStyleCnt="0"/>
      <dgm:spPr/>
      <dgm:t>
        <a:bodyPr/>
        <a:lstStyle/>
        <a:p>
          <a:endParaRPr lang="es-MX"/>
        </a:p>
      </dgm:t>
    </dgm:pt>
    <dgm:pt modelId="{7D22F5DA-4FCD-934D-9D7F-8A7F98384100}" type="pres">
      <dgm:prSet presAssocID="{17889441-F7EE-9045-B225-98DC5E33F24B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EC35DE81-26C9-3445-A63A-70B0ECEC0496}" type="pres">
      <dgm:prSet presAssocID="{17889441-F7EE-9045-B225-98DC5E33F24B}" presName="level3hierChild" presStyleCnt="0"/>
      <dgm:spPr/>
      <dgm:t>
        <a:bodyPr/>
        <a:lstStyle/>
        <a:p>
          <a:endParaRPr lang="es-MX"/>
        </a:p>
      </dgm:t>
    </dgm:pt>
  </dgm:ptLst>
  <dgm:cxnLst>
    <dgm:cxn modelId="{3A397132-F57E-1E4F-A91F-AAC28273AFF6}" type="presOf" srcId="{B4BC1638-5226-9C43-9DF0-C03D4B0B149F}" destId="{864491FD-7D25-AC44-B49F-BE33535A77EB}" srcOrd="1" destOrd="0" presId="urn:microsoft.com/office/officeart/2005/8/layout/hierarchy2"/>
    <dgm:cxn modelId="{9D7C3B51-48AF-2248-9048-529A29D73D56}" type="presOf" srcId="{27908E77-2B00-1F4D-BE9F-3E4977CC9456}" destId="{B994395F-E00A-D348-AEAF-BA5A88E5CAC0}" srcOrd="0" destOrd="0" presId="urn:microsoft.com/office/officeart/2005/8/layout/hierarchy2"/>
    <dgm:cxn modelId="{9CA6D007-72DE-5540-AF6A-00829D7AB479}" srcId="{3A36AA5C-3992-A242-9C3E-5885C8B6377D}" destId="{4352ECEB-F548-BD45-87F9-1E84945F62D8}" srcOrd="1" destOrd="0" parTransId="{34F1B5FE-13E7-FD42-B7A7-DDF1B5631BC9}" sibTransId="{CFECFDDC-4E75-494D-A1A8-68019CCEC604}"/>
    <dgm:cxn modelId="{64000E73-900B-D84A-861A-F772805758DB}" type="presOf" srcId="{ED9F5DF8-BC91-1848-B776-69B148B94BCF}" destId="{2F82B532-B5BD-E145-9235-806C337D2C96}" srcOrd="0" destOrd="0" presId="urn:microsoft.com/office/officeart/2005/8/layout/hierarchy2"/>
    <dgm:cxn modelId="{09DAD8CD-E57E-9842-BC2B-E37BF5544F97}" srcId="{3A36AA5C-3992-A242-9C3E-5885C8B6377D}" destId="{ED9F5DF8-BC91-1848-B776-69B148B94BCF}" srcOrd="3" destOrd="0" parTransId="{59F049B0-A4DB-2D45-8AC7-2130AF6A9200}" sibTransId="{83D18032-1644-D54C-9927-D8FA1F980A46}"/>
    <dgm:cxn modelId="{271B3C15-9381-2C45-BD06-AD142E0E1C6A}" type="presOf" srcId="{59F049B0-A4DB-2D45-8AC7-2130AF6A9200}" destId="{367C18D2-CF60-5343-8132-FE8E0CE4992F}" srcOrd="0" destOrd="0" presId="urn:microsoft.com/office/officeart/2005/8/layout/hierarchy2"/>
    <dgm:cxn modelId="{6FC4195E-75CD-F940-9797-3600AA5E6EE6}" type="presOf" srcId="{76B8162B-E511-5341-A3AA-0452DE85E85F}" destId="{90BBDD36-55F8-5642-A1A8-CD64BFA28924}" srcOrd="0" destOrd="0" presId="urn:microsoft.com/office/officeart/2005/8/layout/hierarchy2"/>
    <dgm:cxn modelId="{16FBEFD3-BC08-704E-BA8A-0770137DB56F}" type="presOf" srcId="{262BD180-9FCD-7B4A-8E49-CAD342B4526A}" destId="{239FADE3-F83A-BB49-88EE-992EE66F21C6}" srcOrd="0" destOrd="0" presId="urn:microsoft.com/office/officeart/2005/8/layout/hierarchy2"/>
    <dgm:cxn modelId="{7C2E4C3A-5BA5-4E45-98B2-F76E9A3C4FE9}" type="presOf" srcId="{26A167D1-AD8B-1C46-9061-0854E7CB6455}" destId="{7590AD27-BBD7-564C-BE6D-3BD786A75F48}" srcOrd="0" destOrd="0" presId="urn:microsoft.com/office/officeart/2005/8/layout/hierarchy2"/>
    <dgm:cxn modelId="{6245DCC1-5EDC-D840-93B4-274C1CD5819E}" srcId="{26A167D1-AD8B-1C46-9061-0854E7CB6455}" destId="{ABC9AA45-EE84-9649-8361-A22D2516EA42}" srcOrd="1" destOrd="0" parTransId="{84E66962-73A9-B542-A4B5-775D185771CE}" sibTransId="{ADEBFDC3-A21F-974C-9E0F-2F67832E4F80}"/>
    <dgm:cxn modelId="{9F69DDCA-FE9F-8547-88E4-C44C35DC2218}" type="presOf" srcId="{84E66962-73A9-B542-A4B5-775D185771CE}" destId="{ABBC18D0-8FC1-6446-8FFA-4C2B767D3B67}" srcOrd="1" destOrd="0" presId="urn:microsoft.com/office/officeart/2005/8/layout/hierarchy2"/>
    <dgm:cxn modelId="{A60B8F0A-4AA6-B04D-A759-89B3EE2FED9F}" type="presOf" srcId="{84E66962-73A9-B542-A4B5-775D185771CE}" destId="{BD99F2A9-BBB4-8D47-A44B-8F5A3BBA4187}" srcOrd="0" destOrd="0" presId="urn:microsoft.com/office/officeart/2005/8/layout/hierarchy2"/>
    <dgm:cxn modelId="{AF99EE4F-EC80-DA41-9CA6-9918E5C627E9}" type="presOf" srcId="{59F049B0-A4DB-2D45-8AC7-2130AF6A9200}" destId="{121633B4-6F7F-524C-AAC3-F1B3E5A40527}" srcOrd="1" destOrd="0" presId="urn:microsoft.com/office/officeart/2005/8/layout/hierarchy2"/>
    <dgm:cxn modelId="{68E3C6E4-6CD9-B144-9ADD-6A84DBF6369B}" type="presOf" srcId="{ABC9AA45-EE84-9649-8361-A22D2516EA42}" destId="{B9B14D7B-0C71-D44B-8423-1A8C06288629}" srcOrd="0" destOrd="0" presId="urn:microsoft.com/office/officeart/2005/8/layout/hierarchy2"/>
    <dgm:cxn modelId="{81045755-E84F-0440-BB30-559DDB708CE8}" type="presOf" srcId="{262BD180-9FCD-7B4A-8E49-CAD342B4526A}" destId="{92D1CCBE-7D30-6845-AEA6-07F6DF17E373}" srcOrd="1" destOrd="0" presId="urn:microsoft.com/office/officeart/2005/8/layout/hierarchy2"/>
    <dgm:cxn modelId="{6493E9C0-3362-0748-AC37-C91049858842}" srcId="{26A167D1-AD8B-1C46-9061-0854E7CB6455}" destId="{B4844B7A-489F-9A40-9C65-7795A219F680}" srcOrd="0" destOrd="0" parTransId="{262BD180-9FCD-7B4A-8E49-CAD342B4526A}" sibTransId="{F6979399-78EE-004F-BB30-673770778338}"/>
    <dgm:cxn modelId="{3243815B-042D-4846-8DC1-F482A424AE8D}" type="presOf" srcId="{17889441-F7EE-9045-B225-98DC5E33F24B}" destId="{7D22F5DA-4FCD-934D-9D7F-8A7F98384100}" srcOrd="0" destOrd="0" presId="urn:microsoft.com/office/officeart/2005/8/layout/hierarchy2"/>
    <dgm:cxn modelId="{2E1F0DE3-9D71-6C4B-A804-C396057F9D98}" type="presOf" srcId="{3A36AA5C-3992-A242-9C3E-5885C8B6377D}" destId="{8A8E8FE8-C039-0745-82E0-7B5176B8B928}" srcOrd="0" destOrd="0" presId="urn:microsoft.com/office/officeart/2005/8/layout/hierarchy2"/>
    <dgm:cxn modelId="{68833A6E-19B2-0143-9254-1B157CE8BEEC}" type="presOf" srcId="{B4BC1638-5226-9C43-9DF0-C03D4B0B149F}" destId="{569E87E8-4D1B-7E44-B23E-8BF932BE97AC}" srcOrd="0" destOrd="0" presId="urn:microsoft.com/office/officeart/2005/8/layout/hierarchy2"/>
    <dgm:cxn modelId="{9B28562C-B5E9-C243-A329-01326E3739C4}" srcId="{3A36AA5C-3992-A242-9C3E-5885C8B6377D}" destId="{F1C44F47-4DD9-9E46-94E4-1028D01E0C15}" srcOrd="0" destOrd="0" parTransId="{BD3DED34-A4F4-BD49-AC86-3EFBDCFE8460}" sibTransId="{A8DDF16B-6D80-E14F-9337-AD080DF90567}"/>
    <dgm:cxn modelId="{72FE9515-6C3A-2041-88BB-C9B292693D51}" type="presOf" srcId="{F1C44F47-4DD9-9E46-94E4-1028D01E0C15}" destId="{4E9A0D4F-D228-0A42-A74F-336DDC779CB3}" srcOrd="0" destOrd="0" presId="urn:microsoft.com/office/officeart/2005/8/layout/hierarchy2"/>
    <dgm:cxn modelId="{16BFEFB4-02E3-EC4F-9663-6BD5336AE5AA}" type="presOf" srcId="{699C73C6-5AAA-6940-BC74-596ADA124DCC}" destId="{3531480A-50D5-8E49-925A-1C92739E5099}" srcOrd="0" destOrd="0" presId="urn:microsoft.com/office/officeart/2005/8/layout/hierarchy2"/>
    <dgm:cxn modelId="{5AF05976-63F8-A84A-82B4-6B642DEAD867}" type="presOf" srcId="{A81EBA5E-9181-2E4D-8607-A6DB48D468CA}" destId="{B4EBBD84-2B74-004F-87BA-C8020B9D7DF9}" srcOrd="0" destOrd="0" presId="urn:microsoft.com/office/officeart/2005/8/layout/hierarchy2"/>
    <dgm:cxn modelId="{4C7D3873-3330-2046-929F-93216890CCDB}" type="presOf" srcId="{BD3DED34-A4F4-BD49-AC86-3EFBDCFE8460}" destId="{68BC12A0-A051-954E-A29C-C587AB98E104}" srcOrd="0" destOrd="0" presId="urn:microsoft.com/office/officeart/2005/8/layout/hierarchy2"/>
    <dgm:cxn modelId="{8AEF5666-B88E-B74C-B1CC-8F156279EC8B}" type="presOf" srcId="{34F1B5FE-13E7-FD42-B7A7-DDF1B5631BC9}" destId="{ED51C572-0DE9-3849-9B15-A5DD3F722862}" srcOrd="0" destOrd="0" presId="urn:microsoft.com/office/officeart/2005/8/layout/hierarchy2"/>
    <dgm:cxn modelId="{7CF7CEC1-9201-6B4E-AFDD-E0AE6C82AF94}" type="presOf" srcId="{34F1B5FE-13E7-FD42-B7A7-DDF1B5631BC9}" destId="{8468C746-BC19-614C-9CCD-0D5CD5C4AF3E}" srcOrd="1" destOrd="0" presId="urn:microsoft.com/office/officeart/2005/8/layout/hierarchy2"/>
    <dgm:cxn modelId="{D045BC06-087B-DD47-A4E4-F999818E6307}" type="presOf" srcId="{4352ECEB-F548-BD45-87F9-1E84945F62D8}" destId="{972ECABE-D3B4-5947-8E8D-1230F789B4C3}" srcOrd="0" destOrd="0" presId="urn:microsoft.com/office/officeart/2005/8/layout/hierarchy2"/>
    <dgm:cxn modelId="{990444B3-5F0F-CD43-BDCE-7ADD789D6E8C}" type="presOf" srcId="{BD3DED34-A4F4-BD49-AC86-3EFBDCFE8460}" destId="{635F5046-B5EB-BD43-99BE-A46A221AA6BD}" srcOrd="1" destOrd="0" presId="urn:microsoft.com/office/officeart/2005/8/layout/hierarchy2"/>
    <dgm:cxn modelId="{10D83593-F5E9-CD48-91F5-6B73F26AE6DB}" type="presOf" srcId="{B4844B7A-489F-9A40-9C65-7795A219F680}" destId="{8979F613-F91C-904A-9469-6D6D950F7C10}" srcOrd="0" destOrd="0" presId="urn:microsoft.com/office/officeart/2005/8/layout/hierarchy2"/>
    <dgm:cxn modelId="{87F03516-4E57-AE4A-97DD-E8A9890D08F6}" srcId="{27908E77-2B00-1F4D-BE9F-3E4977CC9456}" destId="{3A36AA5C-3992-A242-9C3E-5885C8B6377D}" srcOrd="0" destOrd="0" parTransId="{BC77B64D-0A9E-F545-B0BC-1EA1F891F0C6}" sibTransId="{E0F5688A-6579-4E48-9622-46261DB7E45C}"/>
    <dgm:cxn modelId="{CAD8016A-D6EA-784E-B669-0425989E612F}" srcId="{3A36AA5C-3992-A242-9C3E-5885C8B6377D}" destId="{699C73C6-5AAA-6940-BC74-596ADA124DCC}" srcOrd="2" destOrd="0" parTransId="{76B8162B-E511-5341-A3AA-0452DE85E85F}" sibTransId="{9745AAB3-00D9-C94D-9D36-B2BD26595463}"/>
    <dgm:cxn modelId="{9F8415DF-8305-8745-B35B-BB710982DDBD}" type="presOf" srcId="{76B8162B-E511-5341-A3AA-0452DE85E85F}" destId="{BE966464-BF13-024A-AB91-0F5E66944AAD}" srcOrd="1" destOrd="0" presId="urn:microsoft.com/office/officeart/2005/8/layout/hierarchy2"/>
    <dgm:cxn modelId="{F838D765-785C-EC49-BDFC-19B79DBFBA18}" srcId="{26A167D1-AD8B-1C46-9061-0854E7CB6455}" destId="{17889441-F7EE-9045-B225-98DC5E33F24B}" srcOrd="2" destOrd="0" parTransId="{B4BC1638-5226-9C43-9DF0-C03D4B0B149F}" sibTransId="{C9508CB8-DEE3-FB48-B160-3AD7BDB99B56}"/>
    <dgm:cxn modelId="{EA9EBF74-2F9D-624B-9411-97281BD5BF90}" srcId="{3A36AA5C-3992-A242-9C3E-5885C8B6377D}" destId="{26A167D1-AD8B-1C46-9061-0854E7CB6455}" srcOrd="4" destOrd="0" parTransId="{A81EBA5E-9181-2E4D-8607-A6DB48D468CA}" sibTransId="{3901EBAA-B473-354D-8107-032EF8CAF56F}"/>
    <dgm:cxn modelId="{F542634E-6E67-B64B-BCE6-008A2E3290A7}" type="presOf" srcId="{A81EBA5E-9181-2E4D-8607-A6DB48D468CA}" destId="{4E2DD9FD-DEC5-B14B-A10D-E78992E0C81A}" srcOrd="1" destOrd="0" presId="urn:microsoft.com/office/officeart/2005/8/layout/hierarchy2"/>
    <dgm:cxn modelId="{AD43D50B-3104-E847-88D3-13F2416EB304}" type="presParOf" srcId="{B994395F-E00A-D348-AEAF-BA5A88E5CAC0}" destId="{D0670082-BB56-3143-8CF9-EE84549BB265}" srcOrd="0" destOrd="0" presId="urn:microsoft.com/office/officeart/2005/8/layout/hierarchy2"/>
    <dgm:cxn modelId="{5CC443CD-DDC8-814B-85BF-39B68AB87799}" type="presParOf" srcId="{D0670082-BB56-3143-8CF9-EE84549BB265}" destId="{8A8E8FE8-C039-0745-82E0-7B5176B8B928}" srcOrd="0" destOrd="0" presId="urn:microsoft.com/office/officeart/2005/8/layout/hierarchy2"/>
    <dgm:cxn modelId="{E8B637BA-E252-384A-9EA5-4CC97E5303D6}" type="presParOf" srcId="{D0670082-BB56-3143-8CF9-EE84549BB265}" destId="{BCC4B6BA-EDB3-6A4E-A2D2-D1CDE0365A04}" srcOrd="1" destOrd="0" presId="urn:microsoft.com/office/officeart/2005/8/layout/hierarchy2"/>
    <dgm:cxn modelId="{FB8351A7-BD6C-6244-A203-D9BEA3D4B344}" type="presParOf" srcId="{BCC4B6BA-EDB3-6A4E-A2D2-D1CDE0365A04}" destId="{68BC12A0-A051-954E-A29C-C587AB98E104}" srcOrd="0" destOrd="0" presId="urn:microsoft.com/office/officeart/2005/8/layout/hierarchy2"/>
    <dgm:cxn modelId="{5ED8F976-1087-4B41-8F9E-11DB895119CF}" type="presParOf" srcId="{68BC12A0-A051-954E-A29C-C587AB98E104}" destId="{635F5046-B5EB-BD43-99BE-A46A221AA6BD}" srcOrd="0" destOrd="0" presId="urn:microsoft.com/office/officeart/2005/8/layout/hierarchy2"/>
    <dgm:cxn modelId="{7AD507B6-A1E4-1F4F-A5D9-BA05F6043367}" type="presParOf" srcId="{BCC4B6BA-EDB3-6A4E-A2D2-D1CDE0365A04}" destId="{18F56630-870E-6648-AD46-10613BE886C3}" srcOrd="1" destOrd="0" presId="urn:microsoft.com/office/officeart/2005/8/layout/hierarchy2"/>
    <dgm:cxn modelId="{DE4AC978-3290-9C48-956C-9890B4EF2312}" type="presParOf" srcId="{18F56630-870E-6648-AD46-10613BE886C3}" destId="{4E9A0D4F-D228-0A42-A74F-336DDC779CB3}" srcOrd="0" destOrd="0" presId="urn:microsoft.com/office/officeart/2005/8/layout/hierarchy2"/>
    <dgm:cxn modelId="{8767E88D-8D22-1C43-BE57-50064B0B03A7}" type="presParOf" srcId="{18F56630-870E-6648-AD46-10613BE886C3}" destId="{A0F7B618-0131-4940-B8FC-97686EF39DF4}" srcOrd="1" destOrd="0" presId="urn:microsoft.com/office/officeart/2005/8/layout/hierarchy2"/>
    <dgm:cxn modelId="{AE8039C4-5EF0-354D-A33E-9E4CD318EC43}" type="presParOf" srcId="{BCC4B6BA-EDB3-6A4E-A2D2-D1CDE0365A04}" destId="{ED51C572-0DE9-3849-9B15-A5DD3F722862}" srcOrd="2" destOrd="0" presId="urn:microsoft.com/office/officeart/2005/8/layout/hierarchy2"/>
    <dgm:cxn modelId="{AF5EBD53-6297-644C-9E5F-CCE4B9C6417A}" type="presParOf" srcId="{ED51C572-0DE9-3849-9B15-A5DD3F722862}" destId="{8468C746-BC19-614C-9CCD-0D5CD5C4AF3E}" srcOrd="0" destOrd="0" presId="urn:microsoft.com/office/officeart/2005/8/layout/hierarchy2"/>
    <dgm:cxn modelId="{B2E34567-FE37-DE41-9B14-E2A2487B3BB5}" type="presParOf" srcId="{BCC4B6BA-EDB3-6A4E-A2D2-D1CDE0365A04}" destId="{B3F79142-64B1-324F-A87A-E27A82803C47}" srcOrd="3" destOrd="0" presId="urn:microsoft.com/office/officeart/2005/8/layout/hierarchy2"/>
    <dgm:cxn modelId="{4CEECCA9-3220-4043-8CB6-A01AB9F3C809}" type="presParOf" srcId="{B3F79142-64B1-324F-A87A-E27A82803C47}" destId="{972ECABE-D3B4-5947-8E8D-1230F789B4C3}" srcOrd="0" destOrd="0" presId="urn:microsoft.com/office/officeart/2005/8/layout/hierarchy2"/>
    <dgm:cxn modelId="{389D94EA-8E76-D048-A346-DC8ECCA8ED71}" type="presParOf" srcId="{B3F79142-64B1-324F-A87A-E27A82803C47}" destId="{FA2DD3A4-F7AB-104E-AE9B-BB453020A5CE}" srcOrd="1" destOrd="0" presId="urn:microsoft.com/office/officeart/2005/8/layout/hierarchy2"/>
    <dgm:cxn modelId="{749DA1DE-AD11-1448-895C-AF21CB0429F1}" type="presParOf" srcId="{BCC4B6BA-EDB3-6A4E-A2D2-D1CDE0365A04}" destId="{90BBDD36-55F8-5642-A1A8-CD64BFA28924}" srcOrd="4" destOrd="0" presId="urn:microsoft.com/office/officeart/2005/8/layout/hierarchy2"/>
    <dgm:cxn modelId="{0AD57C37-A0F1-754D-ACF2-86DAF4C2CC88}" type="presParOf" srcId="{90BBDD36-55F8-5642-A1A8-CD64BFA28924}" destId="{BE966464-BF13-024A-AB91-0F5E66944AAD}" srcOrd="0" destOrd="0" presId="urn:microsoft.com/office/officeart/2005/8/layout/hierarchy2"/>
    <dgm:cxn modelId="{EC80EF66-C6C1-EC4B-B667-9C90CFF402B4}" type="presParOf" srcId="{BCC4B6BA-EDB3-6A4E-A2D2-D1CDE0365A04}" destId="{2DEE5E45-231D-5341-B504-01EBD1C5DA1B}" srcOrd="5" destOrd="0" presId="urn:microsoft.com/office/officeart/2005/8/layout/hierarchy2"/>
    <dgm:cxn modelId="{AA0E5063-D78A-A042-8E2E-033C3277CAE5}" type="presParOf" srcId="{2DEE5E45-231D-5341-B504-01EBD1C5DA1B}" destId="{3531480A-50D5-8E49-925A-1C92739E5099}" srcOrd="0" destOrd="0" presId="urn:microsoft.com/office/officeart/2005/8/layout/hierarchy2"/>
    <dgm:cxn modelId="{ABB02234-187D-0641-A6FE-BDAC21A64E54}" type="presParOf" srcId="{2DEE5E45-231D-5341-B504-01EBD1C5DA1B}" destId="{3926C4ED-337E-204A-B6B7-6441D1ED9FD1}" srcOrd="1" destOrd="0" presId="urn:microsoft.com/office/officeart/2005/8/layout/hierarchy2"/>
    <dgm:cxn modelId="{D32FB42F-96D5-A44D-867B-542DFC1642CD}" type="presParOf" srcId="{BCC4B6BA-EDB3-6A4E-A2D2-D1CDE0365A04}" destId="{367C18D2-CF60-5343-8132-FE8E0CE4992F}" srcOrd="6" destOrd="0" presId="urn:microsoft.com/office/officeart/2005/8/layout/hierarchy2"/>
    <dgm:cxn modelId="{0B02A3B0-81BD-FA40-B3F7-C950B3AA1CBC}" type="presParOf" srcId="{367C18D2-CF60-5343-8132-FE8E0CE4992F}" destId="{121633B4-6F7F-524C-AAC3-F1B3E5A40527}" srcOrd="0" destOrd="0" presId="urn:microsoft.com/office/officeart/2005/8/layout/hierarchy2"/>
    <dgm:cxn modelId="{C2DBED8D-0833-BC4B-B80B-73BF41B92A44}" type="presParOf" srcId="{BCC4B6BA-EDB3-6A4E-A2D2-D1CDE0365A04}" destId="{5F6FC1CD-F0D1-C24F-BDFD-ED145AD5C31E}" srcOrd="7" destOrd="0" presId="urn:microsoft.com/office/officeart/2005/8/layout/hierarchy2"/>
    <dgm:cxn modelId="{C6EF5FAD-68FF-164D-8A14-769657F15E65}" type="presParOf" srcId="{5F6FC1CD-F0D1-C24F-BDFD-ED145AD5C31E}" destId="{2F82B532-B5BD-E145-9235-806C337D2C96}" srcOrd="0" destOrd="0" presId="urn:microsoft.com/office/officeart/2005/8/layout/hierarchy2"/>
    <dgm:cxn modelId="{F2ED10BE-DF05-0F4B-AD81-8C1AEE6B42CE}" type="presParOf" srcId="{5F6FC1CD-F0D1-C24F-BDFD-ED145AD5C31E}" destId="{3087F4F6-BB1D-D648-AEA2-FB680C2534A0}" srcOrd="1" destOrd="0" presId="urn:microsoft.com/office/officeart/2005/8/layout/hierarchy2"/>
    <dgm:cxn modelId="{56FE3DF9-51EA-6646-AD5F-DE7E749BE21F}" type="presParOf" srcId="{BCC4B6BA-EDB3-6A4E-A2D2-D1CDE0365A04}" destId="{B4EBBD84-2B74-004F-87BA-C8020B9D7DF9}" srcOrd="8" destOrd="0" presId="urn:microsoft.com/office/officeart/2005/8/layout/hierarchy2"/>
    <dgm:cxn modelId="{949E2134-E25D-E04B-9648-11C83A1A361F}" type="presParOf" srcId="{B4EBBD84-2B74-004F-87BA-C8020B9D7DF9}" destId="{4E2DD9FD-DEC5-B14B-A10D-E78992E0C81A}" srcOrd="0" destOrd="0" presId="urn:microsoft.com/office/officeart/2005/8/layout/hierarchy2"/>
    <dgm:cxn modelId="{B12125E8-A52F-E242-9119-F1A081C2FFF1}" type="presParOf" srcId="{BCC4B6BA-EDB3-6A4E-A2D2-D1CDE0365A04}" destId="{F15D0FAF-6816-AD45-82A5-E9018A625CDC}" srcOrd="9" destOrd="0" presId="urn:microsoft.com/office/officeart/2005/8/layout/hierarchy2"/>
    <dgm:cxn modelId="{360E2BA6-04D7-DD46-B490-E0A635EBF755}" type="presParOf" srcId="{F15D0FAF-6816-AD45-82A5-E9018A625CDC}" destId="{7590AD27-BBD7-564C-BE6D-3BD786A75F48}" srcOrd="0" destOrd="0" presId="urn:microsoft.com/office/officeart/2005/8/layout/hierarchy2"/>
    <dgm:cxn modelId="{58CB0D21-796F-7949-95D1-5A8615231A18}" type="presParOf" srcId="{F15D0FAF-6816-AD45-82A5-E9018A625CDC}" destId="{F365B489-3BFA-2445-BF6E-BA8F79B63E67}" srcOrd="1" destOrd="0" presId="urn:microsoft.com/office/officeart/2005/8/layout/hierarchy2"/>
    <dgm:cxn modelId="{CBCFF482-3FA6-C345-A357-EC4858FF655D}" type="presParOf" srcId="{F365B489-3BFA-2445-BF6E-BA8F79B63E67}" destId="{239FADE3-F83A-BB49-88EE-992EE66F21C6}" srcOrd="0" destOrd="0" presId="urn:microsoft.com/office/officeart/2005/8/layout/hierarchy2"/>
    <dgm:cxn modelId="{E3CF4CC3-2F31-EF4F-845B-C1CF99B09474}" type="presParOf" srcId="{239FADE3-F83A-BB49-88EE-992EE66F21C6}" destId="{92D1CCBE-7D30-6845-AEA6-07F6DF17E373}" srcOrd="0" destOrd="0" presId="urn:microsoft.com/office/officeart/2005/8/layout/hierarchy2"/>
    <dgm:cxn modelId="{562C1B3B-ED54-364A-A323-D400B2E1193C}" type="presParOf" srcId="{F365B489-3BFA-2445-BF6E-BA8F79B63E67}" destId="{DB517156-F40E-D044-AE76-ACECFDDDE8D7}" srcOrd="1" destOrd="0" presId="urn:microsoft.com/office/officeart/2005/8/layout/hierarchy2"/>
    <dgm:cxn modelId="{8B3C30A3-01FD-D045-990B-CDDCC314BADA}" type="presParOf" srcId="{DB517156-F40E-D044-AE76-ACECFDDDE8D7}" destId="{8979F613-F91C-904A-9469-6D6D950F7C10}" srcOrd="0" destOrd="0" presId="urn:microsoft.com/office/officeart/2005/8/layout/hierarchy2"/>
    <dgm:cxn modelId="{F77C72CD-C345-B446-BCCA-4EDA4A546CDF}" type="presParOf" srcId="{DB517156-F40E-D044-AE76-ACECFDDDE8D7}" destId="{740D9097-1BDD-FE4D-BE11-D80DD03AFCF8}" srcOrd="1" destOrd="0" presId="urn:microsoft.com/office/officeart/2005/8/layout/hierarchy2"/>
    <dgm:cxn modelId="{C040BC43-CCC1-3145-9F0D-C307F83B085A}" type="presParOf" srcId="{F365B489-3BFA-2445-BF6E-BA8F79B63E67}" destId="{BD99F2A9-BBB4-8D47-A44B-8F5A3BBA4187}" srcOrd="2" destOrd="0" presId="urn:microsoft.com/office/officeart/2005/8/layout/hierarchy2"/>
    <dgm:cxn modelId="{6116DC6F-7A5F-A44E-B0CE-697923754923}" type="presParOf" srcId="{BD99F2A9-BBB4-8D47-A44B-8F5A3BBA4187}" destId="{ABBC18D0-8FC1-6446-8FFA-4C2B767D3B67}" srcOrd="0" destOrd="0" presId="urn:microsoft.com/office/officeart/2005/8/layout/hierarchy2"/>
    <dgm:cxn modelId="{9523DD9E-6357-2C42-9298-BF6A624003C0}" type="presParOf" srcId="{F365B489-3BFA-2445-BF6E-BA8F79B63E67}" destId="{D755E0AB-4EFD-2643-BCC6-BB0FF5C18DC2}" srcOrd="3" destOrd="0" presId="urn:microsoft.com/office/officeart/2005/8/layout/hierarchy2"/>
    <dgm:cxn modelId="{ECD69D93-15E8-924A-B738-D5FA730AC15B}" type="presParOf" srcId="{D755E0AB-4EFD-2643-BCC6-BB0FF5C18DC2}" destId="{B9B14D7B-0C71-D44B-8423-1A8C06288629}" srcOrd="0" destOrd="0" presId="urn:microsoft.com/office/officeart/2005/8/layout/hierarchy2"/>
    <dgm:cxn modelId="{14180B58-95EF-F74A-8112-1E0673A018C4}" type="presParOf" srcId="{D755E0AB-4EFD-2643-BCC6-BB0FF5C18DC2}" destId="{6004B708-645B-B943-8670-777CA12248EF}" srcOrd="1" destOrd="0" presId="urn:microsoft.com/office/officeart/2005/8/layout/hierarchy2"/>
    <dgm:cxn modelId="{C95D280D-4323-DE46-8BC7-E57E00BD3F6C}" type="presParOf" srcId="{F365B489-3BFA-2445-BF6E-BA8F79B63E67}" destId="{569E87E8-4D1B-7E44-B23E-8BF932BE97AC}" srcOrd="4" destOrd="0" presId="urn:microsoft.com/office/officeart/2005/8/layout/hierarchy2"/>
    <dgm:cxn modelId="{05AF82CE-F45A-C249-86F4-C6945A1266DF}" type="presParOf" srcId="{569E87E8-4D1B-7E44-B23E-8BF932BE97AC}" destId="{864491FD-7D25-AC44-B49F-BE33535A77EB}" srcOrd="0" destOrd="0" presId="urn:microsoft.com/office/officeart/2005/8/layout/hierarchy2"/>
    <dgm:cxn modelId="{B0F61E08-6466-AE47-90D3-F7CB5FCDD392}" type="presParOf" srcId="{F365B489-3BFA-2445-BF6E-BA8F79B63E67}" destId="{5BA0C971-C757-D94A-A555-7400406B1213}" srcOrd="5" destOrd="0" presId="urn:microsoft.com/office/officeart/2005/8/layout/hierarchy2"/>
    <dgm:cxn modelId="{10BE7F29-9F21-7F40-8CDB-9E98DAE0DBB7}" type="presParOf" srcId="{5BA0C971-C757-D94A-A555-7400406B1213}" destId="{7D22F5DA-4FCD-934D-9D7F-8A7F98384100}" srcOrd="0" destOrd="0" presId="urn:microsoft.com/office/officeart/2005/8/layout/hierarchy2"/>
    <dgm:cxn modelId="{80634870-EE14-D849-9903-DDC23DA89C08}" type="presParOf" srcId="{5BA0C971-C757-D94A-A555-7400406B1213}" destId="{EC35DE81-26C9-3445-A63A-70B0ECEC049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F00AA6E-5E05-2F4C-9AC3-8660885B785C}" type="doc">
      <dgm:prSet loTypeId="urn:microsoft.com/office/officeart/2005/8/layout/default#1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s-ES_tradnl"/>
        </a:p>
      </dgm:t>
    </dgm:pt>
    <dgm:pt modelId="{98165A39-A7BD-8E42-A5FF-CC527BE00F54}">
      <dgm:prSet phldrT="[Texto]"/>
      <dgm:spPr/>
      <dgm:t>
        <a:bodyPr/>
        <a:lstStyle/>
        <a:p>
          <a:pPr algn="ctr"/>
          <a:r>
            <a:rPr lang="es-ES_tradnl" b="1" dirty="0" smtClean="0"/>
            <a:t>Método directo</a:t>
          </a:r>
          <a:endParaRPr lang="es-ES_tradnl" b="1" dirty="0"/>
        </a:p>
      </dgm:t>
    </dgm:pt>
    <dgm:pt modelId="{C634C910-F4C9-624B-8B5C-205E4D377CBF}" type="parTrans" cxnId="{B4F4C911-AD1F-DA48-89B0-155ECC6D3E92}">
      <dgm:prSet/>
      <dgm:spPr/>
      <dgm:t>
        <a:bodyPr/>
        <a:lstStyle/>
        <a:p>
          <a:endParaRPr lang="es-ES_tradnl"/>
        </a:p>
      </dgm:t>
    </dgm:pt>
    <dgm:pt modelId="{4FFA09D5-BF06-C246-806F-9DEBDCB68E3D}" type="sibTrans" cxnId="{B4F4C911-AD1F-DA48-89B0-155ECC6D3E92}">
      <dgm:prSet/>
      <dgm:spPr/>
      <dgm:t>
        <a:bodyPr/>
        <a:lstStyle/>
        <a:p>
          <a:endParaRPr lang="es-ES_tradnl"/>
        </a:p>
      </dgm:t>
    </dgm:pt>
    <dgm:pt modelId="{285598E0-EF85-8B4A-865D-135E606A87A0}">
      <dgm:prSet phldrT="[Texto]"/>
      <dgm:spPr/>
      <dgm:t>
        <a:bodyPr/>
        <a:lstStyle/>
        <a:p>
          <a:pPr algn="l"/>
          <a:r>
            <a:rPr lang="es-ES_tradnl" dirty="0" smtClean="0">
              <a:solidFill>
                <a:schemeClr val="tx1"/>
              </a:solidFill>
            </a:rPr>
            <a:t>Ajustada por efectos de operaciones pagadas o cobradas</a:t>
          </a:r>
          <a:endParaRPr lang="es-ES_tradnl" dirty="0">
            <a:solidFill>
              <a:schemeClr val="tx1"/>
            </a:solidFill>
          </a:endParaRPr>
        </a:p>
      </dgm:t>
    </dgm:pt>
    <dgm:pt modelId="{8AECDE38-24F5-404B-9B31-5BEB03DE90F9}" type="parTrans" cxnId="{B8B18469-60BA-B34E-888F-D8C5215B5CDC}">
      <dgm:prSet/>
      <dgm:spPr/>
      <dgm:t>
        <a:bodyPr/>
        <a:lstStyle/>
        <a:p>
          <a:endParaRPr lang="es-ES_tradnl"/>
        </a:p>
      </dgm:t>
    </dgm:pt>
    <dgm:pt modelId="{0D4C1182-0FAC-CD4F-AC85-AFBA0CD8FF4A}" type="sibTrans" cxnId="{B8B18469-60BA-B34E-888F-D8C5215B5CDC}">
      <dgm:prSet/>
      <dgm:spPr/>
      <dgm:t>
        <a:bodyPr/>
        <a:lstStyle/>
        <a:p>
          <a:endParaRPr lang="es-ES_tradnl"/>
        </a:p>
      </dgm:t>
    </dgm:pt>
    <dgm:pt modelId="{C47A1BBD-2362-974F-8D16-F5BFB3ED6B6B}">
      <dgm:prSet phldrT="[Texto]"/>
      <dgm:spPr/>
      <dgm:t>
        <a:bodyPr/>
        <a:lstStyle/>
        <a:p>
          <a:pPr algn="ctr"/>
          <a:r>
            <a:rPr lang="es-ES_tradnl" b="1" dirty="0" smtClean="0"/>
            <a:t>Método indirecto</a:t>
          </a:r>
          <a:endParaRPr lang="es-ES_tradnl" b="1" dirty="0"/>
        </a:p>
      </dgm:t>
    </dgm:pt>
    <dgm:pt modelId="{7C59FA4A-DAD8-0040-BDC7-13BFB04A4466}" type="parTrans" cxnId="{3279546D-334A-FC46-88DC-2D56EB65FE37}">
      <dgm:prSet/>
      <dgm:spPr/>
      <dgm:t>
        <a:bodyPr/>
        <a:lstStyle/>
        <a:p>
          <a:endParaRPr lang="es-ES_tradnl"/>
        </a:p>
      </dgm:t>
    </dgm:pt>
    <dgm:pt modelId="{7F8149E9-F48D-9942-8E11-DB953578C4E3}" type="sibTrans" cxnId="{3279546D-334A-FC46-88DC-2D56EB65FE37}">
      <dgm:prSet/>
      <dgm:spPr/>
      <dgm:t>
        <a:bodyPr/>
        <a:lstStyle/>
        <a:p>
          <a:endParaRPr lang="es-ES_tradnl"/>
        </a:p>
      </dgm:t>
    </dgm:pt>
    <dgm:pt modelId="{112532BB-86F2-1A45-A757-D067CE422A91}">
      <dgm:prSet phldrT="[Texto]"/>
      <dgm:spPr/>
      <dgm:t>
        <a:bodyPr/>
        <a:lstStyle/>
        <a:p>
          <a:pPr algn="l"/>
          <a:r>
            <a:rPr lang="es-ES_tradnl" dirty="0" smtClean="0">
              <a:solidFill>
                <a:schemeClr val="tx1"/>
              </a:solidFill>
            </a:rPr>
            <a:t>Deben presentarse por separado las principales categorías de cobros y pagos en términos brutos</a:t>
          </a:r>
          <a:endParaRPr lang="es-ES_tradnl" dirty="0">
            <a:solidFill>
              <a:schemeClr val="tx1"/>
            </a:solidFill>
          </a:endParaRPr>
        </a:p>
      </dgm:t>
    </dgm:pt>
    <dgm:pt modelId="{34A65C19-9221-3F47-8D0A-22C5188BF855}" type="parTrans" cxnId="{874884CD-B4E1-B747-8FCF-EA04B5785BF7}">
      <dgm:prSet/>
      <dgm:spPr/>
      <dgm:t>
        <a:bodyPr/>
        <a:lstStyle/>
        <a:p>
          <a:endParaRPr lang="es-ES_tradnl"/>
        </a:p>
      </dgm:t>
    </dgm:pt>
    <dgm:pt modelId="{5257F26C-2A12-CE4F-9278-EB53F262179F}" type="sibTrans" cxnId="{874884CD-B4E1-B747-8FCF-EA04B5785BF7}">
      <dgm:prSet/>
      <dgm:spPr/>
      <dgm:t>
        <a:bodyPr/>
        <a:lstStyle/>
        <a:p>
          <a:endParaRPr lang="es-ES_tradnl"/>
        </a:p>
      </dgm:t>
    </dgm:pt>
    <dgm:pt modelId="{06FD297F-81D1-444C-8DB5-23EFC7B7F520}">
      <dgm:prSet phldrT="[Texto]"/>
      <dgm:spPr/>
      <dgm:t>
        <a:bodyPr/>
        <a:lstStyle/>
        <a:p>
          <a:pPr algn="l"/>
          <a:r>
            <a:rPr lang="es-ES_tradnl" dirty="0" smtClean="0">
              <a:solidFill>
                <a:schemeClr val="tx1"/>
              </a:solidFill>
            </a:rPr>
            <a:t>Se presenta la utilidad o pérdida antes de impuestos</a:t>
          </a:r>
          <a:endParaRPr lang="es-ES_tradnl" dirty="0">
            <a:solidFill>
              <a:schemeClr val="tx1"/>
            </a:solidFill>
          </a:endParaRPr>
        </a:p>
      </dgm:t>
    </dgm:pt>
    <dgm:pt modelId="{7DB2D488-D72A-1B42-949B-62C3B81D76EE}" type="parTrans" cxnId="{1A14885E-FD0F-9249-8D6A-651A0F4476DB}">
      <dgm:prSet/>
      <dgm:spPr/>
      <dgm:t>
        <a:bodyPr/>
        <a:lstStyle/>
        <a:p>
          <a:endParaRPr lang="es-ES_tradnl"/>
        </a:p>
      </dgm:t>
    </dgm:pt>
    <dgm:pt modelId="{DDA9EE93-37C5-1742-A772-C19C63A7DBCD}" type="sibTrans" cxnId="{1A14885E-FD0F-9249-8D6A-651A0F4476DB}">
      <dgm:prSet/>
      <dgm:spPr/>
      <dgm:t>
        <a:bodyPr/>
        <a:lstStyle/>
        <a:p>
          <a:endParaRPr lang="es-ES_tradnl"/>
        </a:p>
      </dgm:t>
    </dgm:pt>
    <dgm:pt modelId="{3F8B3FF2-1779-424F-804D-DE65A4CF65B7}">
      <dgm:prSet phldrT="[Texto]"/>
      <dgm:spPr/>
      <dgm:t>
        <a:bodyPr/>
        <a:lstStyle/>
        <a:p>
          <a:pPr algn="l"/>
          <a:r>
            <a:rPr lang="es-ES_tradnl" dirty="0" smtClean="0">
              <a:solidFill>
                <a:schemeClr val="tx1"/>
              </a:solidFill>
            </a:rPr>
            <a:t>Ajuste por operaciones asociadas con actividades de inversión o financiamiento</a:t>
          </a:r>
          <a:endParaRPr lang="es-ES_tradnl" dirty="0">
            <a:solidFill>
              <a:schemeClr val="tx1"/>
            </a:solidFill>
          </a:endParaRPr>
        </a:p>
      </dgm:t>
    </dgm:pt>
    <dgm:pt modelId="{887A6487-5A3A-974B-90C7-FEDB16CB8E4E}" type="parTrans" cxnId="{8850131A-DCD2-6D4E-86B9-284CB5C99EC9}">
      <dgm:prSet/>
      <dgm:spPr/>
      <dgm:t>
        <a:bodyPr/>
        <a:lstStyle/>
        <a:p>
          <a:endParaRPr lang="es-ES_tradnl"/>
        </a:p>
      </dgm:t>
    </dgm:pt>
    <dgm:pt modelId="{92BAB962-4B42-5648-A699-9BB637633F1D}" type="sibTrans" cxnId="{8850131A-DCD2-6D4E-86B9-284CB5C99EC9}">
      <dgm:prSet/>
      <dgm:spPr/>
      <dgm:t>
        <a:bodyPr/>
        <a:lstStyle/>
        <a:p>
          <a:endParaRPr lang="es-ES_tradnl"/>
        </a:p>
      </dgm:t>
    </dgm:pt>
    <dgm:pt modelId="{F1115A37-97CD-7E46-A5E9-A6D3B84E6C80}">
      <dgm:prSet phldrT="[Texto]"/>
      <dgm:spPr/>
      <dgm:t>
        <a:bodyPr/>
        <a:lstStyle/>
        <a:p>
          <a:pPr algn="l"/>
          <a:r>
            <a:rPr lang="es-ES_tradnl" dirty="0" smtClean="0">
              <a:solidFill>
                <a:schemeClr val="tx1"/>
              </a:solidFill>
            </a:rPr>
            <a:t>Afectada por las partidas virtuales</a:t>
          </a:r>
          <a:endParaRPr lang="es-ES_tradnl" dirty="0">
            <a:solidFill>
              <a:schemeClr val="tx1"/>
            </a:solidFill>
          </a:endParaRPr>
        </a:p>
      </dgm:t>
    </dgm:pt>
    <dgm:pt modelId="{BEED2F77-EC97-EC4A-B712-F2AF3954C123}" type="parTrans" cxnId="{B9BEF62C-7CB6-3A49-B586-E9D58BA94E16}">
      <dgm:prSet/>
      <dgm:spPr/>
      <dgm:t>
        <a:bodyPr/>
        <a:lstStyle/>
        <a:p>
          <a:endParaRPr lang="es-ES_tradnl"/>
        </a:p>
      </dgm:t>
    </dgm:pt>
    <dgm:pt modelId="{DF6C6624-124A-1E49-B27E-44B7FDCE23C8}" type="sibTrans" cxnId="{B9BEF62C-7CB6-3A49-B586-E9D58BA94E16}">
      <dgm:prSet/>
      <dgm:spPr/>
      <dgm:t>
        <a:bodyPr/>
        <a:lstStyle/>
        <a:p>
          <a:endParaRPr lang="es-ES_tradnl"/>
        </a:p>
      </dgm:t>
    </dgm:pt>
    <dgm:pt modelId="{9119A802-66E8-5D49-9B99-F8F1BBC709BD}" type="pres">
      <dgm:prSet presAssocID="{EF00AA6E-5E05-2F4C-9AC3-8660885B785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9A9CBB34-12D8-9142-8897-C3FBDA30D7F1}" type="pres">
      <dgm:prSet presAssocID="{98165A39-A7BD-8E42-A5FF-CC527BE00F54}" presName="node" presStyleLbl="node1" presStyleIdx="0" presStyleCnt="2" custScaleY="188097" custLinFactNeighborX="-26" custLinFactNeighborY="8520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B47443E9-73E3-F34E-AFF2-055F840A9D42}" type="pres">
      <dgm:prSet presAssocID="{4FFA09D5-BF06-C246-806F-9DEBDCB68E3D}" presName="sibTrans" presStyleCnt="0"/>
      <dgm:spPr/>
      <dgm:t>
        <a:bodyPr/>
        <a:lstStyle/>
        <a:p>
          <a:endParaRPr lang="es-MX"/>
        </a:p>
      </dgm:t>
    </dgm:pt>
    <dgm:pt modelId="{26933AD2-00D7-3D47-9FF1-E2321E67C400}" type="pres">
      <dgm:prSet presAssocID="{C47A1BBD-2362-974F-8D16-F5BFB3ED6B6B}" presName="node" presStyleLbl="node1" presStyleIdx="1" presStyleCnt="2" custScaleY="189309" custLinFactNeighborX="26" custLinFactNeighborY="9522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B8B18469-60BA-B34E-888F-D8C5215B5CDC}" srcId="{C47A1BBD-2362-974F-8D16-F5BFB3ED6B6B}" destId="{285598E0-EF85-8B4A-865D-135E606A87A0}" srcOrd="2" destOrd="0" parTransId="{8AECDE38-24F5-404B-9B31-5BEB03DE90F9}" sibTransId="{0D4C1182-0FAC-CD4F-AC85-AFBA0CD8FF4A}"/>
    <dgm:cxn modelId="{0C813F65-A6FF-864F-AF67-388D853F49A3}" type="presOf" srcId="{3F8B3FF2-1779-424F-804D-DE65A4CF65B7}" destId="{26933AD2-00D7-3D47-9FF1-E2321E67C400}" srcOrd="0" destOrd="4" presId="urn:microsoft.com/office/officeart/2005/8/layout/default#1"/>
    <dgm:cxn modelId="{1A14885E-FD0F-9249-8D6A-651A0F4476DB}" srcId="{C47A1BBD-2362-974F-8D16-F5BFB3ED6B6B}" destId="{06FD297F-81D1-444C-8DB5-23EFC7B7F520}" srcOrd="0" destOrd="0" parTransId="{7DB2D488-D72A-1B42-949B-62C3B81D76EE}" sibTransId="{DDA9EE93-37C5-1742-A772-C19C63A7DBCD}"/>
    <dgm:cxn modelId="{43DD83E5-CBB2-D848-AD19-202B5A1F5F92}" type="presOf" srcId="{98165A39-A7BD-8E42-A5FF-CC527BE00F54}" destId="{9A9CBB34-12D8-9142-8897-C3FBDA30D7F1}" srcOrd="0" destOrd="0" presId="urn:microsoft.com/office/officeart/2005/8/layout/default#1"/>
    <dgm:cxn modelId="{ADA567BC-1C44-E847-A5B6-6EEDEC0E18D6}" type="presOf" srcId="{06FD297F-81D1-444C-8DB5-23EFC7B7F520}" destId="{26933AD2-00D7-3D47-9FF1-E2321E67C400}" srcOrd="0" destOrd="1" presId="urn:microsoft.com/office/officeart/2005/8/layout/default#1"/>
    <dgm:cxn modelId="{0234B58A-1A4C-4642-B1FC-7CC558834483}" type="presOf" srcId="{C47A1BBD-2362-974F-8D16-F5BFB3ED6B6B}" destId="{26933AD2-00D7-3D47-9FF1-E2321E67C400}" srcOrd="0" destOrd="0" presId="urn:microsoft.com/office/officeart/2005/8/layout/default#1"/>
    <dgm:cxn modelId="{31A582C1-42F8-3844-978F-87B4EA1A9E7A}" type="presOf" srcId="{285598E0-EF85-8B4A-865D-135E606A87A0}" destId="{26933AD2-00D7-3D47-9FF1-E2321E67C400}" srcOrd="0" destOrd="3" presId="urn:microsoft.com/office/officeart/2005/8/layout/default#1"/>
    <dgm:cxn modelId="{B9BEF62C-7CB6-3A49-B586-E9D58BA94E16}" srcId="{C47A1BBD-2362-974F-8D16-F5BFB3ED6B6B}" destId="{F1115A37-97CD-7E46-A5E9-A6D3B84E6C80}" srcOrd="1" destOrd="0" parTransId="{BEED2F77-EC97-EC4A-B712-F2AF3954C123}" sibTransId="{DF6C6624-124A-1E49-B27E-44B7FDCE23C8}"/>
    <dgm:cxn modelId="{8850131A-DCD2-6D4E-86B9-284CB5C99EC9}" srcId="{C47A1BBD-2362-974F-8D16-F5BFB3ED6B6B}" destId="{3F8B3FF2-1779-424F-804D-DE65A4CF65B7}" srcOrd="3" destOrd="0" parTransId="{887A6487-5A3A-974B-90C7-FEDB16CB8E4E}" sibTransId="{92BAB962-4B42-5648-A699-9BB637633F1D}"/>
    <dgm:cxn modelId="{49BB4EC6-DD41-F241-BAB0-5B7042363D5C}" type="presOf" srcId="{EF00AA6E-5E05-2F4C-9AC3-8660885B785C}" destId="{9119A802-66E8-5D49-9B99-F8F1BBC709BD}" srcOrd="0" destOrd="0" presId="urn:microsoft.com/office/officeart/2005/8/layout/default#1"/>
    <dgm:cxn modelId="{B4F4C911-AD1F-DA48-89B0-155ECC6D3E92}" srcId="{EF00AA6E-5E05-2F4C-9AC3-8660885B785C}" destId="{98165A39-A7BD-8E42-A5FF-CC527BE00F54}" srcOrd="0" destOrd="0" parTransId="{C634C910-F4C9-624B-8B5C-205E4D377CBF}" sibTransId="{4FFA09D5-BF06-C246-806F-9DEBDCB68E3D}"/>
    <dgm:cxn modelId="{3279546D-334A-FC46-88DC-2D56EB65FE37}" srcId="{EF00AA6E-5E05-2F4C-9AC3-8660885B785C}" destId="{C47A1BBD-2362-974F-8D16-F5BFB3ED6B6B}" srcOrd="1" destOrd="0" parTransId="{7C59FA4A-DAD8-0040-BDC7-13BFB04A4466}" sibTransId="{7F8149E9-F48D-9942-8E11-DB953578C4E3}"/>
    <dgm:cxn modelId="{7476B73B-4E29-9846-8EFA-A4CD2EC3360C}" type="presOf" srcId="{112532BB-86F2-1A45-A757-D067CE422A91}" destId="{9A9CBB34-12D8-9142-8897-C3FBDA30D7F1}" srcOrd="0" destOrd="1" presId="urn:microsoft.com/office/officeart/2005/8/layout/default#1"/>
    <dgm:cxn modelId="{874884CD-B4E1-B747-8FCF-EA04B5785BF7}" srcId="{98165A39-A7BD-8E42-A5FF-CC527BE00F54}" destId="{112532BB-86F2-1A45-A757-D067CE422A91}" srcOrd="0" destOrd="0" parTransId="{34A65C19-9221-3F47-8D0A-22C5188BF855}" sibTransId="{5257F26C-2A12-CE4F-9278-EB53F262179F}"/>
    <dgm:cxn modelId="{5B8383B2-D656-DA46-B578-86C4CDCEE1D4}" type="presOf" srcId="{F1115A37-97CD-7E46-A5E9-A6D3B84E6C80}" destId="{26933AD2-00D7-3D47-9FF1-E2321E67C400}" srcOrd="0" destOrd="2" presId="urn:microsoft.com/office/officeart/2005/8/layout/default#1"/>
    <dgm:cxn modelId="{823A624F-A129-9946-B086-987625FA4B74}" type="presParOf" srcId="{9119A802-66E8-5D49-9B99-F8F1BBC709BD}" destId="{9A9CBB34-12D8-9142-8897-C3FBDA30D7F1}" srcOrd="0" destOrd="0" presId="urn:microsoft.com/office/officeart/2005/8/layout/default#1"/>
    <dgm:cxn modelId="{7FECB408-49D8-4D47-B206-639517E4E6BA}" type="presParOf" srcId="{9119A802-66E8-5D49-9B99-F8F1BBC709BD}" destId="{B47443E9-73E3-F34E-AFF2-055F840A9D42}" srcOrd="1" destOrd="0" presId="urn:microsoft.com/office/officeart/2005/8/layout/default#1"/>
    <dgm:cxn modelId="{2FAC7AA7-8B7F-344E-9444-225EC95A103C}" type="presParOf" srcId="{9119A802-66E8-5D49-9B99-F8F1BBC709BD}" destId="{26933AD2-00D7-3D47-9FF1-E2321E67C400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CA49E4A-BFE4-F645-9713-CF9894EA00A1}" type="doc">
      <dgm:prSet loTypeId="urn:microsoft.com/office/officeart/2005/8/layout/arrow3" loCatId="relationship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s-ES_tradnl"/>
        </a:p>
      </dgm:t>
    </dgm:pt>
    <dgm:pt modelId="{C4C62D11-8E66-4B49-889A-4271C5F28720}">
      <dgm:prSet/>
      <dgm:spPr/>
      <dgm:t>
        <a:bodyPr/>
        <a:lstStyle/>
        <a:p>
          <a:pPr rtl="0"/>
          <a:r>
            <a:rPr lang="es-ES_tradnl" dirty="0" smtClean="0"/>
            <a:t>Conversión del FE de la moneda funcional a la de informe (entorno inflacionario)</a:t>
          </a:r>
          <a:endParaRPr lang="es-ES_tradnl" dirty="0"/>
        </a:p>
      </dgm:t>
    </dgm:pt>
    <dgm:pt modelId="{FA0E015C-963A-F04D-AD19-3942E1667C8A}" type="parTrans" cxnId="{103FA0EE-43F0-AD47-A0BF-D32D9B50AEFB}">
      <dgm:prSet/>
      <dgm:spPr/>
      <dgm:t>
        <a:bodyPr/>
        <a:lstStyle/>
        <a:p>
          <a:endParaRPr lang="es-ES_tradnl"/>
        </a:p>
      </dgm:t>
    </dgm:pt>
    <dgm:pt modelId="{96F41AA9-AB60-FC42-96DB-3CED51A69944}" type="sibTrans" cxnId="{103FA0EE-43F0-AD47-A0BF-D32D9B50AEFB}">
      <dgm:prSet/>
      <dgm:spPr/>
      <dgm:t>
        <a:bodyPr/>
        <a:lstStyle/>
        <a:p>
          <a:endParaRPr lang="es-ES_tradnl"/>
        </a:p>
      </dgm:t>
    </dgm:pt>
    <dgm:pt modelId="{1208B4C7-BA40-D640-A90F-5674A29CCCE7}">
      <dgm:prSet/>
      <dgm:spPr/>
      <dgm:t>
        <a:bodyPr/>
        <a:lstStyle/>
        <a:p>
          <a:pPr rtl="0"/>
          <a:r>
            <a:rPr lang="es-ES_tradnl" dirty="0" smtClean="0"/>
            <a:t>Conversión del FE de la moneda funcional a la de informe (entorno no inflacionario)</a:t>
          </a:r>
          <a:endParaRPr lang="es-ES_tradnl" dirty="0"/>
        </a:p>
      </dgm:t>
    </dgm:pt>
    <dgm:pt modelId="{66E2AFA7-30C7-9143-BBDB-8DDA141EE832}" type="parTrans" cxnId="{69D79079-5ACD-EA44-9328-FC661BC4C9C1}">
      <dgm:prSet/>
      <dgm:spPr/>
      <dgm:t>
        <a:bodyPr/>
        <a:lstStyle/>
        <a:p>
          <a:endParaRPr lang="es-ES_tradnl"/>
        </a:p>
      </dgm:t>
    </dgm:pt>
    <dgm:pt modelId="{005AB74C-C90B-9848-BA4C-3FCE8AEF1F74}" type="sibTrans" cxnId="{69D79079-5ACD-EA44-9328-FC661BC4C9C1}">
      <dgm:prSet/>
      <dgm:spPr/>
      <dgm:t>
        <a:bodyPr/>
        <a:lstStyle/>
        <a:p>
          <a:endParaRPr lang="es-ES_tradnl"/>
        </a:p>
      </dgm:t>
    </dgm:pt>
    <dgm:pt modelId="{C9547EFA-946E-6A47-A872-58A803981443}" type="pres">
      <dgm:prSet presAssocID="{FCA49E4A-BFE4-F645-9713-CF9894EA00A1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CB8CC7D7-D132-7747-A565-F842CDAFA622}" type="pres">
      <dgm:prSet presAssocID="{FCA49E4A-BFE4-F645-9713-CF9894EA00A1}" presName="divider" presStyleLbl="fgShp" presStyleIdx="0" presStyleCnt="1"/>
      <dgm:spPr/>
      <dgm:t>
        <a:bodyPr/>
        <a:lstStyle/>
        <a:p>
          <a:endParaRPr lang="es-MX"/>
        </a:p>
      </dgm:t>
    </dgm:pt>
    <dgm:pt modelId="{F4032A9B-0CA3-5044-91B0-0AD578299425}" type="pres">
      <dgm:prSet presAssocID="{C4C62D11-8E66-4B49-889A-4271C5F28720}" presName="downArrow" presStyleLbl="node1" presStyleIdx="0" presStyleCnt="2"/>
      <dgm:spPr/>
      <dgm:t>
        <a:bodyPr/>
        <a:lstStyle/>
        <a:p>
          <a:endParaRPr lang="es-MX"/>
        </a:p>
      </dgm:t>
    </dgm:pt>
    <dgm:pt modelId="{C464B282-FA35-CF45-8123-E9D58A04A1BC}" type="pres">
      <dgm:prSet presAssocID="{C4C62D11-8E66-4B49-889A-4271C5F28720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033664F3-1309-E940-842B-8C9E1DEB7C9E}" type="pres">
      <dgm:prSet presAssocID="{1208B4C7-BA40-D640-A90F-5674A29CCCE7}" presName="upArrow" presStyleLbl="node1" presStyleIdx="1" presStyleCnt="2"/>
      <dgm:spPr/>
      <dgm:t>
        <a:bodyPr/>
        <a:lstStyle/>
        <a:p>
          <a:endParaRPr lang="es-MX"/>
        </a:p>
      </dgm:t>
    </dgm:pt>
    <dgm:pt modelId="{01A9AD9F-A7DE-614F-9710-A6FEB3DCF661}" type="pres">
      <dgm:prSet presAssocID="{1208B4C7-BA40-D640-A90F-5674A29CCCE7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BA87FE2F-7088-3B4B-8368-382B5730B423}" type="presOf" srcId="{C4C62D11-8E66-4B49-889A-4271C5F28720}" destId="{C464B282-FA35-CF45-8123-E9D58A04A1BC}" srcOrd="0" destOrd="0" presId="urn:microsoft.com/office/officeart/2005/8/layout/arrow3"/>
    <dgm:cxn modelId="{F4B69F45-DED5-984B-983A-2BCE43CFC0B6}" type="presOf" srcId="{1208B4C7-BA40-D640-A90F-5674A29CCCE7}" destId="{01A9AD9F-A7DE-614F-9710-A6FEB3DCF661}" srcOrd="0" destOrd="0" presId="urn:microsoft.com/office/officeart/2005/8/layout/arrow3"/>
    <dgm:cxn modelId="{69D79079-5ACD-EA44-9328-FC661BC4C9C1}" srcId="{FCA49E4A-BFE4-F645-9713-CF9894EA00A1}" destId="{1208B4C7-BA40-D640-A90F-5674A29CCCE7}" srcOrd="1" destOrd="0" parTransId="{66E2AFA7-30C7-9143-BBDB-8DDA141EE832}" sibTransId="{005AB74C-C90B-9848-BA4C-3FCE8AEF1F74}"/>
    <dgm:cxn modelId="{103FA0EE-43F0-AD47-A0BF-D32D9B50AEFB}" srcId="{FCA49E4A-BFE4-F645-9713-CF9894EA00A1}" destId="{C4C62D11-8E66-4B49-889A-4271C5F28720}" srcOrd="0" destOrd="0" parTransId="{FA0E015C-963A-F04D-AD19-3942E1667C8A}" sibTransId="{96F41AA9-AB60-FC42-96DB-3CED51A69944}"/>
    <dgm:cxn modelId="{6A32A0FC-73A8-7748-AEAD-F871580C51E7}" type="presOf" srcId="{FCA49E4A-BFE4-F645-9713-CF9894EA00A1}" destId="{C9547EFA-946E-6A47-A872-58A803981443}" srcOrd="0" destOrd="0" presId="urn:microsoft.com/office/officeart/2005/8/layout/arrow3"/>
    <dgm:cxn modelId="{F2540B9B-271F-D248-8B47-73499C1FB559}" type="presParOf" srcId="{C9547EFA-946E-6A47-A872-58A803981443}" destId="{CB8CC7D7-D132-7747-A565-F842CDAFA622}" srcOrd="0" destOrd="0" presId="urn:microsoft.com/office/officeart/2005/8/layout/arrow3"/>
    <dgm:cxn modelId="{2A3A7281-85BA-A047-9B47-2C3327398E93}" type="presParOf" srcId="{C9547EFA-946E-6A47-A872-58A803981443}" destId="{F4032A9B-0CA3-5044-91B0-0AD578299425}" srcOrd="1" destOrd="0" presId="urn:microsoft.com/office/officeart/2005/8/layout/arrow3"/>
    <dgm:cxn modelId="{56309F81-49C1-2F4E-A6AA-42B7EB5D22DD}" type="presParOf" srcId="{C9547EFA-946E-6A47-A872-58A803981443}" destId="{C464B282-FA35-CF45-8123-E9D58A04A1BC}" srcOrd="2" destOrd="0" presId="urn:microsoft.com/office/officeart/2005/8/layout/arrow3"/>
    <dgm:cxn modelId="{F5649003-84E2-D34E-90D5-C9E2B6583AA1}" type="presParOf" srcId="{C9547EFA-946E-6A47-A872-58A803981443}" destId="{033664F3-1309-E940-842B-8C9E1DEB7C9E}" srcOrd="3" destOrd="0" presId="urn:microsoft.com/office/officeart/2005/8/layout/arrow3"/>
    <dgm:cxn modelId="{22E97C81-C98B-0641-A0BA-CA473524846E}" type="presParOf" srcId="{C9547EFA-946E-6A47-A872-58A803981443}" destId="{01A9AD9F-A7DE-614F-9710-A6FEB3DCF661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344BFE0-4765-3347-8666-02B7ADF6D6C2}" type="doc">
      <dgm:prSet loTypeId="urn:microsoft.com/office/officeart/2005/8/layout/hierarchy5" loCatId="hierarchy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s-ES_tradnl"/>
        </a:p>
      </dgm:t>
    </dgm:pt>
    <dgm:pt modelId="{61E95625-A58B-5B4B-8F4B-6727DAF75B1E}">
      <dgm:prSet phldrT="[Texto]" custT="1"/>
      <dgm:spPr/>
      <dgm:t>
        <a:bodyPr/>
        <a:lstStyle/>
        <a:p>
          <a:r>
            <a:rPr lang="es-ES_tradnl" sz="2400" b="1" dirty="0" smtClean="0"/>
            <a:t>Notas a los estados financieros</a:t>
          </a:r>
          <a:endParaRPr lang="es-ES_tradnl" sz="2400" b="1" dirty="0"/>
        </a:p>
      </dgm:t>
    </dgm:pt>
    <dgm:pt modelId="{74012987-150B-0840-874E-EBC9305039CE}" type="parTrans" cxnId="{3F585013-94FC-404A-8AA5-52E6D9C3D8F7}">
      <dgm:prSet/>
      <dgm:spPr/>
      <dgm:t>
        <a:bodyPr/>
        <a:lstStyle/>
        <a:p>
          <a:endParaRPr lang="es-ES_tradnl"/>
        </a:p>
      </dgm:t>
    </dgm:pt>
    <dgm:pt modelId="{6CEC1405-FC49-ED40-8370-A32E073FD652}" type="sibTrans" cxnId="{3F585013-94FC-404A-8AA5-52E6D9C3D8F7}">
      <dgm:prSet/>
      <dgm:spPr/>
      <dgm:t>
        <a:bodyPr/>
        <a:lstStyle/>
        <a:p>
          <a:endParaRPr lang="es-ES_tradnl"/>
        </a:p>
      </dgm:t>
    </dgm:pt>
    <dgm:pt modelId="{F51CDFFD-679E-874D-A4DD-8E5247067C14}">
      <dgm:prSet phldrT="[Texto]"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Flujos totales de los impuestos cuando se quede segregado en distintos grupos de actividades</a:t>
          </a:r>
          <a:endParaRPr lang="es-ES_tradnl" dirty="0">
            <a:solidFill>
              <a:schemeClr val="tx1"/>
            </a:solidFill>
          </a:endParaRPr>
        </a:p>
      </dgm:t>
    </dgm:pt>
    <dgm:pt modelId="{E8F43291-5D87-704C-8288-5DBCA59567DC}" type="parTrans" cxnId="{980DABC5-CBAD-BB45-8651-3B77BB652EDB}">
      <dgm:prSet/>
      <dgm:spPr/>
      <dgm:t>
        <a:bodyPr/>
        <a:lstStyle/>
        <a:p>
          <a:endParaRPr lang="es-ES_tradnl" dirty="0"/>
        </a:p>
      </dgm:t>
    </dgm:pt>
    <dgm:pt modelId="{5C529C02-60C6-A24A-B521-BD095DDBA66B}" type="sibTrans" cxnId="{980DABC5-CBAD-BB45-8651-3B77BB652EDB}">
      <dgm:prSet/>
      <dgm:spPr/>
      <dgm:t>
        <a:bodyPr/>
        <a:lstStyle/>
        <a:p>
          <a:endParaRPr lang="es-ES_tradnl"/>
        </a:p>
      </dgm:t>
    </dgm:pt>
    <dgm:pt modelId="{3833BA59-784A-AD45-A4DA-CA00D6BE3D60}">
      <dgm:prSet phldrT="[Texto]"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Importe de prestamos no utilizados y restricciones</a:t>
          </a:r>
          <a:endParaRPr lang="es-ES_tradnl" dirty="0">
            <a:solidFill>
              <a:schemeClr val="tx1"/>
            </a:solidFill>
          </a:endParaRPr>
        </a:p>
      </dgm:t>
    </dgm:pt>
    <dgm:pt modelId="{6DCCE217-98A0-DF48-8F0A-46FB45CA28AF}" type="parTrans" cxnId="{76BA5F76-09F8-6E43-9B38-ED5BECE22F55}">
      <dgm:prSet/>
      <dgm:spPr/>
      <dgm:t>
        <a:bodyPr/>
        <a:lstStyle/>
        <a:p>
          <a:endParaRPr lang="es-ES_tradnl" dirty="0"/>
        </a:p>
      </dgm:t>
    </dgm:pt>
    <dgm:pt modelId="{A4E0C51D-3C4A-624F-9410-9DCE9C641731}" type="sibTrans" cxnId="{76BA5F76-09F8-6E43-9B38-ED5BECE22F55}">
      <dgm:prSet/>
      <dgm:spPr/>
      <dgm:t>
        <a:bodyPr/>
        <a:lstStyle/>
        <a:p>
          <a:endParaRPr lang="es-ES_tradnl"/>
        </a:p>
      </dgm:t>
    </dgm:pt>
    <dgm:pt modelId="{DDE8E381-E36B-AB49-961B-BDC82E010410}">
      <dgm:prSet phldrT="[Texto]"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Operaciones relevantes que no requirieron de efectivo</a:t>
          </a:r>
          <a:endParaRPr lang="es-ES_tradnl" dirty="0">
            <a:solidFill>
              <a:schemeClr val="tx1"/>
            </a:solidFill>
          </a:endParaRPr>
        </a:p>
      </dgm:t>
    </dgm:pt>
    <dgm:pt modelId="{0F37C16A-19E1-C44E-99C1-208757B04A08}" type="parTrans" cxnId="{51980CA4-3C52-C44F-A6DF-F2F04B995DBD}">
      <dgm:prSet/>
      <dgm:spPr/>
      <dgm:t>
        <a:bodyPr/>
        <a:lstStyle/>
        <a:p>
          <a:endParaRPr lang="es-ES_tradnl" dirty="0"/>
        </a:p>
      </dgm:t>
    </dgm:pt>
    <dgm:pt modelId="{95A9CD4A-C520-2A4A-930C-753ED56A531D}" type="sibTrans" cxnId="{51980CA4-3C52-C44F-A6DF-F2F04B995DBD}">
      <dgm:prSet/>
      <dgm:spPr/>
      <dgm:t>
        <a:bodyPr/>
        <a:lstStyle/>
        <a:p>
          <a:endParaRPr lang="es-ES_tradnl"/>
        </a:p>
      </dgm:t>
    </dgm:pt>
    <dgm:pt modelId="{DD76C639-A9CC-2B45-BEDF-726DB1636538}">
      <dgm:prSet phldrT="[Texto]"/>
      <dgm:spPr/>
      <dgm:t>
        <a:bodyPr/>
        <a:lstStyle/>
        <a:p>
          <a:r>
            <a:rPr lang="es-ES_tradnl" dirty="0" smtClean="0">
              <a:solidFill>
                <a:schemeClr val="tx1"/>
              </a:solidFill>
            </a:rPr>
            <a:t>Importe que representa excedente para futuras inversiones o pagos de financiamientos</a:t>
          </a:r>
          <a:endParaRPr lang="es-ES_tradnl" dirty="0">
            <a:solidFill>
              <a:schemeClr val="tx1"/>
            </a:solidFill>
          </a:endParaRPr>
        </a:p>
      </dgm:t>
    </dgm:pt>
    <dgm:pt modelId="{544615FE-9E09-1146-9515-0A7841668079}" type="parTrans" cxnId="{DDC08292-C155-A641-8A37-4A8CE86F6097}">
      <dgm:prSet/>
      <dgm:spPr/>
      <dgm:t>
        <a:bodyPr/>
        <a:lstStyle/>
        <a:p>
          <a:endParaRPr lang="es-ES_tradnl" dirty="0"/>
        </a:p>
      </dgm:t>
    </dgm:pt>
    <dgm:pt modelId="{3A16DDC4-EACC-9742-AD9B-700283B66893}" type="sibTrans" cxnId="{DDC08292-C155-A641-8A37-4A8CE86F6097}">
      <dgm:prSet/>
      <dgm:spPr/>
      <dgm:t>
        <a:bodyPr/>
        <a:lstStyle/>
        <a:p>
          <a:endParaRPr lang="es-ES_tradnl"/>
        </a:p>
      </dgm:t>
    </dgm:pt>
    <dgm:pt modelId="{0B883005-7061-BC4A-8B5D-1C47F042BCD7}" type="pres">
      <dgm:prSet presAssocID="{A344BFE0-4765-3347-8666-02B7ADF6D6C2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DA24417A-6D70-264D-BA15-E62B892ECCFF}" type="pres">
      <dgm:prSet presAssocID="{A344BFE0-4765-3347-8666-02B7ADF6D6C2}" presName="hierFlow" presStyleCnt="0"/>
      <dgm:spPr/>
      <dgm:t>
        <a:bodyPr/>
        <a:lstStyle/>
        <a:p>
          <a:endParaRPr lang="es-MX"/>
        </a:p>
      </dgm:t>
    </dgm:pt>
    <dgm:pt modelId="{2186F651-7B9A-6441-A92F-3FBCE1C8A562}" type="pres">
      <dgm:prSet presAssocID="{A344BFE0-4765-3347-8666-02B7ADF6D6C2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es-MX"/>
        </a:p>
      </dgm:t>
    </dgm:pt>
    <dgm:pt modelId="{211FD5F7-F6FB-D449-9809-0B7413FC451D}" type="pres">
      <dgm:prSet presAssocID="{61E95625-A58B-5B4B-8F4B-6727DAF75B1E}" presName="Name17" presStyleCnt="0"/>
      <dgm:spPr/>
      <dgm:t>
        <a:bodyPr/>
        <a:lstStyle/>
        <a:p>
          <a:endParaRPr lang="es-MX"/>
        </a:p>
      </dgm:t>
    </dgm:pt>
    <dgm:pt modelId="{D7AF7027-43E7-104C-8595-F863F089E3C0}" type="pres">
      <dgm:prSet presAssocID="{61E95625-A58B-5B4B-8F4B-6727DAF75B1E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68B824EF-9A48-8944-BE97-5331A6F727FC}" type="pres">
      <dgm:prSet presAssocID="{61E95625-A58B-5B4B-8F4B-6727DAF75B1E}" presName="hierChild2" presStyleCnt="0"/>
      <dgm:spPr/>
      <dgm:t>
        <a:bodyPr/>
        <a:lstStyle/>
        <a:p>
          <a:endParaRPr lang="es-MX"/>
        </a:p>
      </dgm:t>
    </dgm:pt>
    <dgm:pt modelId="{89579E57-2E9A-C341-88A1-F3F2E63452C5}" type="pres">
      <dgm:prSet presAssocID="{E8F43291-5D87-704C-8288-5DBCA59567DC}" presName="Name25" presStyleLbl="parChTrans1D2" presStyleIdx="0" presStyleCnt="4"/>
      <dgm:spPr/>
      <dgm:t>
        <a:bodyPr/>
        <a:lstStyle/>
        <a:p>
          <a:endParaRPr lang="es-MX"/>
        </a:p>
      </dgm:t>
    </dgm:pt>
    <dgm:pt modelId="{777E9275-E922-5343-A154-67F7FAF44611}" type="pres">
      <dgm:prSet presAssocID="{E8F43291-5D87-704C-8288-5DBCA59567DC}" presName="connTx" presStyleLbl="parChTrans1D2" presStyleIdx="0" presStyleCnt="4"/>
      <dgm:spPr/>
      <dgm:t>
        <a:bodyPr/>
        <a:lstStyle/>
        <a:p>
          <a:endParaRPr lang="es-MX"/>
        </a:p>
      </dgm:t>
    </dgm:pt>
    <dgm:pt modelId="{409466CE-FF94-2D4E-B93F-851B6EB5C17D}" type="pres">
      <dgm:prSet presAssocID="{F51CDFFD-679E-874D-A4DD-8E5247067C14}" presName="Name30" presStyleCnt="0"/>
      <dgm:spPr/>
      <dgm:t>
        <a:bodyPr/>
        <a:lstStyle/>
        <a:p>
          <a:endParaRPr lang="es-MX"/>
        </a:p>
      </dgm:t>
    </dgm:pt>
    <dgm:pt modelId="{C6097DBE-FA55-894F-82EF-FB37491661AC}" type="pres">
      <dgm:prSet presAssocID="{F51CDFFD-679E-874D-A4DD-8E5247067C14}" presName="level2Shape" presStyleLbl="node2" presStyleIdx="0" presStyleCnt="4"/>
      <dgm:spPr/>
      <dgm:t>
        <a:bodyPr/>
        <a:lstStyle/>
        <a:p>
          <a:endParaRPr lang="es-MX"/>
        </a:p>
      </dgm:t>
    </dgm:pt>
    <dgm:pt modelId="{E4A30029-4EBF-074C-9088-36C4E58BD229}" type="pres">
      <dgm:prSet presAssocID="{F51CDFFD-679E-874D-A4DD-8E5247067C14}" presName="hierChild3" presStyleCnt="0"/>
      <dgm:spPr/>
      <dgm:t>
        <a:bodyPr/>
        <a:lstStyle/>
        <a:p>
          <a:endParaRPr lang="es-MX"/>
        </a:p>
      </dgm:t>
    </dgm:pt>
    <dgm:pt modelId="{C5E280DF-E1BA-4047-8145-3A74CC346900}" type="pres">
      <dgm:prSet presAssocID="{6DCCE217-98A0-DF48-8F0A-46FB45CA28AF}" presName="Name25" presStyleLbl="parChTrans1D2" presStyleIdx="1" presStyleCnt="4"/>
      <dgm:spPr/>
      <dgm:t>
        <a:bodyPr/>
        <a:lstStyle/>
        <a:p>
          <a:endParaRPr lang="es-MX"/>
        </a:p>
      </dgm:t>
    </dgm:pt>
    <dgm:pt modelId="{982D579A-2563-D247-94D7-41B1AC7D86EE}" type="pres">
      <dgm:prSet presAssocID="{6DCCE217-98A0-DF48-8F0A-46FB45CA28AF}" presName="connTx" presStyleLbl="parChTrans1D2" presStyleIdx="1" presStyleCnt="4"/>
      <dgm:spPr/>
      <dgm:t>
        <a:bodyPr/>
        <a:lstStyle/>
        <a:p>
          <a:endParaRPr lang="es-MX"/>
        </a:p>
      </dgm:t>
    </dgm:pt>
    <dgm:pt modelId="{F769C3FC-35FC-494E-8784-3BEEEED33C94}" type="pres">
      <dgm:prSet presAssocID="{3833BA59-784A-AD45-A4DA-CA00D6BE3D60}" presName="Name30" presStyleCnt="0"/>
      <dgm:spPr/>
      <dgm:t>
        <a:bodyPr/>
        <a:lstStyle/>
        <a:p>
          <a:endParaRPr lang="es-MX"/>
        </a:p>
      </dgm:t>
    </dgm:pt>
    <dgm:pt modelId="{F3D941B4-48AB-E342-A012-019ADC228537}" type="pres">
      <dgm:prSet presAssocID="{3833BA59-784A-AD45-A4DA-CA00D6BE3D60}" presName="level2Shape" presStyleLbl="node2" presStyleIdx="1" presStyleCnt="4"/>
      <dgm:spPr/>
      <dgm:t>
        <a:bodyPr/>
        <a:lstStyle/>
        <a:p>
          <a:endParaRPr lang="es-MX"/>
        </a:p>
      </dgm:t>
    </dgm:pt>
    <dgm:pt modelId="{129E6F26-744C-3148-8BA9-4E1A0A3CE438}" type="pres">
      <dgm:prSet presAssocID="{3833BA59-784A-AD45-A4DA-CA00D6BE3D60}" presName="hierChild3" presStyleCnt="0"/>
      <dgm:spPr/>
      <dgm:t>
        <a:bodyPr/>
        <a:lstStyle/>
        <a:p>
          <a:endParaRPr lang="es-MX"/>
        </a:p>
      </dgm:t>
    </dgm:pt>
    <dgm:pt modelId="{7F755248-2DD6-C348-B1A1-0DDC3C11C88D}" type="pres">
      <dgm:prSet presAssocID="{0F37C16A-19E1-C44E-99C1-208757B04A08}" presName="Name25" presStyleLbl="parChTrans1D2" presStyleIdx="2" presStyleCnt="4"/>
      <dgm:spPr/>
      <dgm:t>
        <a:bodyPr/>
        <a:lstStyle/>
        <a:p>
          <a:endParaRPr lang="es-MX"/>
        </a:p>
      </dgm:t>
    </dgm:pt>
    <dgm:pt modelId="{5D89AECD-0534-F642-AC52-410996498BC2}" type="pres">
      <dgm:prSet presAssocID="{0F37C16A-19E1-C44E-99C1-208757B04A08}" presName="connTx" presStyleLbl="parChTrans1D2" presStyleIdx="2" presStyleCnt="4"/>
      <dgm:spPr/>
      <dgm:t>
        <a:bodyPr/>
        <a:lstStyle/>
        <a:p>
          <a:endParaRPr lang="es-MX"/>
        </a:p>
      </dgm:t>
    </dgm:pt>
    <dgm:pt modelId="{A832FA33-2377-CD43-A259-5B58FF13E715}" type="pres">
      <dgm:prSet presAssocID="{DDE8E381-E36B-AB49-961B-BDC82E010410}" presName="Name30" presStyleCnt="0"/>
      <dgm:spPr/>
      <dgm:t>
        <a:bodyPr/>
        <a:lstStyle/>
        <a:p>
          <a:endParaRPr lang="es-MX"/>
        </a:p>
      </dgm:t>
    </dgm:pt>
    <dgm:pt modelId="{D6753FCF-CD33-AF45-9FD7-23A26DD00B09}" type="pres">
      <dgm:prSet presAssocID="{DDE8E381-E36B-AB49-961B-BDC82E010410}" presName="level2Shape" presStyleLbl="node2" presStyleIdx="2" presStyleCnt="4"/>
      <dgm:spPr/>
      <dgm:t>
        <a:bodyPr/>
        <a:lstStyle/>
        <a:p>
          <a:endParaRPr lang="es-MX"/>
        </a:p>
      </dgm:t>
    </dgm:pt>
    <dgm:pt modelId="{3443E622-CADA-C44B-88F3-B3026D503275}" type="pres">
      <dgm:prSet presAssocID="{DDE8E381-E36B-AB49-961B-BDC82E010410}" presName="hierChild3" presStyleCnt="0"/>
      <dgm:spPr/>
      <dgm:t>
        <a:bodyPr/>
        <a:lstStyle/>
        <a:p>
          <a:endParaRPr lang="es-MX"/>
        </a:p>
      </dgm:t>
    </dgm:pt>
    <dgm:pt modelId="{F1096CC8-2091-904C-BF93-63DEAD1E2167}" type="pres">
      <dgm:prSet presAssocID="{544615FE-9E09-1146-9515-0A7841668079}" presName="Name25" presStyleLbl="parChTrans1D2" presStyleIdx="3" presStyleCnt="4"/>
      <dgm:spPr/>
      <dgm:t>
        <a:bodyPr/>
        <a:lstStyle/>
        <a:p>
          <a:endParaRPr lang="es-MX"/>
        </a:p>
      </dgm:t>
    </dgm:pt>
    <dgm:pt modelId="{3EB170C2-BCDF-4048-9FAF-898129D54692}" type="pres">
      <dgm:prSet presAssocID="{544615FE-9E09-1146-9515-0A7841668079}" presName="connTx" presStyleLbl="parChTrans1D2" presStyleIdx="3" presStyleCnt="4"/>
      <dgm:spPr/>
      <dgm:t>
        <a:bodyPr/>
        <a:lstStyle/>
        <a:p>
          <a:endParaRPr lang="es-MX"/>
        </a:p>
      </dgm:t>
    </dgm:pt>
    <dgm:pt modelId="{74227A53-A158-A541-9142-DBD18F62A492}" type="pres">
      <dgm:prSet presAssocID="{DD76C639-A9CC-2B45-BEDF-726DB1636538}" presName="Name30" presStyleCnt="0"/>
      <dgm:spPr/>
      <dgm:t>
        <a:bodyPr/>
        <a:lstStyle/>
        <a:p>
          <a:endParaRPr lang="es-MX"/>
        </a:p>
      </dgm:t>
    </dgm:pt>
    <dgm:pt modelId="{18DA093C-AFD9-D143-9591-93309F16A8CF}" type="pres">
      <dgm:prSet presAssocID="{DD76C639-A9CC-2B45-BEDF-726DB1636538}" presName="level2Shape" presStyleLbl="node2" presStyleIdx="3" presStyleCnt="4"/>
      <dgm:spPr/>
      <dgm:t>
        <a:bodyPr/>
        <a:lstStyle/>
        <a:p>
          <a:endParaRPr lang="es-MX"/>
        </a:p>
      </dgm:t>
    </dgm:pt>
    <dgm:pt modelId="{50AAFB39-F876-1E4A-BB3D-D3BE7A1C14BB}" type="pres">
      <dgm:prSet presAssocID="{DD76C639-A9CC-2B45-BEDF-726DB1636538}" presName="hierChild3" presStyleCnt="0"/>
      <dgm:spPr/>
      <dgm:t>
        <a:bodyPr/>
        <a:lstStyle/>
        <a:p>
          <a:endParaRPr lang="es-MX"/>
        </a:p>
      </dgm:t>
    </dgm:pt>
    <dgm:pt modelId="{E4999582-79BD-8D4C-9EE9-5DFED1E1409B}" type="pres">
      <dgm:prSet presAssocID="{A344BFE0-4765-3347-8666-02B7ADF6D6C2}" presName="bgShapesFlow" presStyleCnt="0"/>
      <dgm:spPr/>
      <dgm:t>
        <a:bodyPr/>
        <a:lstStyle/>
        <a:p>
          <a:endParaRPr lang="es-MX"/>
        </a:p>
      </dgm:t>
    </dgm:pt>
  </dgm:ptLst>
  <dgm:cxnLst>
    <dgm:cxn modelId="{52F23FB6-F114-9842-A09E-B31C3997A30E}" type="presOf" srcId="{544615FE-9E09-1146-9515-0A7841668079}" destId="{3EB170C2-BCDF-4048-9FAF-898129D54692}" srcOrd="1" destOrd="0" presId="urn:microsoft.com/office/officeart/2005/8/layout/hierarchy5"/>
    <dgm:cxn modelId="{3F585013-94FC-404A-8AA5-52E6D9C3D8F7}" srcId="{A344BFE0-4765-3347-8666-02B7ADF6D6C2}" destId="{61E95625-A58B-5B4B-8F4B-6727DAF75B1E}" srcOrd="0" destOrd="0" parTransId="{74012987-150B-0840-874E-EBC9305039CE}" sibTransId="{6CEC1405-FC49-ED40-8370-A32E073FD652}"/>
    <dgm:cxn modelId="{51980CA4-3C52-C44F-A6DF-F2F04B995DBD}" srcId="{61E95625-A58B-5B4B-8F4B-6727DAF75B1E}" destId="{DDE8E381-E36B-AB49-961B-BDC82E010410}" srcOrd="2" destOrd="0" parTransId="{0F37C16A-19E1-C44E-99C1-208757B04A08}" sibTransId="{95A9CD4A-C520-2A4A-930C-753ED56A531D}"/>
    <dgm:cxn modelId="{8377D57B-F754-7340-BC8E-EC6D1A8AF4E8}" type="presOf" srcId="{3833BA59-784A-AD45-A4DA-CA00D6BE3D60}" destId="{F3D941B4-48AB-E342-A012-019ADC228537}" srcOrd="0" destOrd="0" presId="urn:microsoft.com/office/officeart/2005/8/layout/hierarchy5"/>
    <dgm:cxn modelId="{7D8366D3-98A3-DA46-AD88-484EEFD8970F}" type="presOf" srcId="{0F37C16A-19E1-C44E-99C1-208757B04A08}" destId="{7F755248-2DD6-C348-B1A1-0DDC3C11C88D}" srcOrd="0" destOrd="0" presId="urn:microsoft.com/office/officeart/2005/8/layout/hierarchy5"/>
    <dgm:cxn modelId="{8F7E4DB7-3364-874F-93F7-9074794911E5}" type="presOf" srcId="{DD76C639-A9CC-2B45-BEDF-726DB1636538}" destId="{18DA093C-AFD9-D143-9591-93309F16A8CF}" srcOrd="0" destOrd="0" presId="urn:microsoft.com/office/officeart/2005/8/layout/hierarchy5"/>
    <dgm:cxn modelId="{810A7CDE-1017-954D-9C58-0AC16651EFFE}" type="presOf" srcId="{0F37C16A-19E1-C44E-99C1-208757B04A08}" destId="{5D89AECD-0534-F642-AC52-410996498BC2}" srcOrd="1" destOrd="0" presId="urn:microsoft.com/office/officeart/2005/8/layout/hierarchy5"/>
    <dgm:cxn modelId="{30B7FC24-390B-F541-B07F-88F682550E42}" type="presOf" srcId="{6DCCE217-98A0-DF48-8F0A-46FB45CA28AF}" destId="{982D579A-2563-D247-94D7-41B1AC7D86EE}" srcOrd="1" destOrd="0" presId="urn:microsoft.com/office/officeart/2005/8/layout/hierarchy5"/>
    <dgm:cxn modelId="{980DABC5-CBAD-BB45-8651-3B77BB652EDB}" srcId="{61E95625-A58B-5B4B-8F4B-6727DAF75B1E}" destId="{F51CDFFD-679E-874D-A4DD-8E5247067C14}" srcOrd="0" destOrd="0" parTransId="{E8F43291-5D87-704C-8288-5DBCA59567DC}" sibTransId="{5C529C02-60C6-A24A-B521-BD095DDBA66B}"/>
    <dgm:cxn modelId="{7E305D1A-D02C-3A44-ADBB-15007AB872A3}" type="presOf" srcId="{E8F43291-5D87-704C-8288-5DBCA59567DC}" destId="{777E9275-E922-5343-A154-67F7FAF44611}" srcOrd="1" destOrd="0" presId="urn:microsoft.com/office/officeart/2005/8/layout/hierarchy5"/>
    <dgm:cxn modelId="{11AE685B-852D-E64D-96E1-8B297041E341}" type="presOf" srcId="{E8F43291-5D87-704C-8288-5DBCA59567DC}" destId="{89579E57-2E9A-C341-88A1-F3F2E63452C5}" srcOrd="0" destOrd="0" presId="urn:microsoft.com/office/officeart/2005/8/layout/hierarchy5"/>
    <dgm:cxn modelId="{0ABAD1A8-248E-EF4D-BE08-507712317547}" type="presOf" srcId="{DDE8E381-E36B-AB49-961B-BDC82E010410}" destId="{D6753FCF-CD33-AF45-9FD7-23A26DD00B09}" srcOrd="0" destOrd="0" presId="urn:microsoft.com/office/officeart/2005/8/layout/hierarchy5"/>
    <dgm:cxn modelId="{811BBAA9-1214-324A-8D11-137483DC74B5}" type="presOf" srcId="{61E95625-A58B-5B4B-8F4B-6727DAF75B1E}" destId="{D7AF7027-43E7-104C-8595-F863F089E3C0}" srcOrd="0" destOrd="0" presId="urn:microsoft.com/office/officeart/2005/8/layout/hierarchy5"/>
    <dgm:cxn modelId="{A7EB7CA9-6CFB-8144-8CE2-4448F5AE5C74}" type="presOf" srcId="{A344BFE0-4765-3347-8666-02B7ADF6D6C2}" destId="{0B883005-7061-BC4A-8B5D-1C47F042BCD7}" srcOrd="0" destOrd="0" presId="urn:microsoft.com/office/officeart/2005/8/layout/hierarchy5"/>
    <dgm:cxn modelId="{32C9DBE4-A06D-2D41-99D3-61ECEE571F4D}" type="presOf" srcId="{544615FE-9E09-1146-9515-0A7841668079}" destId="{F1096CC8-2091-904C-BF93-63DEAD1E2167}" srcOrd="0" destOrd="0" presId="urn:microsoft.com/office/officeart/2005/8/layout/hierarchy5"/>
    <dgm:cxn modelId="{76BA5F76-09F8-6E43-9B38-ED5BECE22F55}" srcId="{61E95625-A58B-5B4B-8F4B-6727DAF75B1E}" destId="{3833BA59-784A-AD45-A4DA-CA00D6BE3D60}" srcOrd="1" destOrd="0" parTransId="{6DCCE217-98A0-DF48-8F0A-46FB45CA28AF}" sibTransId="{A4E0C51D-3C4A-624F-9410-9DCE9C641731}"/>
    <dgm:cxn modelId="{37E4CC66-8F59-1741-B9F7-7642EDABAFF4}" type="presOf" srcId="{F51CDFFD-679E-874D-A4DD-8E5247067C14}" destId="{C6097DBE-FA55-894F-82EF-FB37491661AC}" srcOrd="0" destOrd="0" presId="urn:microsoft.com/office/officeart/2005/8/layout/hierarchy5"/>
    <dgm:cxn modelId="{DDC08292-C155-A641-8A37-4A8CE86F6097}" srcId="{61E95625-A58B-5B4B-8F4B-6727DAF75B1E}" destId="{DD76C639-A9CC-2B45-BEDF-726DB1636538}" srcOrd="3" destOrd="0" parTransId="{544615FE-9E09-1146-9515-0A7841668079}" sibTransId="{3A16DDC4-EACC-9742-AD9B-700283B66893}"/>
    <dgm:cxn modelId="{E73B35C9-20B3-684F-89BF-6DD4E9D2C666}" type="presOf" srcId="{6DCCE217-98A0-DF48-8F0A-46FB45CA28AF}" destId="{C5E280DF-E1BA-4047-8145-3A74CC346900}" srcOrd="0" destOrd="0" presId="urn:microsoft.com/office/officeart/2005/8/layout/hierarchy5"/>
    <dgm:cxn modelId="{6C750264-4949-7448-961E-C592A88D6791}" type="presParOf" srcId="{0B883005-7061-BC4A-8B5D-1C47F042BCD7}" destId="{DA24417A-6D70-264D-BA15-E62B892ECCFF}" srcOrd="0" destOrd="0" presId="urn:microsoft.com/office/officeart/2005/8/layout/hierarchy5"/>
    <dgm:cxn modelId="{568D1962-53B3-7540-9095-483BCD570106}" type="presParOf" srcId="{DA24417A-6D70-264D-BA15-E62B892ECCFF}" destId="{2186F651-7B9A-6441-A92F-3FBCE1C8A562}" srcOrd="0" destOrd="0" presId="urn:microsoft.com/office/officeart/2005/8/layout/hierarchy5"/>
    <dgm:cxn modelId="{A41C9B97-8945-814D-8639-F57F8500AA2D}" type="presParOf" srcId="{2186F651-7B9A-6441-A92F-3FBCE1C8A562}" destId="{211FD5F7-F6FB-D449-9809-0B7413FC451D}" srcOrd="0" destOrd="0" presId="urn:microsoft.com/office/officeart/2005/8/layout/hierarchy5"/>
    <dgm:cxn modelId="{F2B2DBFD-EB96-EA45-8CAE-EC66DD56EF7E}" type="presParOf" srcId="{211FD5F7-F6FB-D449-9809-0B7413FC451D}" destId="{D7AF7027-43E7-104C-8595-F863F089E3C0}" srcOrd="0" destOrd="0" presId="urn:microsoft.com/office/officeart/2005/8/layout/hierarchy5"/>
    <dgm:cxn modelId="{ED6C5C52-FE90-5442-AEDA-95EFC75F51D5}" type="presParOf" srcId="{211FD5F7-F6FB-D449-9809-0B7413FC451D}" destId="{68B824EF-9A48-8944-BE97-5331A6F727FC}" srcOrd="1" destOrd="0" presId="urn:microsoft.com/office/officeart/2005/8/layout/hierarchy5"/>
    <dgm:cxn modelId="{DECB4E6E-9526-AB43-851C-8454657CE3AE}" type="presParOf" srcId="{68B824EF-9A48-8944-BE97-5331A6F727FC}" destId="{89579E57-2E9A-C341-88A1-F3F2E63452C5}" srcOrd="0" destOrd="0" presId="urn:microsoft.com/office/officeart/2005/8/layout/hierarchy5"/>
    <dgm:cxn modelId="{8F96F212-008D-6143-BD73-6C4808E81E41}" type="presParOf" srcId="{89579E57-2E9A-C341-88A1-F3F2E63452C5}" destId="{777E9275-E922-5343-A154-67F7FAF44611}" srcOrd="0" destOrd="0" presId="urn:microsoft.com/office/officeart/2005/8/layout/hierarchy5"/>
    <dgm:cxn modelId="{5D13D36D-547D-E24E-94D7-EE8D0FF09E91}" type="presParOf" srcId="{68B824EF-9A48-8944-BE97-5331A6F727FC}" destId="{409466CE-FF94-2D4E-B93F-851B6EB5C17D}" srcOrd="1" destOrd="0" presId="urn:microsoft.com/office/officeart/2005/8/layout/hierarchy5"/>
    <dgm:cxn modelId="{58D986AE-5D2E-DC4D-8C0D-3A761099EBF8}" type="presParOf" srcId="{409466CE-FF94-2D4E-B93F-851B6EB5C17D}" destId="{C6097DBE-FA55-894F-82EF-FB37491661AC}" srcOrd="0" destOrd="0" presId="urn:microsoft.com/office/officeart/2005/8/layout/hierarchy5"/>
    <dgm:cxn modelId="{76446D35-7565-1B4A-897C-FB4B21BB849C}" type="presParOf" srcId="{409466CE-FF94-2D4E-B93F-851B6EB5C17D}" destId="{E4A30029-4EBF-074C-9088-36C4E58BD229}" srcOrd="1" destOrd="0" presId="urn:microsoft.com/office/officeart/2005/8/layout/hierarchy5"/>
    <dgm:cxn modelId="{78D07F29-5F1B-2447-A4DD-82D0CE463429}" type="presParOf" srcId="{68B824EF-9A48-8944-BE97-5331A6F727FC}" destId="{C5E280DF-E1BA-4047-8145-3A74CC346900}" srcOrd="2" destOrd="0" presId="urn:microsoft.com/office/officeart/2005/8/layout/hierarchy5"/>
    <dgm:cxn modelId="{A9E31947-3658-B243-95D6-53547628CAA3}" type="presParOf" srcId="{C5E280DF-E1BA-4047-8145-3A74CC346900}" destId="{982D579A-2563-D247-94D7-41B1AC7D86EE}" srcOrd="0" destOrd="0" presId="urn:microsoft.com/office/officeart/2005/8/layout/hierarchy5"/>
    <dgm:cxn modelId="{F046833C-859A-C445-8698-C6D58BC92565}" type="presParOf" srcId="{68B824EF-9A48-8944-BE97-5331A6F727FC}" destId="{F769C3FC-35FC-494E-8784-3BEEEED33C94}" srcOrd="3" destOrd="0" presId="urn:microsoft.com/office/officeart/2005/8/layout/hierarchy5"/>
    <dgm:cxn modelId="{CE43FD1E-B8E8-3B4A-B581-84BC8A5732D4}" type="presParOf" srcId="{F769C3FC-35FC-494E-8784-3BEEEED33C94}" destId="{F3D941B4-48AB-E342-A012-019ADC228537}" srcOrd="0" destOrd="0" presId="urn:microsoft.com/office/officeart/2005/8/layout/hierarchy5"/>
    <dgm:cxn modelId="{E0389753-5140-AF43-96ED-84FE1D627A08}" type="presParOf" srcId="{F769C3FC-35FC-494E-8784-3BEEEED33C94}" destId="{129E6F26-744C-3148-8BA9-4E1A0A3CE438}" srcOrd="1" destOrd="0" presId="urn:microsoft.com/office/officeart/2005/8/layout/hierarchy5"/>
    <dgm:cxn modelId="{DA644167-3325-694D-AB11-1AFA47103599}" type="presParOf" srcId="{68B824EF-9A48-8944-BE97-5331A6F727FC}" destId="{7F755248-2DD6-C348-B1A1-0DDC3C11C88D}" srcOrd="4" destOrd="0" presId="urn:microsoft.com/office/officeart/2005/8/layout/hierarchy5"/>
    <dgm:cxn modelId="{799B6DAB-D400-634B-B7E8-ACCAB2622D73}" type="presParOf" srcId="{7F755248-2DD6-C348-B1A1-0DDC3C11C88D}" destId="{5D89AECD-0534-F642-AC52-410996498BC2}" srcOrd="0" destOrd="0" presId="urn:microsoft.com/office/officeart/2005/8/layout/hierarchy5"/>
    <dgm:cxn modelId="{BE827AD5-21A3-694B-A049-128741F08F5D}" type="presParOf" srcId="{68B824EF-9A48-8944-BE97-5331A6F727FC}" destId="{A832FA33-2377-CD43-A259-5B58FF13E715}" srcOrd="5" destOrd="0" presId="urn:microsoft.com/office/officeart/2005/8/layout/hierarchy5"/>
    <dgm:cxn modelId="{94684AE6-5421-4642-8F94-4BE93BF6E42C}" type="presParOf" srcId="{A832FA33-2377-CD43-A259-5B58FF13E715}" destId="{D6753FCF-CD33-AF45-9FD7-23A26DD00B09}" srcOrd="0" destOrd="0" presId="urn:microsoft.com/office/officeart/2005/8/layout/hierarchy5"/>
    <dgm:cxn modelId="{4B9AE7A4-8731-514E-9DA2-17C4A7B35FA3}" type="presParOf" srcId="{A832FA33-2377-CD43-A259-5B58FF13E715}" destId="{3443E622-CADA-C44B-88F3-B3026D503275}" srcOrd="1" destOrd="0" presId="urn:microsoft.com/office/officeart/2005/8/layout/hierarchy5"/>
    <dgm:cxn modelId="{9F0CA30E-8DBF-714D-A5BB-F6F0131E31C7}" type="presParOf" srcId="{68B824EF-9A48-8944-BE97-5331A6F727FC}" destId="{F1096CC8-2091-904C-BF93-63DEAD1E2167}" srcOrd="6" destOrd="0" presId="urn:microsoft.com/office/officeart/2005/8/layout/hierarchy5"/>
    <dgm:cxn modelId="{FD1228E4-7773-E741-AA35-8E48E7EDA57C}" type="presParOf" srcId="{F1096CC8-2091-904C-BF93-63DEAD1E2167}" destId="{3EB170C2-BCDF-4048-9FAF-898129D54692}" srcOrd="0" destOrd="0" presId="urn:microsoft.com/office/officeart/2005/8/layout/hierarchy5"/>
    <dgm:cxn modelId="{6B64C78E-C641-1940-BC70-2745C0EE9200}" type="presParOf" srcId="{68B824EF-9A48-8944-BE97-5331A6F727FC}" destId="{74227A53-A158-A541-9142-DBD18F62A492}" srcOrd="7" destOrd="0" presId="urn:microsoft.com/office/officeart/2005/8/layout/hierarchy5"/>
    <dgm:cxn modelId="{4B8E665B-B22A-5445-B1F6-561F2FA10CE9}" type="presParOf" srcId="{74227A53-A158-A541-9142-DBD18F62A492}" destId="{18DA093C-AFD9-D143-9591-93309F16A8CF}" srcOrd="0" destOrd="0" presId="urn:microsoft.com/office/officeart/2005/8/layout/hierarchy5"/>
    <dgm:cxn modelId="{37BEC65A-C330-924C-9BE1-1E2DB825F576}" type="presParOf" srcId="{74227A53-A158-A541-9142-DBD18F62A492}" destId="{50AAFB39-F876-1E4A-BB3D-D3BE7A1C14BB}" srcOrd="1" destOrd="0" presId="urn:microsoft.com/office/officeart/2005/8/layout/hierarchy5"/>
    <dgm:cxn modelId="{D61EED42-8C98-F547-A9F3-FE07A01F4B1C}" type="presParOf" srcId="{0B883005-7061-BC4A-8B5D-1C47F042BCD7}" destId="{E4999582-79BD-8D4C-9EE9-5DFED1E1409B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CCED40A-0E00-2B42-AFDB-3E249B658B26}">
      <dsp:nvSpPr>
        <dsp:cNvPr id="0" name=""/>
        <dsp:cNvSpPr/>
      </dsp:nvSpPr>
      <dsp:spPr>
        <a:xfrm>
          <a:off x="1199086" y="2384393"/>
          <a:ext cx="1927544" cy="171051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5">
                <a:alpha val="50000"/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5">
                <a:alpha val="50000"/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5">
                <a:alpha val="50000"/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800" kern="1200" dirty="0" smtClean="0"/>
            <a:t>Efectivo y equivalentes</a:t>
          </a:r>
          <a:endParaRPr lang="es-ES_tradnl" sz="1800" kern="1200" dirty="0"/>
        </a:p>
      </dsp:txBody>
      <dsp:txXfrm>
        <a:off x="1199086" y="2384393"/>
        <a:ext cx="1927544" cy="1710511"/>
      </dsp:txXfrm>
    </dsp:sp>
    <dsp:sp modelId="{A0155165-95C6-1945-830E-42B04DE61364}">
      <dsp:nvSpPr>
        <dsp:cNvPr id="0" name=""/>
        <dsp:cNvSpPr/>
      </dsp:nvSpPr>
      <dsp:spPr>
        <a:xfrm>
          <a:off x="1135296" y="1022421"/>
          <a:ext cx="2055124" cy="1785056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018599"/>
                <a:satOff val="14820"/>
                <a:lumOff val="-327"/>
                <a:alphaOff val="0"/>
                <a:tint val="74000"/>
              </a:schemeClr>
            </a:gs>
            <a:gs pos="49000">
              <a:schemeClr val="accent5">
                <a:alpha val="50000"/>
                <a:hueOff val="-6018599"/>
                <a:satOff val="14820"/>
                <a:lumOff val="-327"/>
                <a:alphaOff val="0"/>
                <a:tint val="96000"/>
                <a:shade val="84000"/>
                <a:satMod val="110000"/>
              </a:schemeClr>
            </a:gs>
            <a:gs pos="49100">
              <a:schemeClr val="accent5">
                <a:alpha val="50000"/>
                <a:hueOff val="-6018599"/>
                <a:satOff val="14820"/>
                <a:lumOff val="-327"/>
                <a:alphaOff val="0"/>
                <a:shade val="55000"/>
                <a:satMod val="150000"/>
              </a:schemeClr>
            </a:gs>
            <a:gs pos="92000">
              <a:schemeClr val="accent5">
                <a:alpha val="50000"/>
                <a:hueOff val="-6018599"/>
                <a:satOff val="14820"/>
                <a:lumOff val="-327"/>
                <a:alphaOff val="0"/>
                <a:tint val="98000"/>
                <a:shade val="90000"/>
                <a:satMod val="128000"/>
              </a:schemeClr>
            </a:gs>
            <a:gs pos="100000">
              <a:schemeClr val="accent5">
                <a:alpha val="50000"/>
                <a:hueOff val="-6018599"/>
                <a:satOff val="14820"/>
                <a:lumOff val="-327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800" kern="1200" dirty="0" smtClean="0"/>
            <a:t>Monedas extranjeras</a:t>
          </a:r>
          <a:endParaRPr lang="es-ES_tradnl" sz="1800" kern="1200" dirty="0"/>
        </a:p>
      </dsp:txBody>
      <dsp:txXfrm>
        <a:off x="1135296" y="1022421"/>
        <a:ext cx="2055124" cy="1785056"/>
      </dsp:txXfrm>
    </dsp:sp>
    <dsp:sp modelId="{FF20939C-CF55-EC4E-BE28-E8D569C7D08F}">
      <dsp:nvSpPr>
        <dsp:cNvPr id="0" name=""/>
        <dsp:cNvSpPr/>
      </dsp:nvSpPr>
      <dsp:spPr>
        <a:xfrm>
          <a:off x="2270608" y="3352182"/>
          <a:ext cx="2055124" cy="1785056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2037199"/>
                <a:satOff val="29639"/>
                <a:lumOff val="-653"/>
                <a:alphaOff val="0"/>
                <a:tint val="74000"/>
              </a:schemeClr>
            </a:gs>
            <a:gs pos="49000">
              <a:schemeClr val="accent5">
                <a:alpha val="50000"/>
                <a:hueOff val="-12037199"/>
                <a:satOff val="29639"/>
                <a:lumOff val="-653"/>
                <a:alphaOff val="0"/>
                <a:tint val="96000"/>
                <a:shade val="84000"/>
                <a:satMod val="110000"/>
              </a:schemeClr>
            </a:gs>
            <a:gs pos="49100">
              <a:schemeClr val="accent5">
                <a:alpha val="50000"/>
                <a:hueOff val="-12037199"/>
                <a:satOff val="29639"/>
                <a:lumOff val="-653"/>
                <a:alphaOff val="0"/>
                <a:shade val="55000"/>
                <a:satMod val="150000"/>
              </a:schemeClr>
            </a:gs>
            <a:gs pos="92000">
              <a:schemeClr val="accent5">
                <a:alpha val="50000"/>
                <a:hueOff val="-12037199"/>
                <a:satOff val="29639"/>
                <a:lumOff val="-653"/>
                <a:alphaOff val="0"/>
                <a:tint val="98000"/>
                <a:shade val="90000"/>
                <a:satMod val="128000"/>
              </a:schemeClr>
            </a:gs>
            <a:gs pos="100000">
              <a:schemeClr val="accent5">
                <a:alpha val="50000"/>
                <a:hueOff val="-12037199"/>
                <a:satOff val="29639"/>
                <a:lumOff val="-653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800" kern="1200" dirty="0" smtClean="0"/>
            <a:t>Metales preciosos amonedados</a:t>
          </a:r>
          <a:endParaRPr lang="es-ES_tradnl" sz="1800" kern="1200" dirty="0"/>
        </a:p>
      </dsp:txBody>
      <dsp:txXfrm>
        <a:off x="2270608" y="3352182"/>
        <a:ext cx="2055124" cy="1785056"/>
      </dsp:txXfrm>
    </dsp:sp>
    <dsp:sp modelId="{FB5397FA-58B7-C94C-B240-385350F8FF58}">
      <dsp:nvSpPr>
        <dsp:cNvPr id="0" name=""/>
        <dsp:cNvSpPr/>
      </dsp:nvSpPr>
      <dsp:spPr>
        <a:xfrm>
          <a:off x="-16" y="3352182"/>
          <a:ext cx="2055124" cy="1785056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8055798"/>
                <a:satOff val="44459"/>
                <a:lumOff val="-980"/>
                <a:alphaOff val="0"/>
                <a:tint val="74000"/>
              </a:schemeClr>
            </a:gs>
            <a:gs pos="49000">
              <a:schemeClr val="accent5">
                <a:alpha val="50000"/>
                <a:hueOff val="-18055798"/>
                <a:satOff val="44459"/>
                <a:lumOff val="-980"/>
                <a:alphaOff val="0"/>
                <a:tint val="96000"/>
                <a:shade val="84000"/>
                <a:satMod val="110000"/>
              </a:schemeClr>
            </a:gs>
            <a:gs pos="49100">
              <a:schemeClr val="accent5">
                <a:alpha val="50000"/>
                <a:hueOff val="-18055798"/>
                <a:satOff val="44459"/>
                <a:lumOff val="-980"/>
                <a:alphaOff val="0"/>
                <a:shade val="55000"/>
                <a:satMod val="150000"/>
              </a:schemeClr>
            </a:gs>
            <a:gs pos="92000">
              <a:schemeClr val="accent5">
                <a:alpha val="50000"/>
                <a:hueOff val="-18055798"/>
                <a:satOff val="44459"/>
                <a:lumOff val="-98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5">
                <a:alpha val="50000"/>
                <a:hueOff val="-18055798"/>
                <a:satOff val="44459"/>
                <a:lumOff val="-98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800" kern="1200" dirty="0" smtClean="0"/>
            <a:t>Inversiones disponibles a la vista</a:t>
          </a:r>
          <a:endParaRPr lang="es-ES_tradnl" sz="1800" kern="1200" dirty="0"/>
        </a:p>
      </dsp:txBody>
      <dsp:txXfrm>
        <a:off x="-16" y="3352182"/>
        <a:ext cx="2055124" cy="178505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FCEF07-CE46-1A46-8262-A1289B100A18}">
      <dsp:nvSpPr>
        <dsp:cNvPr id="0" name=""/>
        <dsp:cNvSpPr/>
      </dsp:nvSpPr>
      <dsp:spPr>
        <a:xfrm>
          <a:off x="0" y="2395651"/>
          <a:ext cx="5223742" cy="35620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55245" rIns="55245" bIns="5524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900" kern="1200" dirty="0" smtClean="0"/>
            <a:t>Constituyen la principal fuente de ingresos de la entidad. </a:t>
          </a:r>
          <a:endParaRPr lang="es-ES_tradnl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ES_tradnl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rPr>
            <a:t>Se incluyen actividades que intervienen en la determinación de la utilidad neta de la entidad.</a:t>
          </a:r>
          <a:endParaRPr lang="es-ES_tradnl" sz="2900" kern="1200" dirty="0"/>
        </a:p>
      </dsp:txBody>
      <dsp:txXfrm>
        <a:off x="0" y="2395651"/>
        <a:ext cx="5223742" cy="2798749"/>
      </dsp:txXfrm>
    </dsp:sp>
    <dsp:sp modelId="{2675D4F1-1C88-6E48-9565-1E1C939E2149}">
      <dsp:nvSpPr>
        <dsp:cNvPr id="0" name=""/>
        <dsp:cNvSpPr/>
      </dsp:nvSpPr>
      <dsp:spPr>
        <a:xfrm>
          <a:off x="443153" y="414223"/>
          <a:ext cx="3200601" cy="10983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800" kern="1200" dirty="0" smtClean="0"/>
            <a:t>Actividades de operación</a:t>
          </a:r>
          <a:endParaRPr lang="es-ES_tradnl" sz="2800" kern="1200" dirty="0"/>
        </a:p>
      </dsp:txBody>
      <dsp:txXfrm>
        <a:off x="443153" y="414223"/>
        <a:ext cx="3200601" cy="109836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B12555F-D51E-1547-98D1-61D628985D59}">
      <dsp:nvSpPr>
        <dsp:cNvPr id="0" name=""/>
        <dsp:cNvSpPr/>
      </dsp:nvSpPr>
      <dsp:spPr>
        <a:xfrm>
          <a:off x="3003769" y="586"/>
          <a:ext cx="3379241" cy="93929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s-ES_tradnl" sz="2200" b="0" i="0" u="none" strike="noStrike" kern="1200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Venta de bienes y prestación de servicios</a:t>
          </a:r>
          <a:endParaRPr kumimoji="0" lang="es-ES_tradnl" sz="2200" b="0" i="0" u="none" strike="noStrike" kern="1200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sp:txBody>
      <dsp:txXfrm>
        <a:off x="3003769" y="586"/>
        <a:ext cx="3379241" cy="939291"/>
      </dsp:txXfrm>
    </dsp:sp>
    <dsp:sp modelId="{86CC5672-4A4E-E547-93A9-533B96C658A0}">
      <dsp:nvSpPr>
        <dsp:cNvPr id="0" name=""/>
        <dsp:cNvSpPr/>
      </dsp:nvSpPr>
      <dsp:spPr>
        <a:xfrm>
          <a:off x="3003769" y="986841"/>
          <a:ext cx="3379241" cy="93929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s-ES_tradnl" sz="2200" b="0" i="0" u="none" strike="noStrike" kern="1200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Regalías cuotas, comisiones y otros ingresos</a:t>
          </a:r>
          <a:endParaRPr kumimoji="0" lang="es-ES_tradnl" sz="2200" b="0" i="0" u="none" strike="noStrike" kern="1200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sp:txBody>
      <dsp:txXfrm>
        <a:off x="3003769" y="986841"/>
        <a:ext cx="3379241" cy="939291"/>
      </dsp:txXfrm>
    </dsp:sp>
    <dsp:sp modelId="{D32A928A-3CC3-B74B-A02D-E6F88F975654}">
      <dsp:nvSpPr>
        <dsp:cNvPr id="0" name=""/>
        <dsp:cNvSpPr/>
      </dsp:nvSpPr>
      <dsp:spPr>
        <a:xfrm>
          <a:off x="3003769" y="1973097"/>
          <a:ext cx="3379241" cy="93929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s-ES_tradnl" sz="2200" b="0" i="0" u="none" strike="noStrike" kern="1200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Proveedores</a:t>
          </a:r>
          <a:endParaRPr kumimoji="0" lang="es-ES_tradnl" sz="2200" b="0" i="0" u="none" strike="noStrike" kern="1200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sp:txBody>
      <dsp:txXfrm>
        <a:off x="3003769" y="1973097"/>
        <a:ext cx="3379241" cy="939291"/>
      </dsp:txXfrm>
    </dsp:sp>
    <dsp:sp modelId="{7995C3B4-411D-4C4C-BD79-181F30166BDC}">
      <dsp:nvSpPr>
        <dsp:cNvPr id="0" name=""/>
        <dsp:cNvSpPr/>
      </dsp:nvSpPr>
      <dsp:spPr>
        <a:xfrm>
          <a:off x="3003769" y="2959353"/>
          <a:ext cx="3379241" cy="93929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s-ES_tradnl" sz="2200" b="0" i="0" u="none" strike="noStrike" kern="1200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Beneficios a los empleados</a:t>
          </a:r>
          <a:endParaRPr kumimoji="0" lang="es-ES_tradnl" sz="2200" b="0" i="0" u="none" strike="noStrike" kern="1200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sp:txBody>
      <dsp:txXfrm>
        <a:off x="3003769" y="2959353"/>
        <a:ext cx="3379241" cy="939291"/>
      </dsp:txXfrm>
    </dsp:sp>
    <dsp:sp modelId="{69EDD6A3-288F-FA4B-9B3C-F9998AE8FFFB}">
      <dsp:nvSpPr>
        <dsp:cNvPr id="0" name=""/>
        <dsp:cNvSpPr/>
      </dsp:nvSpPr>
      <dsp:spPr>
        <a:xfrm>
          <a:off x="3003769" y="3945609"/>
          <a:ext cx="3379241" cy="939291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s-ES_tradnl" sz="2200" b="0" i="0" u="none" strike="noStrike" kern="1200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Instrumentos financieros de cobertura</a:t>
          </a:r>
          <a:endParaRPr kumimoji="0" lang="es-ES_tradnl" sz="2200" b="0" i="0" u="none" strike="noStrike" kern="1200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sp:txBody>
      <dsp:txXfrm>
        <a:off x="3003769" y="3945609"/>
        <a:ext cx="3379241" cy="939291"/>
      </dsp:txXfrm>
    </dsp:sp>
    <dsp:sp modelId="{5CEDC807-5DB7-5349-87F0-199D53C6C15F}">
      <dsp:nvSpPr>
        <dsp:cNvPr id="0" name=""/>
        <dsp:cNvSpPr/>
      </dsp:nvSpPr>
      <dsp:spPr>
        <a:xfrm>
          <a:off x="3003769" y="4931865"/>
          <a:ext cx="3379241" cy="93929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s-ES_tradnl" sz="2200" b="0" i="0" u="none" strike="noStrike" kern="1200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Pólizas de seguros</a:t>
          </a:r>
          <a:endParaRPr kumimoji="0" lang="es-ES_tradnl" sz="2200" b="0" i="0" u="none" strike="noStrike" kern="1200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sp:txBody>
      <dsp:txXfrm>
        <a:off x="3003769" y="4931865"/>
        <a:ext cx="3379241" cy="939291"/>
      </dsp:txXfrm>
    </dsp:sp>
    <dsp:sp modelId="{A5A73957-4B29-C04C-BD42-A58E7505BEF9}">
      <dsp:nvSpPr>
        <dsp:cNvPr id="0" name=""/>
        <dsp:cNvSpPr/>
      </dsp:nvSpPr>
      <dsp:spPr>
        <a:xfrm>
          <a:off x="3003769" y="5918121"/>
          <a:ext cx="3379241" cy="93929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s-ES_tradnl" sz="2200" b="0" i="0" u="none" strike="noStrike" kern="1200" cap="none" spc="0" normalizeH="0" baseline="0" noProof="0" smtClean="0">
              <a:ln/>
              <a:effectLst/>
              <a:uLnTx/>
              <a:uFillTx/>
              <a:latin typeface="+mn-lt"/>
              <a:ea typeface="+mn-ea"/>
              <a:cs typeface="+mn-cs"/>
            </a:rPr>
            <a:t>Instrumentos financieros con fines de negociación</a:t>
          </a:r>
          <a:endParaRPr kumimoji="0" lang="es-ES_tradnl" sz="2200" b="0" i="0" u="none" strike="noStrike" kern="1200" cap="none" spc="0" normalizeH="0" baseline="0" noProof="0" dirty="0" smtClean="0">
            <a:ln/>
            <a:effectLst/>
            <a:uLnTx/>
            <a:uFillTx/>
            <a:latin typeface="+mn-lt"/>
            <a:ea typeface="+mn-ea"/>
            <a:cs typeface="+mn-cs"/>
          </a:endParaRPr>
        </a:p>
      </dsp:txBody>
      <dsp:txXfrm>
        <a:off x="3003769" y="5918121"/>
        <a:ext cx="3379241" cy="93929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E48BA7-ECC4-2C49-9669-EC45F61EBDE9}">
      <dsp:nvSpPr>
        <dsp:cNvPr id="0" name=""/>
        <dsp:cNvSpPr/>
      </dsp:nvSpPr>
      <dsp:spPr>
        <a:xfrm>
          <a:off x="3491408" y="3013"/>
          <a:ext cx="3927834" cy="131768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000" b="0" kern="1200" smtClean="0">
              <a:solidFill>
                <a:schemeClr val="tx1"/>
              </a:solidFill>
            </a:rPr>
            <a:t>Adquisiciones y disposiciones de PPE</a:t>
          </a:r>
          <a:endParaRPr lang="es-ES_tradnl" sz="2000" b="0" kern="1200" dirty="0">
            <a:solidFill>
              <a:schemeClr val="tx1"/>
            </a:solidFill>
          </a:endParaRPr>
        </a:p>
      </dsp:txBody>
      <dsp:txXfrm>
        <a:off x="3491408" y="3013"/>
        <a:ext cx="3927834" cy="1317686"/>
      </dsp:txXfrm>
    </dsp:sp>
    <dsp:sp modelId="{A4E493BE-6D97-0E4D-AAD8-99E797A0E885}">
      <dsp:nvSpPr>
        <dsp:cNvPr id="0" name=""/>
        <dsp:cNvSpPr/>
      </dsp:nvSpPr>
      <dsp:spPr>
        <a:xfrm>
          <a:off x="3491408" y="1386584"/>
          <a:ext cx="3927834" cy="1317686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000" b="0" kern="1200" smtClean="0">
              <a:solidFill>
                <a:schemeClr val="tx1"/>
              </a:solidFill>
            </a:rPr>
            <a:t>Adquisiciones y disposiciones de intangibles</a:t>
          </a:r>
          <a:endParaRPr lang="es-ES_tradnl" sz="2000" b="0" kern="1200" dirty="0">
            <a:solidFill>
              <a:schemeClr val="tx1"/>
            </a:solidFill>
          </a:endParaRPr>
        </a:p>
      </dsp:txBody>
      <dsp:txXfrm>
        <a:off x="3491408" y="1386584"/>
        <a:ext cx="3927834" cy="1317686"/>
      </dsp:txXfrm>
    </dsp:sp>
    <dsp:sp modelId="{14FB8C5E-DEE4-F54B-ADB3-9266F6AA45A0}">
      <dsp:nvSpPr>
        <dsp:cNvPr id="0" name=""/>
        <dsp:cNvSpPr/>
      </dsp:nvSpPr>
      <dsp:spPr>
        <a:xfrm>
          <a:off x="3491408" y="2770156"/>
          <a:ext cx="3927834" cy="1317686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000" b="0" kern="1200" smtClean="0">
              <a:solidFill>
                <a:schemeClr val="tx1"/>
              </a:solidFill>
            </a:rPr>
            <a:t>Inversiones disponibles para la venta y/o conservados a su vencimiento</a:t>
          </a:r>
          <a:endParaRPr lang="es-ES_tradnl" sz="2000" b="0" kern="1200" dirty="0">
            <a:solidFill>
              <a:schemeClr val="tx1"/>
            </a:solidFill>
          </a:endParaRPr>
        </a:p>
      </dsp:txBody>
      <dsp:txXfrm>
        <a:off x="3491408" y="2770156"/>
        <a:ext cx="3927834" cy="1317686"/>
      </dsp:txXfrm>
    </dsp:sp>
    <dsp:sp modelId="{420C6FF1-204A-8347-9DD5-6EBD5FE5A9B0}">
      <dsp:nvSpPr>
        <dsp:cNvPr id="0" name=""/>
        <dsp:cNvSpPr/>
      </dsp:nvSpPr>
      <dsp:spPr>
        <a:xfrm>
          <a:off x="3491408" y="4153727"/>
          <a:ext cx="3927834" cy="1317686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000" b="0" kern="1200" smtClean="0">
              <a:solidFill>
                <a:schemeClr val="tx1"/>
              </a:solidFill>
            </a:rPr>
            <a:t>Inversiones permanentes </a:t>
          </a:r>
          <a:endParaRPr lang="es-ES_tradnl" sz="2000" b="0" kern="1200" dirty="0">
            <a:solidFill>
              <a:schemeClr val="tx1"/>
            </a:solidFill>
          </a:endParaRPr>
        </a:p>
      </dsp:txBody>
      <dsp:txXfrm>
        <a:off x="3491408" y="4153727"/>
        <a:ext cx="3927834" cy="1317686"/>
      </dsp:txXfrm>
    </dsp:sp>
    <dsp:sp modelId="{9CD23FF2-994E-7247-B017-21A7A3AA1574}">
      <dsp:nvSpPr>
        <dsp:cNvPr id="0" name=""/>
        <dsp:cNvSpPr/>
      </dsp:nvSpPr>
      <dsp:spPr>
        <a:xfrm>
          <a:off x="3491408" y="5537298"/>
          <a:ext cx="3927834" cy="1317686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000" b="0" kern="1200" smtClean="0">
              <a:solidFill>
                <a:schemeClr val="tx1"/>
              </a:solidFill>
            </a:rPr>
            <a:t>Prestamos no relacionados con la operación</a:t>
          </a:r>
          <a:endParaRPr lang="es-ES_tradnl" sz="2000" b="0" kern="1200" dirty="0">
            <a:solidFill>
              <a:schemeClr val="tx1"/>
            </a:solidFill>
          </a:endParaRPr>
        </a:p>
      </dsp:txBody>
      <dsp:txXfrm>
        <a:off x="3491408" y="5537298"/>
        <a:ext cx="3927834" cy="131768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8D4DBBC-0E2C-8542-B1F9-04520FE2F7A8}">
      <dsp:nvSpPr>
        <dsp:cNvPr id="0" name=""/>
        <dsp:cNvSpPr/>
      </dsp:nvSpPr>
      <dsp:spPr>
        <a:xfrm>
          <a:off x="3720" y="405267"/>
          <a:ext cx="3253464" cy="325346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chemeClr val="accent5">
              <a:alpha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79049" tIns="24130" rIns="179049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b="1" kern="1200" dirty="0" smtClean="0"/>
            <a:t>Propietarios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kern="1200" dirty="0" smtClean="0"/>
            <a:t>(Emisión de acciones, dividendos, reembolsos de capital, reemisión de acciones)</a:t>
          </a:r>
          <a:endParaRPr lang="es-ES_tradnl" sz="1900" kern="1200" dirty="0"/>
        </a:p>
      </dsp:txBody>
      <dsp:txXfrm>
        <a:off x="3720" y="405267"/>
        <a:ext cx="3253464" cy="3253464"/>
      </dsp:txXfrm>
    </dsp:sp>
    <dsp:sp modelId="{5C39D552-F857-FA45-84A1-8C3CF2008147}">
      <dsp:nvSpPr>
        <dsp:cNvPr id="0" name=""/>
        <dsp:cNvSpPr/>
      </dsp:nvSpPr>
      <dsp:spPr>
        <a:xfrm>
          <a:off x="2606491" y="405267"/>
          <a:ext cx="3253464" cy="3253464"/>
        </a:xfrm>
        <a:prstGeom prst="ellipse">
          <a:avLst/>
        </a:prstGeom>
        <a:solidFill>
          <a:schemeClr val="accent5">
            <a:alpha val="50000"/>
            <a:hueOff val="-9027899"/>
            <a:satOff val="22229"/>
            <a:lumOff val="-490"/>
            <a:alphaOff val="0"/>
          </a:schemeClr>
        </a:solidFill>
        <a:ln>
          <a:noFill/>
        </a:ln>
        <a:effectLst>
          <a:outerShdw blurRad="50800" dist="25000" dir="5400000" rotWithShape="0">
            <a:schemeClr val="accent5">
              <a:alpha val="50000"/>
              <a:hueOff val="-9027899"/>
              <a:satOff val="22229"/>
              <a:lumOff val="-49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79049" tIns="24130" rIns="179049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b="1" kern="1200" dirty="0" smtClean="0"/>
            <a:t>Acreedores financieros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b="0" kern="1200" dirty="0" smtClean="0"/>
            <a:t>(Obtención de prestamos)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kern="1200" dirty="0" smtClean="0"/>
            <a:t> </a:t>
          </a:r>
          <a:endParaRPr lang="es-ES_tradnl" sz="1900" kern="1200" dirty="0"/>
        </a:p>
      </dsp:txBody>
      <dsp:txXfrm>
        <a:off x="2606491" y="405267"/>
        <a:ext cx="3253464" cy="3253464"/>
      </dsp:txXfrm>
    </dsp:sp>
    <dsp:sp modelId="{720C2717-D2A1-F740-87E4-A6BDA5188C89}">
      <dsp:nvSpPr>
        <dsp:cNvPr id="0" name=""/>
        <dsp:cNvSpPr/>
      </dsp:nvSpPr>
      <dsp:spPr>
        <a:xfrm>
          <a:off x="5209263" y="405267"/>
          <a:ext cx="3253464" cy="3253464"/>
        </a:xfrm>
        <a:prstGeom prst="ellipse">
          <a:avLst/>
        </a:prstGeom>
        <a:solidFill>
          <a:schemeClr val="accent5">
            <a:alpha val="50000"/>
            <a:hueOff val="-18055798"/>
            <a:satOff val="44459"/>
            <a:lumOff val="-980"/>
            <a:alphaOff val="0"/>
          </a:schemeClr>
        </a:solidFill>
        <a:ln>
          <a:noFill/>
        </a:ln>
        <a:effectLst>
          <a:outerShdw blurRad="50800" dist="25000" dir="5400000" rotWithShape="0">
            <a:schemeClr val="accent5">
              <a:alpha val="50000"/>
              <a:hueOff val="-18055798"/>
              <a:satOff val="44459"/>
              <a:lumOff val="-98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79049" tIns="24130" rIns="179049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b="1" kern="1200" dirty="0" smtClean="0"/>
            <a:t>Emisión de instrumentos de deuda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kern="1200" dirty="0" smtClean="0"/>
            <a:t>(Bonos)</a:t>
          </a:r>
          <a:endParaRPr lang="es-ES_tradnl" sz="1900" kern="1200" dirty="0"/>
        </a:p>
      </dsp:txBody>
      <dsp:txXfrm>
        <a:off x="5209263" y="405267"/>
        <a:ext cx="3253464" cy="3253464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A8E8FE8-C039-0745-82E0-7B5176B8B928}">
      <dsp:nvSpPr>
        <dsp:cNvPr id="0" name=""/>
        <dsp:cNvSpPr/>
      </dsp:nvSpPr>
      <dsp:spPr>
        <a:xfrm>
          <a:off x="716384" y="2338266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800" kern="1200" dirty="0" smtClean="0"/>
            <a:t>Presentación del Flujo de Efectivo</a:t>
          </a:r>
          <a:endParaRPr lang="es-ES_tradnl" sz="1800" kern="1200" dirty="0"/>
        </a:p>
      </dsp:txBody>
      <dsp:txXfrm>
        <a:off x="716384" y="2338266"/>
        <a:ext cx="2029271" cy="1014635"/>
      </dsp:txXfrm>
    </dsp:sp>
    <dsp:sp modelId="{68BC12A0-A051-954E-A29C-C587AB98E104}">
      <dsp:nvSpPr>
        <dsp:cNvPr id="0" name=""/>
        <dsp:cNvSpPr/>
      </dsp:nvSpPr>
      <dsp:spPr>
        <a:xfrm rot="17350740">
          <a:off x="1916110" y="1665437"/>
          <a:ext cx="2470799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2470799" y="13315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800" kern="1200" dirty="0"/>
        </a:p>
      </dsp:txBody>
      <dsp:txXfrm rot="17350740">
        <a:off x="3089739" y="1616983"/>
        <a:ext cx="123539" cy="123539"/>
      </dsp:txXfrm>
    </dsp:sp>
    <dsp:sp modelId="{4E9A0D4F-D228-0A42-A74F-336DDC779CB3}">
      <dsp:nvSpPr>
        <dsp:cNvPr id="0" name=""/>
        <dsp:cNvSpPr/>
      </dsp:nvSpPr>
      <dsp:spPr>
        <a:xfrm>
          <a:off x="3557364" y="4604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500" kern="1200" dirty="0" smtClean="0">
              <a:solidFill>
                <a:schemeClr val="tx1"/>
              </a:solidFill>
            </a:rPr>
            <a:t>Pesos nominales</a:t>
          </a:r>
        </a:p>
      </dsp:txBody>
      <dsp:txXfrm>
        <a:off x="3557364" y="4604"/>
        <a:ext cx="2029271" cy="1014635"/>
      </dsp:txXfrm>
    </dsp:sp>
    <dsp:sp modelId="{ED51C572-0DE9-3849-9B15-A5DD3F722862}">
      <dsp:nvSpPr>
        <dsp:cNvPr id="0" name=""/>
        <dsp:cNvSpPr/>
      </dsp:nvSpPr>
      <dsp:spPr>
        <a:xfrm rot="18289469">
          <a:off x="2440812" y="2248853"/>
          <a:ext cx="142139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421395" y="13315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00" kern="1200" dirty="0"/>
        </a:p>
      </dsp:txBody>
      <dsp:txXfrm rot="18289469">
        <a:off x="3115975" y="2226634"/>
        <a:ext cx="71069" cy="71069"/>
      </dsp:txXfrm>
    </dsp:sp>
    <dsp:sp modelId="{972ECABE-D3B4-5947-8E8D-1230F789B4C3}">
      <dsp:nvSpPr>
        <dsp:cNvPr id="0" name=""/>
        <dsp:cNvSpPr/>
      </dsp:nvSpPr>
      <dsp:spPr>
        <a:xfrm>
          <a:off x="3557364" y="1171435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500" kern="1200" dirty="0" smtClean="0">
              <a:solidFill>
                <a:schemeClr val="tx1"/>
              </a:solidFill>
            </a:rPr>
            <a:t>Excluir todas las operaciones que no afectaron el flujo de efectivo.</a:t>
          </a:r>
        </a:p>
      </dsp:txBody>
      <dsp:txXfrm>
        <a:off x="3557364" y="1171435"/>
        <a:ext cx="2029271" cy="1014635"/>
      </dsp:txXfrm>
    </dsp:sp>
    <dsp:sp modelId="{90BBDD36-55F8-5642-A1A8-CD64BFA28924}">
      <dsp:nvSpPr>
        <dsp:cNvPr id="0" name=""/>
        <dsp:cNvSpPr/>
      </dsp:nvSpPr>
      <dsp:spPr>
        <a:xfrm>
          <a:off x="2745655" y="2832269"/>
          <a:ext cx="811708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811708" y="13315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00" kern="1200" dirty="0"/>
        </a:p>
      </dsp:txBody>
      <dsp:txXfrm>
        <a:off x="3131217" y="2825291"/>
        <a:ext cx="40585" cy="40585"/>
      </dsp:txXfrm>
    </dsp:sp>
    <dsp:sp modelId="{3531480A-50D5-8E49-925A-1C92739E5099}">
      <dsp:nvSpPr>
        <dsp:cNvPr id="0" name=""/>
        <dsp:cNvSpPr/>
      </dsp:nvSpPr>
      <dsp:spPr>
        <a:xfrm>
          <a:off x="3557364" y="2338266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500" kern="1200" dirty="0" smtClean="0">
              <a:solidFill>
                <a:schemeClr val="tx1"/>
              </a:solidFill>
            </a:rPr>
            <a:t>Clasificar y presentar los flujos según su naturaleza atendiendo a su sustancia económica. </a:t>
          </a:r>
        </a:p>
      </dsp:txBody>
      <dsp:txXfrm>
        <a:off x="3557364" y="2338266"/>
        <a:ext cx="2029271" cy="1014635"/>
      </dsp:txXfrm>
    </dsp:sp>
    <dsp:sp modelId="{367C18D2-CF60-5343-8132-FE8E0CE4992F}">
      <dsp:nvSpPr>
        <dsp:cNvPr id="0" name=""/>
        <dsp:cNvSpPr/>
      </dsp:nvSpPr>
      <dsp:spPr>
        <a:xfrm rot="3310531">
          <a:off x="2440812" y="3415684"/>
          <a:ext cx="142139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421395" y="13315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00" kern="1200" dirty="0"/>
        </a:p>
      </dsp:txBody>
      <dsp:txXfrm rot="3310531">
        <a:off x="3115975" y="3393465"/>
        <a:ext cx="71069" cy="71069"/>
      </dsp:txXfrm>
    </dsp:sp>
    <dsp:sp modelId="{2F82B532-B5BD-E145-9235-806C337D2C96}">
      <dsp:nvSpPr>
        <dsp:cNvPr id="0" name=""/>
        <dsp:cNvSpPr/>
      </dsp:nvSpPr>
      <dsp:spPr>
        <a:xfrm>
          <a:off x="3557364" y="3505097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500" kern="1200" dirty="0" smtClean="0">
              <a:solidFill>
                <a:schemeClr val="tx1"/>
              </a:solidFill>
            </a:rPr>
            <a:t>Pueden presentarse brutos o netos </a:t>
          </a:r>
        </a:p>
      </dsp:txBody>
      <dsp:txXfrm>
        <a:off x="3557364" y="3505097"/>
        <a:ext cx="2029271" cy="1014635"/>
      </dsp:txXfrm>
    </dsp:sp>
    <dsp:sp modelId="{B4EBBD84-2B74-004F-87BA-C8020B9D7DF9}">
      <dsp:nvSpPr>
        <dsp:cNvPr id="0" name=""/>
        <dsp:cNvSpPr/>
      </dsp:nvSpPr>
      <dsp:spPr>
        <a:xfrm rot="4249260">
          <a:off x="1916110" y="3999100"/>
          <a:ext cx="2470799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2470799" y="13315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800" kern="1200" dirty="0"/>
        </a:p>
      </dsp:txBody>
      <dsp:txXfrm rot="4249260">
        <a:off x="3089739" y="3950645"/>
        <a:ext cx="123539" cy="123539"/>
      </dsp:txXfrm>
    </dsp:sp>
    <dsp:sp modelId="{7590AD27-BBD7-564C-BE6D-3BD786A75F48}">
      <dsp:nvSpPr>
        <dsp:cNvPr id="0" name=""/>
        <dsp:cNvSpPr/>
      </dsp:nvSpPr>
      <dsp:spPr>
        <a:xfrm>
          <a:off x="3557364" y="4671928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500" kern="1200" dirty="0" smtClean="0">
              <a:solidFill>
                <a:schemeClr val="tx1"/>
              </a:solidFill>
            </a:rPr>
            <a:t>Rubros agrupados netos:</a:t>
          </a:r>
        </a:p>
      </dsp:txBody>
      <dsp:txXfrm>
        <a:off x="3557364" y="4671928"/>
        <a:ext cx="2029271" cy="1014635"/>
      </dsp:txXfrm>
    </dsp:sp>
    <dsp:sp modelId="{239FADE3-F83A-BB49-88EE-992EE66F21C6}">
      <dsp:nvSpPr>
        <dsp:cNvPr id="0" name=""/>
        <dsp:cNvSpPr/>
      </dsp:nvSpPr>
      <dsp:spPr>
        <a:xfrm rot="18289469">
          <a:off x="5281792" y="4582515"/>
          <a:ext cx="142139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421395" y="13315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00" kern="1200" dirty="0"/>
        </a:p>
      </dsp:txBody>
      <dsp:txXfrm rot="18289469">
        <a:off x="5956955" y="4560296"/>
        <a:ext cx="71069" cy="71069"/>
      </dsp:txXfrm>
    </dsp:sp>
    <dsp:sp modelId="{8979F613-F91C-904A-9469-6D6D950F7C10}">
      <dsp:nvSpPr>
        <dsp:cNvPr id="0" name=""/>
        <dsp:cNvSpPr/>
      </dsp:nvSpPr>
      <dsp:spPr>
        <a:xfrm>
          <a:off x="6398344" y="3505097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500" kern="1200" dirty="0" smtClean="0">
              <a:solidFill>
                <a:schemeClr val="tx1"/>
              </a:solidFill>
            </a:rPr>
            <a:t>Cobros y pagos de rotación rápida a corto plazo </a:t>
          </a:r>
        </a:p>
      </dsp:txBody>
      <dsp:txXfrm>
        <a:off x="6398344" y="3505097"/>
        <a:ext cx="2029271" cy="1014635"/>
      </dsp:txXfrm>
    </dsp:sp>
    <dsp:sp modelId="{BD99F2A9-BBB4-8D47-A44B-8F5A3BBA4187}">
      <dsp:nvSpPr>
        <dsp:cNvPr id="0" name=""/>
        <dsp:cNvSpPr/>
      </dsp:nvSpPr>
      <dsp:spPr>
        <a:xfrm>
          <a:off x="5586635" y="5165931"/>
          <a:ext cx="811708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811708" y="13315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00" kern="1200" dirty="0"/>
        </a:p>
      </dsp:txBody>
      <dsp:txXfrm>
        <a:off x="5972197" y="5158953"/>
        <a:ext cx="40585" cy="40585"/>
      </dsp:txXfrm>
    </dsp:sp>
    <dsp:sp modelId="{B9B14D7B-0C71-D44B-8423-1A8C06288629}">
      <dsp:nvSpPr>
        <dsp:cNvPr id="0" name=""/>
        <dsp:cNvSpPr/>
      </dsp:nvSpPr>
      <dsp:spPr>
        <a:xfrm>
          <a:off x="6398344" y="4671928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500" kern="1200" dirty="0" smtClean="0">
              <a:solidFill>
                <a:schemeClr val="tx1"/>
              </a:solidFill>
            </a:rPr>
            <a:t>Cobros y pagos por cuenta de clientes (cobranzas, descuentos o rebajas)</a:t>
          </a:r>
        </a:p>
      </dsp:txBody>
      <dsp:txXfrm>
        <a:off x="6398344" y="4671928"/>
        <a:ext cx="2029271" cy="1014635"/>
      </dsp:txXfrm>
    </dsp:sp>
    <dsp:sp modelId="{569E87E8-4D1B-7E44-B23E-8BF932BE97AC}">
      <dsp:nvSpPr>
        <dsp:cNvPr id="0" name=""/>
        <dsp:cNvSpPr/>
      </dsp:nvSpPr>
      <dsp:spPr>
        <a:xfrm rot="3310531">
          <a:off x="5281792" y="5749346"/>
          <a:ext cx="142139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421395" y="13315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00" kern="1200" dirty="0"/>
        </a:p>
      </dsp:txBody>
      <dsp:txXfrm rot="3310531">
        <a:off x="5956955" y="5727127"/>
        <a:ext cx="71069" cy="71069"/>
      </dsp:txXfrm>
    </dsp:sp>
    <dsp:sp modelId="{7D22F5DA-4FCD-934D-9D7F-8A7F98384100}">
      <dsp:nvSpPr>
        <dsp:cNvPr id="0" name=""/>
        <dsp:cNvSpPr/>
      </dsp:nvSpPr>
      <dsp:spPr>
        <a:xfrm>
          <a:off x="6398344" y="5838759"/>
          <a:ext cx="2029271" cy="10146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500" kern="1200" dirty="0" smtClean="0">
              <a:solidFill>
                <a:schemeClr val="tx1"/>
              </a:solidFill>
            </a:rPr>
            <a:t>Cargos o cobros por cuenta de proveedores</a:t>
          </a:r>
        </a:p>
      </dsp:txBody>
      <dsp:txXfrm>
        <a:off x="6398344" y="5838759"/>
        <a:ext cx="2029271" cy="1014635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9CBB34-12D8-9142-8897-C3FBDA30D7F1}">
      <dsp:nvSpPr>
        <dsp:cNvPr id="0" name=""/>
        <dsp:cNvSpPr/>
      </dsp:nvSpPr>
      <dsp:spPr>
        <a:xfrm>
          <a:off x="0" y="561400"/>
          <a:ext cx="4028870" cy="454691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100" b="1" kern="1200" dirty="0" smtClean="0"/>
            <a:t>Método directo</a:t>
          </a:r>
          <a:endParaRPr lang="es-ES_tradnl" sz="31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400" kern="1200" dirty="0" smtClean="0">
              <a:solidFill>
                <a:schemeClr val="tx1"/>
              </a:solidFill>
            </a:rPr>
            <a:t>Deben presentarse por separado las principales categorías de cobros y pagos en términos brutos</a:t>
          </a:r>
          <a:endParaRPr lang="es-ES_tradnl" sz="2400" kern="1200" dirty="0">
            <a:solidFill>
              <a:schemeClr val="tx1"/>
            </a:solidFill>
          </a:endParaRPr>
        </a:p>
      </dsp:txBody>
      <dsp:txXfrm>
        <a:off x="0" y="561400"/>
        <a:ext cx="4028870" cy="4546910"/>
      </dsp:txXfrm>
    </dsp:sp>
    <dsp:sp modelId="{26933AD2-00D7-3D47-9FF1-E2321E67C400}">
      <dsp:nvSpPr>
        <dsp:cNvPr id="0" name=""/>
        <dsp:cNvSpPr/>
      </dsp:nvSpPr>
      <dsp:spPr>
        <a:xfrm>
          <a:off x="4433823" y="570973"/>
          <a:ext cx="4028870" cy="4576208"/>
        </a:xfrm>
        <a:prstGeom prst="rect">
          <a:avLst/>
        </a:prstGeom>
        <a:gradFill rotWithShape="0">
          <a:gsLst>
            <a:gs pos="0">
              <a:schemeClr val="accent2">
                <a:hueOff val="4681520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20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100" b="1" kern="1200" dirty="0" smtClean="0"/>
            <a:t>Método indirecto</a:t>
          </a:r>
          <a:endParaRPr lang="es-ES_tradnl" sz="31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400" kern="1200" dirty="0" smtClean="0">
              <a:solidFill>
                <a:schemeClr val="tx1"/>
              </a:solidFill>
            </a:rPr>
            <a:t>Se presenta la utilidad o pérdida antes de impuestos</a:t>
          </a:r>
          <a:endParaRPr lang="es-ES_tradnl" sz="2400" kern="1200" dirty="0">
            <a:solidFill>
              <a:schemeClr val="tx1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400" kern="1200" dirty="0" smtClean="0">
              <a:solidFill>
                <a:schemeClr val="tx1"/>
              </a:solidFill>
            </a:rPr>
            <a:t>Afectada por las partidas virtuales</a:t>
          </a:r>
          <a:endParaRPr lang="es-ES_tradnl" sz="2400" kern="1200" dirty="0">
            <a:solidFill>
              <a:schemeClr val="tx1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400" kern="1200" dirty="0" smtClean="0">
              <a:solidFill>
                <a:schemeClr val="tx1"/>
              </a:solidFill>
            </a:rPr>
            <a:t>Ajustada por efectos de operaciones pagadas o cobradas</a:t>
          </a:r>
          <a:endParaRPr lang="es-ES_tradnl" sz="2400" kern="1200" dirty="0">
            <a:solidFill>
              <a:schemeClr val="tx1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400" kern="1200" dirty="0" smtClean="0">
              <a:solidFill>
                <a:schemeClr val="tx1"/>
              </a:solidFill>
            </a:rPr>
            <a:t>Ajuste por operaciones asociadas con actividades de inversión o financiamiento</a:t>
          </a:r>
          <a:endParaRPr lang="es-ES_tradnl" sz="2400" kern="1200" dirty="0">
            <a:solidFill>
              <a:schemeClr val="tx1"/>
            </a:solidFill>
          </a:endParaRPr>
        </a:p>
      </dsp:txBody>
      <dsp:txXfrm>
        <a:off x="4433823" y="570973"/>
        <a:ext cx="4028870" cy="4576208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B8CC7D7-D132-7747-A565-F842CDAFA622}">
      <dsp:nvSpPr>
        <dsp:cNvPr id="0" name=""/>
        <dsp:cNvSpPr/>
      </dsp:nvSpPr>
      <dsp:spPr>
        <a:xfrm rot="21300000">
          <a:off x="25254" y="1794666"/>
          <a:ext cx="8179091" cy="936629"/>
        </a:xfrm>
        <a:prstGeom prst="mathMinus">
          <a:avLst/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F4032A9B-0CA3-5044-91B0-0AD578299425}">
      <dsp:nvSpPr>
        <dsp:cNvPr id="0" name=""/>
        <dsp:cNvSpPr/>
      </dsp:nvSpPr>
      <dsp:spPr>
        <a:xfrm>
          <a:off x="987552" y="226298"/>
          <a:ext cx="2468880" cy="1810385"/>
        </a:xfrm>
        <a:prstGeom prst="downArrow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64B282-FA35-CF45-8123-E9D58A04A1BC}">
      <dsp:nvSpPr>
        <dsp:cNvPr id="0" name=""/>
        <dsp:cNvSpPr/>
      </dsp:nvSpPr>
      <dsp:spPr>
        <a:xfrm>
          <a:off x="4361687" y="0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200" kern="1200" dirty="0" smtClean="0"/>
            <a:t>Conversión del FE de la moneda funcional a la de informe (entorno inflacionario)</a:t>
          </a:r>
          <a:endParaRPr lang="es-ES_tradnl" sz="2200" kern="1200" dirty="0"/>
        </a:p>
      </dsp:txBody>
      <dsp:txXfrm>
        <a:off x="4361687" y="0"/>
        <a:ext cx="2633472" cy="1900904"/>
      </dsp:txXfrm>
    </dsp:sp>
    <dsp:sp modelId="{033664F3-1309-E940-842B-8C9E1DEB7C9E}">
      <dsp:nvSpPr>
        <dsp:cNvPr id="0" name=""/>
        <dsp:cNvSpPr/>
      </dsp:nvSpPr>
      <dsp:spPr>
        <a:xfrm>
          <a:off x="4773168" y="2489279"/>
          <a:ext cx="2468880" cy="1810385"/>
        </a:xfrm>
        <a:prstGeom prst="upArrow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A9AD9F-A7DE-614F-9710-A6FEB3DCF661}">
      <dsp:nvSpPr>
        <dsp:cNvPr id="0" name=""/>
        <dsp:cNvSpPr/>
      </dsp:nvSpPr>
      <dsp:spPr>
        <a:xfrm>
          <a:off x="1234440" y="2625058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200" kern="1200" dirty="0" smtClean="0"/>
            <a:t>Conversión del FE de la moneda funcional a la de informe (entorno no inflacionario)</a:t>
          </a:r>
          <a:endParaRPr lang="es-ES_tradnl" sz="2200" kern="1200" dirty="0"/>
        </a:p>
      </dsp:txBody>
      <dsp:txXfrm>
        <a:off x="1234440" y="2625058"/>
        <a:ext cx="2633472" cy="1900904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AF7027-43E7-104C-8595-F863F089E3C0}">
      <dsp:nvSpPr>
        <dsp:cNvPr id="0" name=""/>
        <dsp:cNvSpPr/>
      </dsp:nvSpPr>
      <dsp:spPr>
        <a:xfrm>
          <a:off x="541223" y="2570126"/>
          <a:ext cx="2977980" cy="14889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400" b="1" kern="1200" dirty="0" smtClean="0"/>
            <a:t>Notas a los estados financieros</a:t>
          </a:r>
          <a:endParaRPr lang="es-ES_tradnl" sz="2400" b="1" kern="1200" dirty="0"/>
        </a:p>
      </dsp:txBody>
      <dsp:txXfrm>
        <a:off x="541223" y="2570126"/>
        <a:ext cx="2977980" cy="1488990"/>
      </dsp:txXfrm>
    </dsp:sp>
    <dsp:sp modelId="{89579E57-2E9A-C341-88A1-F3F2E63452C5}">
      <dsp:nvSpPr>
        <dsp:cNvPr id="0" name=""/>
        <dsp:cNvSpPr/>
      </dsp:nvSpPr>
      <dsp:spPr>
        <a:xfrm rot="17692822">
          <a:off x="2699157" y="2010152"/>
          <a:ext cx="283128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2831284" y="2021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1000" kern="1200" dirty="0"/>
        </a:p>
      </dsp:txBody>
      <dsp:txXfrm rot="17692822">
        <a:off x="4044017" y="1959585"/>
        <a:ext cx="141564" cy="141564"/>
      </dsp:txXfrm>
    </dsp:sp>
    <dsp:sp modelId="{C6097DBE-FA55-894F-82EF-FB37491661AC}">
      <dsp:nvSpPr>
        <dsp:cNvPr id="0" name=""/>
        <dsp:cNvSpPr/>
      </dsp:nvSpPr>
      <dsp:spPr>
        <a:xfrm>
          <a:off x="4710396" y="1618"/>
          <a:ext cx="2977980" cy="14889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kern="1200" dirty="0" smtClean="0">
              <a:solidFill>
                <a:schemeClr val="tx1"/>
              </a:solidFill>
            </a:rPr>
            <a:t>Flujos totales de los impuestos cuando se quede segregado en distintos grupos de actividades</a:t>
          </a:r>
          <a:endParaRPr lang="es-ES_tradnl" sz="1900" kern="1200" dirty="0">
            <a:solidFill>
              <a:schemeClr val="tx1"/>
            </a:solidFill>
          </a:endParaRPr>
        </a:p>
      </dsp:txBody>
      <dsp:txXfrm>
        <a:off x="4710396" y="1618"/>
        <a:ext cx="2977980" cy="1488990"/>
      </dsp:txXfrm>
    </dsp:sp>
    <dsp:sp modelId="{C5E280DF-E1BA-4047-8145-3A74CC346900}">
      <dsp:nvSpPr>
        <dsp:cNvPr id="0" name=""/>
        <dsp:cNvSpPr/>
      </dsp:nvSpPr>
      <dsp:spPr>
        <a:xfrm rot="19457599">
          <a:off x="3381321" y="2866322"/>
          <a:ext cx="146695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466957" y="2021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00" kern="1200" dirty="0"/>
        </a:p>
      </dsp:txBody>
      <dsp:txXfrm rot="19457599">
        <a:off x="4078126" y="2849863"/>
        <a:ext cx="73347" cy="73347"/>
      </dsp:txXfrm>
    </dsp:sp>
    <dsp:sp modelId="{F3D941B4-48AB-E342-A012-019ADC228537}">
      <dsp:nvSpPr>
        <dsp:cNvPr id="0" name=""/>
        <dsp:cNvSpPr/>
      </dsp:nvSpPr>
      <dsp:spPr>
        <a:xfrm>
          <a:off x="4710396" y="1713957"/>
          <a:ext cx="2977980" cy="14889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kern="1200" dirty="0" smtClean="0">
              <a:solidFill>
                <a:schemeClr val="tx1"/>
              </a:solidFill>
            </a:rPr>
            <a:t>Importe de prestamos no utilizados y restricciones</a:t>
          </a:r>
          <a:endParaRPr lang="es-ES_tradnl" sz="1900" kern="1200" dirty="0">
            <a:solidFill>
              <a:schemeClr val="tx1"/>
            </a:solidFill>
          </a:endParaRPr>
        </a:p>
      </dsp:txBody>
      <dsp:txXfrm>
        <a:off x="4710396" y="1713957"/>
        <a:ext cx="2977980" cy="1488990"/>
      </dsp:txXfrm>
    </dsp:sp>
    <dsp:sp modelId="{7F755248-2DD6-C348-B1A1-0DDC3C11C88D}">
      <dsp:nvSpPr>
        <dsp:cNvPr id="0" name=""/>
        <dsp:cNvSpPr/>
      </dsp:nvSpPr>
      <dsp:spPr>
        <a:xfrm rot="2142401">
          <a:off x="3381321" y="3722491"/>
          <a:ext cx="146695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466957" y="2021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00" kern="1200" dirty="0"/>
        </a:p>
      </dsp:txBody>
      <dsp:txXfrm rot="2142401">
        <a:off x="4078126" y="3706032"/>
        <a:ext cx="73347" cy="73347"/>
      </dsp:txXfrm>
    </dsp:sp>
    <dsp:sp modelId="{D6753FCF-CD33-AF45-9FD7-23A26DD00B09}">
      <dsp:nvSpPr>
        <dsp:cNvPr id="0" name=""/>
        <dsp:cNvSpPr/>
      </dsp:nvSpPr>
      <dsp:spPr>
        <a:xfrm>
          <a:off x="4710396" y="3426296"/>
          <a:ext cx="2977980" cy="14889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kern="1200" dirty="0" smtClean="0">
              <a:solidFill>
                <a:schemeClr val="tx1"/>
              </a:solidFill>
            </a:rPr>
            <a:t>Operaciones relevantes que no requirieron de efectivo</a:t>
          </a:r>
          <a:endParaRPr lang="es-ES_tradnl" sz="1900" kern="1200" dirty="0">
            <a:solidFill>
              <a:schemeClr val="tx1"/>
            </a:solidFill>
          </a:endParaRPr>
        </a:p>
      </dsp:txBody>
      <dsp:txXfrm>
        <a:off x="4710396" y="3426296"/>
        <a:ext cx="2977980" cy="1488990"/>
      </dsp:txXfrm>
    </dsp:sp>
    <dsp:sp modelId="{F1096CC8-2091-904C-BF93-63DEAD1E2167}">
      <dsp:nvSpPr>
        <dsp:cNvPr id="0" name=""/>
        <dsp:cNvSpPr/>
      </dsp:nvSpPr>
      <dsp:spPr>
        <a:xfrm rot="3907178">
          <a:off x="2699157" y="4578661"/>
          <a:ext cx="283128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2831284" y="2021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1000" kern="1200" dirty="0"/>
        </a:p>
      </dsp:txBody>
      <dsp:txXfrm rot="3907178">
        <a:off x="4044017" y="4528094"/>
        <a:ext cx="141564" cy="141564"/>
      </dsp:txXfrm>
    </dsp:sp>
    <dsp:sp modelId="{18DA093C-AFD9-D143-9591-93309F16A8CF}">
      <dsp:nvSpPr>
        <dsp:cNvPr id="0" name=""/>
        <dsp:cNvSpPr/>
      </dsp:nvSpPr>
      <dsp:spPr>
        <a:xfrm>
          <a:off x="4710396" y="5138635"/>
          <a:ext cx="2977980" cy="14889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900" kern="1200" dirty="0" smtClean="0">
              <a:solidFill>
                <a:schemeClr val="tx1"/>
              </a:solidFill>
            </a:rPr>
            <a:t>Importe que representa excedente para futuras inversiones o pagos de financiamientos</a:t>
          </a:r>
          <a:endParaRPr lang="es-ES_tradnl" sz="1900" kern="1200" dirty="0">
            <a:solidFill>
              <a:schemeClr val="tx1"/>
            </a:solidFill>
          </a:endParaRPr>
        </a:p>
      </dsp:txBody>
      <dsp:txXfrm>
        <a:off x="4710396" y="5138635"/>
        <a:ext cx="2977980" cy="14889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B4F78-DEE3-314E-917B-D471CD2E4FB9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338F3-8548-E04E-ADA7-42C94F419C32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27415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Da a conocer el origen de los flujos</a:t>
            </a:r>
            <a:r>
              <a:rPr lang="es-ES_tradnl" baseline="0" dirty="0" smtClean="0"/>
              <a:t> de efectivo generados y el destino de los flujos de efectivo aplicados. Proporciona información que permite evaluar los cambios en los activos y pasivos de una entidad y su estructura financiera (incluyendo su liquidez y solvencia); a la vez, evaluar su capacidad para modificar los importes o periodos de cobros y pagos con el fin de adaptarse a las circunstancias y a las oportunidades de generación y aplicación de fondos cambiantes constantemente.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2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Inversiones</a:t>
            </a:r>
            <a:r>
              <a:rPr lang="es-ES_tradnl" baseline="0" dirty="0" smtClean="0"/>
              <a:t> disponibles a la vista que te ofrecen las instituciones bancarias de cuentas de inversión.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3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dirty="0" smtClean="0"/>
              <a:t>También incluyen otras actividades</a:t>
            </a:r>
            <a:r>
              <a:rPr lang="es-ES_tradnl" baseline="0" dirty="0" smtClean="0"/>
              <a:t> que no pueden ser clasificadas como financiamiento o inversión.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b="1" dirty="0" smtClean="0"/>
              <a:t>Impuestos a la utilidad</a:t>
            </a:r>
            <a:r>
              <a:rPr lang="es-ES_tradnl" dirty="0" smtClean="0"/>
              <a:t> deben presentarse en un rubro por separado dentro</a:t>
            </a:r>
            <a:r>
              <a:rPr lang="es-ES_tradnl" baseline="0" dirty="0" smtClean="0"/>
              <a:t> de la clasificación de actividades de operación a menos que provengan de actividades discontinuados, donde se deberían de presentar en actividades de inversión.</a:t>
            </a:r>
            <a:endParaRPr lang="es-ES_tradnl" dirty="0" smtClean="0"/>
          </a:p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4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dirty="0" smtClean="0"/>
              <a:t>La entidad tenedora de subsidiarias</a:t>
            </a:r>
            <a:r>
              <a:rPr lang="es-ES_tradnl" baseline="0" dirty="0" smtClean="0"/>
              <a:t> no consolidadas o de negocios conjuntos debe presentar los flujos de efectivo entre ella y tales entidades. Los flujos de efectivo derivados de </a:t>
            </a:r>
            <a:r>
              <a:rPr lang="es-ES_tradnl" b="1" baseline="0" dirty="0" smtClean="0"/>
              <a:t>adquisiciones o de disposiciones de subsidiarias</a:t>
            </a:r>
            <a:r>
              <a:rPr lang="es-ES_tradnl" baseline="0" dirty="0" smtClean="0"/>
              <a:t> deben clasificarse en actividades de inversión; deben presentase en un único renglón </a:t>
            </a:r>
            <a:r>
              <a:rPr lang="es-ES_tradnl" b="1" baseline="0" dirty="0" smtClean="0"/>
              <a:t>por separado </a:t>
            </a:r>
            <a:r>
              <a:rPr lang="es-ES_tradnl" baseline="0" dirty="0" smtClean="0"/>
              <a:t>que involucre toda la operación de adquisición. Cuando existan adquisiciones y disposiciones, estos flujos de efectivo no deben compensarse. </a:t>
            </a:r>
          </a:p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5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Muestra la capacidad de la entidad para retribuir</a:t>
            </a:r>
            <a:r>
              <a:rPr lang="es-ES_tradnl" baseline="0" dirty="0" smtClean="0"/>
              <a:t> a sus acreedores financieros y a sus propietarios los recursos que canalizaron en su momento a la entidad.</a:t>
            </a:r>
          </a:p>
          <a:p>
            <a:r>
              <a:rPr lang="es-ES_tradnl" baseline="0" dirty="0" smtClean="0"/>
              <a:t>Cuando se realiza una compra-venta de acciones de una subsidiaria a la participación no controladora, debido a que se considera una transacción entre propietarios y accionistas.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6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*</a:t>
            </a:r>
            <a:r>
              <a:rPr lang="es-ES_tradnl" b="1" dirty="0" smtClean="0"/>
              <a:t>Ejemplos de operaciones que</a:t>
            </a:r>
            <a:r>
              <a:rPr lang="es-ES_tradnl" b="1" baseline="0" dirty="0" smtClean="0"/>
              <a:t> no afectan el FE:</a:t>
            </a:r>
            <a:r>
              <a:rPr lang="es-ES_tradnl" baseline="0" dirty="0" smtClean="0"/>
              <a:t> Adquisiciones a crédito o arrendamiento capitalizable de PPE, fluctuaciones cambiarias devengadas no realizadas, efectos por reconocimiento de Valor razonable, Conversión de deuda a capital, distribución de dividendos en acciones, adquisición de un negocio con pago en acciones, etc.</a:t>
            </a:r>
          </a:p>
          <a:p>
            <a:r>
              <a:rPr lang="es-ES_tradnl" baseline="0" dirty="0" smtClean="0"/>
              <a:t>*La entidad debe presentar su FE expresado en </a:t>
            </a:r>
            <a:r>
              <a:rPr lang="es-ES_tradnl" b="1" baseline="0" dirty="0" smtClean="0"/>
              <a:t>valores nominales </a:t>
            </a:r>
            <a:r>
              <a:rPr lang="es-ES_tradnl" baseline="0" dirty="0" smtClean="0"/>
              <a:t>en unidades monetarias de poder adquisitivo a la fecha de cierre del periodo actual.</a:t>
            </a:r>
          </a:p>
          <a:p>
            <a:r>
              <a:rPr lang="es-ES_tradnl" dirty="0" smtClean="0"/>
              <a:t>*</a:t>
            </a:r>
            <a:r>
              <a:rPr lang="es-ES_tradnl" b="1" dirty="0" smtClean="0"/>
              <a:t>Intereses</a:t>
            </a:r>
            <a:r>
              <a:rPr lang="es-ES_tradnl" dirty="0" smtClean="0"/>
              <a:t> cobrados deben presentarse en el rubro específico de la partida</a:t>
            </a:r>
            <a:r>
              <a:rPr lang="es-ES_tradnl" baseline="0" dirty="0" smtClean="0"/>
              <a:t> en la que son asociados. Intereses pagados deben presentarse en el rubro de financiamiento</a:t>
            </a:r>
          </a:p>
          <a:p>
            <a:r>
              <a:rPr lang="es-ES_tradnl" baseline="0" dirty="0" smtClean="0"/>
              <a:t>*</a:t>
            </a:r>
            <a:r>
              <a:rPr lang="es-ES_tradnl" b="1" baseline="0" dirty="0" smtClean="0"/>
              <a:t>Dividendos</a:t>
            </a:r>
            <a:r>
              <a:rPr lang="es-ES_tradnl" dirty="0" smtClean="0"/>
              <a:t> cobrados deben presentarse en el rubro específico de la partida</a:t>
            </a:r>
            <a:r>
              <a:rPr lang="es-ES_tradnl" baseline="0" dirty="0" smtClean="0"/>
              <a:t> en la que son asociados. Los dividendos pagados deben de presentarse en financiamiento</a:t>
            </a:r>
          </a:p>
          <a:p>
            <a:r>
              <a:rPr lang="es-ES_tradnl" baseline="0" dirty="0" smtClean="0"/>
              <a:t>*Las </a:t>
            </a:r>
            <a:r>
              <a:rPr lang="es-ES_tradnl" b="1" baseline="0" dirty="0" smtClean="0"/>
              <a:t>partidas no ordinarias </a:t>
            </a:r>
            <a:r>
              <a:rPr lang="es-ES_tradnl" baseline="0" dirty="0" smtClean="0"/>
              <a:t>deben clasificarse de acuerdo a su sustancia económica; cuando no pueda identificarse su sustancia en actividades de operación.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7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Efectos por </a:t>
            </a:r>
            <a:r>
              <a:rPr lang="es-ES_tradnl" b="1" dirty="0" smtClean="0"/>
              <a:t>cambios</a:t>
            </a:r>
            <a:r>
              <a:rPr lang="es-ES_tradnl" b="1" baseline="0" dirty="0" smtClean="0"/>
              <a:t> en el valor del efectivo</a:t>
            </a:r>
            <a:r>
              <a:rPr lang="es-ES_tradnl" baseline="0" dirty="0" smtClean="0"/>
              <a:t>:</a:t>
            </a:r>
          </a:p>
          <a:p>
            <a:r>
              <a:rPr lang="es-ES_tradnl" baseline="0" dirty="0" smtClean="0"/>
              <a:t>1.- Efectos por la conversión de los saldos y flujos de efectivo en moneda extranjera a moneda de informe</a:t>
            </a:r>
          </a:p>
          <a:p>
            <a:r>
              <a:rPr lang="es-ES_tradnl" baseline="0" dirty="0" smtClean="0"/>
              <a:t>2.-Efectos por inflación asociados con los saldos y flujos de efectivo de una entidad que se encuentre en un entorno económico inflacionario</a:t>
            </a:r>
          </a:p>
          <a:p>
            <a:r>
              <a:rPr lang="es-ES_tradnl" baseline="0" dirty="0" smtClean="0"/>
              <a:t>3.- Fluctuaciones en el tipo de cambio de cuentas en moneda extranjera a valor razonable 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8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b="1" dirty="0" smtClean="0"/>
              <a:t>Directo</a:t>
            </a:r>
            <a:r>
              <a:rPr lang="es-ES_tradnl" dirty="0" smtClean="0"/>
              <a:t>:</a:t>
            </a:r>
          </a:p>
          <a:p>
            <a:r>
              <a:rPr lang="es-ES_tradnl" dirty="0" smtClean="0"/>
              <a:t>1.- Utilizando</a:t>
            </a:r>
            <a:r>
              <a:rPr lang="es-ES_tradnl" baseline="0" dirty="0" smtClean="0"/>
              <a:t> directamente los registros contables respecto las partidas que afectaron efectivo</a:t>
            </a:r>
          </a:p>
          <a:p>
            <a:r>
              <a:rPr lang="es-ES_tradnl" baseline="0" dirty="0" smtClean="0"/>
              <a:t>2.- Modificando cada rubro del ER por CXC, CXP, e inventarios; otras partidas sin reflejo en el efectivo; partidas que se eliminan de financiamiento o inversión</a:t>
            </a:r>
          </a:p>
          <a:p>
            <a:r>
              <a:rPr lang="es-ES_tradnl" baseline="0" dirty="0" smtClean="0"/>
              <a:t>	*Cobros en efectivo a clientes</a:t>
            </a:r>
          </a:p>
          <a:p>
            <a:r>
              <a:rPr lang="es-ES_tradnl" baseline="0" dirty="0" smtClean="0"/>
              <a:t>	*Pagos en efectivo a proveedores de bienes y servicios</a:t>
            </a:r>
          </a:p>
          <a:p>
            <a:r>
              <a:rPr lang="es-ES_tradnl" baseline="0" dirty="0" smtClean="0"/>
              <a:t>	*Pagos en efectivo a empleados </a:t>
            </a:r>
          </a:p>
          <a:p>
            <a:r>
              <a:rPr lang="es-ES_tradnl" baseline="0" dirty="0" smtClean="0"/>
              <a:t>	*Pagos en efectivo por impuestos a la utilidad</a:t>
            </a:r>
          </a:p>
          <a:p>
            <a:r>
              <a:rPr lang="es-ES_tradnl" b="1" baseline="0" dirty="0" smtClean="0"/>
              <a:t>Indirecto</a:t>
            </a:r>
          </a:p>
          <a:p>
            <a:r>
              <a:rPr lang="es-ES_tradnl" b="1" baseline="0" dirty="0" smtClean="0"/>
              <a:t>Partidas asociadas con actividades de inversión: </a:t>
            </a:r>
            <a:r>
              <a:rPr lang="es-ES_tradnl" b="0" baseline="0" dirty="0" smtClean="0"/>
              <a:t>Depreciaciones y amortizaciones, utilidad o perdida por venta de AF, deterioro de activos, participación en asociadas y negocios conjuntos</a:t>
            </a:r>
          </a:p>
          <a:p>
            <a:r>
              <a:rPr lang="es-ES_tradnl" b="1" baseline="0" dirty="0" smtClean="0"/>
              <a:t>Partidas asociadas con actividades de financiamiento: </a:t>
            </a:r>
            <a:r>
              <a:rPr lang="es-ES_tradnl" b="0" baseline="0" dirty="0" smtClean="0"/>
              <a:t>Intereses a cargo, ganancias o pérdidas en extinción de pasivos</a:t>
            </a:r>
          </a:p>
          <a:p>
            <a:r>
              <a:rPr lang="es-ES_tradnl" b="1" dirty="0" smtClean="0"/>
              <a:t>Cambios</a:t>
            </a:r>
            <a:r>
              <a:rPr lang="es-ES_tradnl" b="1" baseline="0" dirty="0" smtClean="0"/>
              <a:t> en los rubros que forman parte del capital de trabajo de la entidad. </a:t>
            </a:r>
            <a:r>
              <a:rPr lang="es-ES_tradnl" b="0" baseline="0" dirty="0" smtClean="0"/>
              <a:t>(Inventarios, CXC, CXP, etc.)</a:t>
            </a:r>
          </a:p>
          <a:p>
            <a:endParaRPr lang="es-ES_tradnl" b="1" dirty="0" smtClean="0"/>
          </a:p>
          <a:p>
            <a:r>
              <a:rPr lang="es-ES_tradnl" b="1" dirty="0" smtClean="0"/>
              <a:t>Consolidados.-</a:t>
            </a:r>
            <a:r>
              <a:rPr lang="es-ES_tradnl" b="1" baseline="0" dirty="0" smtClean="0"/>
              <a:t> </a:t>
            </a:r>
            <a:r>
              <a:rPr lang="es-ES_tradnl" b="0" baseline="0" dirty="0" smtClean="0"/>
              <a:t>Se eliminan los flujos de efectivo entre entidades que forman parte de la entidad consolidada.</a:t>
            </a:r>
            <a:endParaRPr lang="es-ES_tradnl" b="1" dirty="0" smtClean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9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 rtl="0"/>
            <a:r>
              <a:rPr lang="es-ES_tradnl" b="1" dirty="0" smtClean="0"/>
              <a:t>Conversión del FE de la moneda funcional a la de informe (entorno no inflacionario</a:t>
            </a:r>
            <a:r>
              <a:rPr lang="es-ES_tradnl" dirty="0" smtClean="0"/>
              <a:t>). </a:t>
            </a:r>
          </a:p>
          <a:p>
            <a:pPr lvl="0" rtl="0"/>
            <a:r>
              <a:rPr lang="es-ES_tradnl" dirty="0" smtClean="0"/>
              <a:t>*FE</a:t>
            </a:r>
            <a:r>
              <a:rPr lang="es-ES_tradnl" baseline="0" dirty="0" smtClean="0"/>
              <a:t> al tipo de cambio histórico (Promedio ponderado cuando no hayan variado de forma significativa)</a:t>
            </a:r>
          </a:p>
          <a:p>
            <a:pPr lvl="0" rtl="0"/>
            <a:r>
              <a:rPr lang="es-ES_tradnl" baseline="0" dirty="0" smtClean="0"/>
              <a:t>*Saldo inicial de efectivo al tipo de cambio de la fecha del cierre del periodo anterior</a:t>
            </a:r>
          </a:p>
          <a:p>
            <a:pPr lvl="0" rtl="0"/>
            <a:r>
              <a:rPr lang="es-ES_tradnl" baseline="0" dirty="0" smtClean="0"/>
              <a:t>*Saldo final de efectivo al tipo de cambio de la fecha de cierre del periodo actual</a:t>
            </a:r>
            <a:endParaRPr lang="es-ES_tradnl" dirty="0" smtClean="0"/>
          </a:p>
          <a:p>
            <a:pPr lvl="0" rtl="0"/>
            <a:r>
              <a:rPr lang="es-ES_tradnl" b="1" dirty="0" smtClean="0"/>
              <a:t>Conversión del FE de la moneda funcional a la de informe (entorno inflacionario)</a:t>
            </a:r>
          </a:p>
          <a:p>
            <a:pPr lvl="0" rtl="0"/>
            <a:r>
              <a:rPr lang="es-ES_tradnl" dirty="0" smtClean="0"/>
              <a:t>*FE</a:t>
            </a:r>
            <a:r>
              <a:rPr lang="es-ES_tradnl" baseline="0" dirty="0" smtClean="0"/>
              <a:t> al tipo de cambio de cierre del periodo actual</a:t>
            </a:r>
          </a:p>
          <a:p>
            <a:pPr lvl="0" rtl="0"/>
            <a:r>
              <a:rPr lang="es-ES_tradnl" baseline="0" dirty="0" smtClean="0"/>
              <a:t>*Saldo inicial de efectivo al tipo de cambio de la fecha del cierre del periodo actual</a:t>
            </a:r>
          </a:p>
          <a:p>
            <a:pPr lvl="0" rtl="0"/>
            <a:r>
              <a:rPr lang="es-ES_tradnl" baseline="0" dirty="0" smtClean="0"/>
              <a:t>*Saldo final de efectivo al tipo de cambio de la fecha de cierre del periodo actual</a:t>
            </a:r>
          </a:p>
          <a:p>
            <a:pPr lvl="0" rtl="0"/>
            <a:endParaRPr lang="es-ES_tradnl" baseline="0" dirty="0" smtClean="0"/>
          </a:p>
          <a:p>
            <a:pPr lvl="0" rtl="0"/>
            <a:r>
              <a:rPr lang="es-ES_tradnl" baseline="0" dirty="0" smtClean="0"/>
              <a:t>El efecto por conversión se reconoce en </a:t>
            </a:r>
            <a:r>
              <a:rPr lang="es-ES_tradnl" i="1" baseline="0" dirty="0" smtClean="0"/>
              <a:t>“Efectos por cambios en el valor del efectivo”</a:t>
            </a:r>
            <a:endParaRPr lang="es-ES_tradnl" i="1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10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dirty="0" smtClean="0"/>
              <a:t>Operaciones relevantes que no requirieron de efectivo: Arrendamiento capitalizable</a:t>
            </a:r>
            <a:r>
              <a:rPr lang="es-ES_tradnl" baseline="0" dirty="0" smtClean="0"/>
              <a:t> u otro financiamiento</a:t>
            </a:r>
            <a:endParaRPr lang="es-ES_tradnl" dirty="0" smtClean="0"/>
          </a:p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38F3-8548-E04E-ADA7-42C94F419C32}" type="slidenum">
              <a:rPr lang="es-ES_tradnl" smtClean="0"/>
              <a:pPr/>
              <a:t>11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jpe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7F6D-2B29-8C4D-9B1C-6993ECF1E5DA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7F6D-2B29-8C4D-9B1C-6993ECF1E5DA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ES_tradn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8467F6D-2B29-8C4D-9B1C-6993ECF1E5DA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_tradnl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7F6D-2B29-8C4D-9B1C-6993ECF1E5DA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Diapositiva d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5" name="24 Subtítulo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1" name="30 Marcador de fecha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</a:lstStyle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</a:lstStyle>
          <a:p>
            <a:fld id="{F8467F6D-2B29-8C4D-9B1C-6993ECF1E5DA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7F6D-2B29-8C4D-9B1C-6993ECF1E5DA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Imagen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  <p:sp>
        <p:nvSpPr>
          <p:cNvPr id="10" name="9 Marcador de posición de imagen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3" Type="http://schemas.openxmlformats.org/officeDocument/2006/relationships/image" Target="../media/image2.jpe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Marcador de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1" name="30 Marcador de texto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7" name="26 Marcador de fecha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</a:lstStyle>
          <a:p>
            <a:fld id="{ECF7DB51-DACC-1E4F-A40E-801B85C0B7B3}" type="datetimeFigureOut">
              <a:rPr lang="es-ES_tradnl" smtClean="0"/>
              <a:pPr/>
              <a:t>23/1/15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</a:lstStyle>
          <a:p>
            <a:fld id="{6C062FF6-105B-4A4B-B8B5-8B988330A32F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3.xml"/><Relationship Id="rId12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8" Type="http://schemas.openxmlformats.org/officeDocument/2006/relationships/diagramData" Target="../diagrams/data3.xml"/><Relationship Id="rId9" Type="http://schemas.openxmlformats.org/officeDocument/2006/relationships/diagramLayout" Target="../diagrams/layout3.xml"/><Relationship Id="rId10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4" Type="http://schemas.openxmlformats.org/officeDocument/2006/relationships/diagramLayout" Target="../diagrams/layout7.xml"/><Relationship Id="rId5" Type="http://schemas.openxmlformats.org/officeDocument/2006/relationships/diagramQuickStyle" Target="../diagrams/quickStyle7.xml"/><Relationship Id="rId6" Type="http://schemas.openxmlformats.org/officeDocument/2006/relationships/diagramColors" Target="../diagrams/colors7.xml"/><Relationship Id="rId7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4" Type="http://schemas.openxmlformats.org/officeDocument/2006/relationships/diagramLayout" Target="../diagrams/layout8.xml"/><Relationship Id="rId5" Type="http://schemas.openxmlformats.org/officeDocument/2006/relationships/diagramQuickStyle" Target="../diagrams/quickStyle8.xml"/><Relationship Id="rId6" Type="http://schemas.openxmlformats.org/officeDocument/2006/relationships/diagramColors" Target="../diagrams/colors8.xml"/><Relationship Id="rId7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4" Type="http://schemas.openxmlformats.org/officeDocument/2006/relationships/diagramLayout" Target="../diagrams/layout9.xml"/><Relationship Id="rId5" Type="http://schemas.openxmlformats.org/officeDocument/2006/relationships/diagramQuickStyle" Target="../diagrams/quickStyle9.xml"/><Relationship Id="rId6" Type="http://schemas.openxmlformats.org/officeDocument/2006/relationships/diagramColors" Target="../diagrams/colors9.xml"/><Relationship Id="rId7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65760" y="2127567"/>
            <a:ext cx="8458200" cy="1470025"/>
          </a:xfrm>
        </p:spPr>
        <p:txBody>
          <a:bodyPr>
            <a:normAutofit/>
          </a:bodyPr>
          <a:lstStyle/>
          <a:p>
            <a:pPr algn="ctr"/>
            <a:r>
              <a:rPr lang="es-ES_tradnl" dirty="0" smtClean="0"/>
              <a:t>Estado de flujos de efectivo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s-ES_tradnl" dirty="0" smtClean="0"/>
              <a:t>Norma de información financiera B-2</a:t>
            </a:r>
            <a:endParaRPr 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09670" y="1417638"/>
            <a:ext cx="6971290" cy="302036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ES_tradnl" sz="2800" dirty="0" smtClean="0"/>
              <a:t>   El flujo de efectivo es un estado financiero básico que muestra las fuentes y aplicaciones de efectivo de la entidad en el periodo, las cuales son clasificados actividades de </a:t>
            </a:r>
            <a:r>
              <a:rPr lang="es-ES_tradnl" sz="2800" b="1" dirty="0" smtClean="0"/>
              <a:t>operación, de inversión y de financiamiento.</a:t>
            </a:r>
            <a:endParaRPr lang="es-ES_tradnl" sz="2800" b="1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Flujo de efectivo</a:t>
            </a:r>
            <a:endParaRPr kumimoji="0" lang="es-ES_tradnl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2244" y="4287360"/>
            <a:ext cx="4481756" cy="25706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199" y="1600200"/>
            <a:ext cx="4361083" cy="4873752"/>
          </a:xfrm>
        </p:spPr>
        <p:txBody>
          <a:bodyPr/>
          <a:lstStyle/>
          <a:p>
            <a:pPr>
              <a:buNone/>
            </a:pPr>
            <a:r>
              <a:rPr lang="es-ES_tradnl" dirty="0" smtClean="0"/>
              <a:t>    Son valores a corto plazo, de gran liquidez, fácilmente convertibles a efectivo y que está sujetos a riesgos poco importantes de cambios en su valor.</a:t>
            </a:r>
          </a:p>
          <a:p>
            <a:pPr>
              <a:buNone/>
            </a:pPr>
            <a:endParaRPr lang="es-ES_tradnl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974116393"/>
              </p:ext>
            </p:extLst>
          </p:nvPr>
        </p:nvGraphicFramePr>
        <p:xfrm>
          <a:off x="4818282" y="859001"/>
          <a:ext cx="4325717" cy="5614951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195942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Efectivo y equivalentes</a:t>
            </a:r>
            <a:r>
              <a:rPr kumimoji="0" lang="es-ES_tradnl" sz="44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de efectivo</a:t>
            </a:r>
            <a:endParaRPr kumimoji="0" lang="es-ES_tradnl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</p:nvPr>
        </p:nvGraphicFramePr>
        <p:xfrm>
          <a:off x="0" y="74696"/>
          <a:ext cx="9144000" cy="6858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a 4"/>
          <p:cNvGraphicFramePr/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75063237"/>
              </p:ext>
            </p:extLst>
          </p:nvPr>
        </p:nvGraphicFramePr>
        <p:xfrm>
          <a:off x="2409142" y="-1"/>
          <a:ext cx="9386781" cy="6857999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Agrupar 7"/>
          <p:cNvGrpSpPr/>
          <p:nvPr/>
        </p:nvGrpSpPr>
        <p:grpSpPr>
          <a:xfrm>
            <a:off x="434398" y="344563"/>
            <a:ext cx="3398944" cy="1466808"/>
            <a:chOff x="3655993" y="500762"/>
            <a:chExt cx="1832006" cy="728528"/>
          </a:xfrm>
        </p:grpSpPr>
        <p:sp>
          <p:nvSpPr>
            <p:cNvPr id="9" name="Rectángulo redondeado 8"/>
            <p:cNvSpPr/>
            <p:nvPr/>
          </p:nvSpPr>
          <p:spPr>
            <a:xfrm>
              <a:off x="3655993" y="500762"/>
              <a:ext cx="1832006" cy="728528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ángulo 9"/>
            <p:cNvSpPr/>
            <p:nvPr/>
          </p:nvSpPr>
          <p:spPr>
            <a:xfrm>
              <a:off x="3677331" y="522100"/>
              <a:ext cx="1789330" cy="6858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22860" rIns="3429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2800" kern="1200" dirty="0" smtClean="0"/>
                <a:t>Actividades de Inversión</a:t>
              </a:r>
              <a:endParaRPr lang="es-ES_tradnl" sz="2800" kern="1200" dirty="0"/>
            </a:p>
          </p:txBody>
        </p:sp>
      </p:grpSp>
      <p:graphicFrame>
        <p:nvGraphicFramePr>
          <p:cNvPr id="11" name="Diagrama 10"/>
          <p:cNvGraphicFramePr/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781554093"/>
              </p:ext>
            </p:extLst>
          </p:nvPr>
        </p:nvGraphicFramePr>
        <p:xfrm>
          <a:off x="1456690" y="-1"/>
          <a:ext cx="10910650" cy="6857999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Marcador de contenido 2"/>
          <p:cNvSpPr>
            <a:spLocks noGrp="1"/>
          </p:cNvSpPr>
          <p:nvPr>
            <p:ph idx="1"/>
          </p:nvPr>
        </p:nvSpPr>
        <p:spPr>
          <a:xfrm>
            <a:off x="434398" y="2278219"/>
            <a:ext cx="4047726" cy="364141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s-ES_tradnl" dirty="0" smtClean="0"/>
              <a:t>  Representan la medida en que la entidad ha canalizado los recursos a partes que generarán ingresos y flujos de efectivo a mediano y largo plazo. </a:t>
            </a:r>
          </a:p>
          <a:p>
            <a:pPr>
              <a:buNone/>
            </a:pPr>
            <a:endParaRPr lang="es-ES_tradnl" dirty="0" smtClean="0"/>
          </a:p>
          <a:p>
            <a:endParaRPr 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236656" y="1742768"/>
            <a:ext cx="8907345" cy="1054127"/>
            <a:chOff x="5161529" y="1953695"/>
            <a:chExt cx="3763699" cy="2950609"/>
          </a:xfrm>
        </p:grpSpPr>
        <p:sp>
          <p:nvSpPr>
            <p:cNvPr id="8" name="Rectángulo redondeado 7"/>
            <p:cNvSpPr/>
            <p:nvPr/>
          </p:nvSpPr>
          <p:spPr>
            <a:xfrm>
              <a:off x="5161529" y="1953695"/>
              <a:ext cx="3577403" cy="2950609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ectángulo 8"/>
            <p:cNvSpPr/>
            <p:nvPr/>
          </p:nvSpPr>
          <p:spPr>
            <a:xfrm>
              <a:off x="5229431" y="2653871"/>
              <a:ext cx="3695797" cy="218253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3825" tIns="123825" rIns="123825" bIns="123825" numCol="1" spcCol="1270" anchor="t" anchorCtr="0">
              <a:noAutofit/>
            </a:bodyPr>
            <a:lstStyle/>
            <a:p>
              <a:pPr marL="228600" lvl="1" indent="-22860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s-ES_tradnl" sz="2200" kern="1200" dirty="0" smtClean="0"/>
                <a:t>Relacionadas con la obtención, retribución y resarcimiento de fondos provenientes de:</a:t>
              </a:r>
            </a:p>
            <a:p>
              <a:pPr marL="228600" lvl="1" indent="-22860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s-ES_tradnl" sz="2200" kern="1200" dirty="0"/>
            </a:p>
          </p:txBody>
        </p:sp>
      </p:grpSp>
      <p:graphicFrame>
        <p:nvGraphicFramePr>
          <p:cNvPr id="10" name="Diagrama 9"/>
          <p:cNvGraphicFramePr/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83383407"/>
              </p:ext>
            </p:extLst>
          </p:nvPr>
        </p:nvGraphicFramePr>
        <p:xfrm>
          <a:off x="236656" y="2796895"/>
          <a:ext cx="8466448" cy="4064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4" name="Agrupar 7"/>
          <p:cNvGrpSpPr/>
          <p:nvPr/>
        </p:nvGrpSpPr>
        <p:grpSpPr>
          <a:xfrm>
            <a:off x="397356" y="227187"/>
            <a:ext cx="3398944" cy="1466808"/>
            <a:chOff x="3655993" y="500762"/>
            <a:chExt cx="1832006" cy="728528"/>
          </a:xfrm>
        </p:grpSpPr>
        <p:sp>
          <p:nvSpPr>
            <p:cNvPr id="15" name="Rectángulo redondeado 8"/>
            <p:cNvSpPr/>
            <p:nvPr/>
          </p:nvSpPr>
          <p:spPr>
            <a:xfrm>
              <a:off x="3655993" y="500762"/>
              <a:ext cx="1832006" cy="728528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0">
                  <a:srgbClr val="4F81BD">
                    <a:hueOff val="0"/>
                    <a:satOff val="0"/>
                    <a:lumOff val="0"/>
                    <a:alphaOff val="0"/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hueOff val="0"/>
                    <a:satOff val="0"/>
                    <a:lumOff val="0"/>
                    <a:alphaOff val="0"/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sp>
        <p:sp>
          <p:nvSpPr>
            <p:cNvPr id="16" name="Rectángulo 9"/>
            <p:cNvSpPr/>
            <p:nvPr/>
          </p:nvSpPr>
          <p:spPr>
            <a:xfrm>
              <a:off x="3677331" y="522100"/>
              <a:ext cx="1789330" cy="68585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34290" tIns="22860" rIns="34290" bIns="22860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Actividades de Financiamiento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5715000"/>
            <a:ext cx="3950222" cy="1143000"/>
          </a:xfrm>
        </p:spPr>
        <p:txBody>
          <a:bodyPr>
            <a:normAutofit/>
          </a:bodyPr>
          <a:lstStyle/>
          <a:p>
            <a:pPr algn="ctr"/>
            <a:r>
              <a:rPr lang="es-ES_tradnl" sz="2800" dirty="0" smtClean="0"/>
              <a:t>Normas de presentación</a:t>
            </a:r>
            <a:endParaRPr lang="es-ES_tradnl" sz="2800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84999668"/>
              </p:ext>
            </p:extLst>
          </p:nvPr>
        </p:nvGraphicFramePr>
        <p:xfrm>
          <a:off x="0" y="16933"/>
          <a:ext cx="9144000" cy="6858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_tradnl" dirty="0" smtClean="0"/>
              <a:t>Flujos de actividades de Operación </a:t>
            </a:r>
          </a:p>
          <a:p>
            <a:pPr algn="ctr">
              <a:buNone/>
            </a:pPr>
            <a:r>
              <a:rPr lang="es-ES_tradnl" dirty="0" smtClean="0"/>
              <a:t>+/-</a:t>
            </a:r>
          </a:p>
          <a:p>
            <a:pPr algn="ctr">
              <a:buNone/>
            </a:pPr>
            <a:r>
              <a:rPr lang="es-ES_tradnl" dirty="0" smtClean="0"/>
              <a:t>Flujos de actividades de Inversión</a:t>
            </a:r>
          </a:p>
          <a:p>
            <a:pPr lvl="0" algn="ctr">
              <a:buNone/>
            </a:pPr>
            <a:r>
              <a:rPr lang="es-ES_tradnl" dirty="0" smtClean="0"/>
              <a:t>Efectivo para aplicar u obtener en actividades de financiamiento</a:t>
            </a:r>
          </a:p>
          <a:p>
            <a:pPr lvl="0" algn="ctr">
              <a:buNone/>
            </a:pPr>
            <a:r>
              <a:rPr lang="es-ES_tradnl" dirty="0" smtClean="0"/>
              <a:t>+/-</a:t>
            </a:r>
          </a:p>
          <a:p>
            <a:pPr algn="ctr">
              <a:buNone/>
            </a:pPr>
            <a:r>
              <a:rPr lang="es-ES_tradnl" dirty="0" smtClean="0"/>
              <a:t>Flujos de actividades de financiamiento</a:t>
            </a:r>
          </a:p>
          <a:p>
            <a:pPr algn="ctr">
              <a:buNone/>
            </a:pPr>
            <a:r>
              <a:rPr lang="es-ES_tradnl" dirty="0" smtClean="0"/>
              <a:t>Incremento o disminución neta de efectivo y equivalentes</a:t>
            </a:r>
          </a:p>
          <a:p>
            <a:pPr algn="ctr">
              <a:buNone/>
            </a:pPr>
            <a:r>
              <a:rPr lang="es-ES_tradnl" dirty="0" smtClean="0"/>
              <a:t>+/-</a:t>
            </a:r>
          </a:p>
          <a:p>
            <a:pPr algn="ctr">
              <a:buNone/>
            </a:pPr>
            <a:r>
              <a:rPr lang="es-ES_tradnl" dirty="0" smtClean="0"/>
              <a:t>Efectos por cambios en el valor del efectivo</a:t>
            </a:r>
          </a:p>
          <a:p>
            <a:pPr algn="ctr">
              <a:buNone/>
            </a:pPr>
            <a:r>
              <a:rPr lang="es-ES_tradnl" dirty="0"/>
              <a:t>+</a:t>
            </a:r>
            <a:r>
              <a:rPr lang="es-ES_tradnl" dirty="0" smtClean="0"/>
              <a:t> </a:t>
            </a:r>
          </a:p>
          <a:p>
            <a:pPr algn="ctr">
              <a:buNone/>
            </a:pPr>
            <a:r>
              <a:rPr lang="es-ES_tradnl" dirty="0" smtClean="0"/>
              <a:t>Efectivo al inicio del periodo</a:t>
            </a:r>
          </a:p>
          <a:p>
            <a:pPr algn="ctr">
              <a:buNone/>
            </a:pPr>
            <a:r>
              <a:rPr lang="es-ES_tradnl" b="1" dirty="0" smtClean="0"/>
              <a:t>Efectivo al final del periodo</a:t>
            </a:r>
          </a:p>
          <a:p>
            <a:pPr algn="ctr">
              <a:buNone/>
            </a:pPr>
            <a:endParaRPr lang="es-ES_tradnl" dirty="0"/>
          </a:p>
        </p:txBody>
      </p:sp>
      <p:cxnSp>
        <p:nvCxnSpPr>
          <p:cNvPr id="6" name="Conector recto 5"/>
          <p:cNvCxnSpPr/>
          <p:nvPr/>
        </p:nvCxnSpPr>
        <p:spPr>
          <a:xfrm flipV="1">
            <a:off x="784369" y="1395024"/>
            <a:ext cx="7675637" cy="18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 flipV="1">
            <a:off x="222069" y="3271799"/>
            <a:ext cx="8647611" cy="1867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/>
          <p:cNvCxnSpPr/>
          <p:nvPr/>
        </p:nvCxnSpPr>
        <p:spPr>
          <a:xfrm flipV="1">
            <a:off x="784370" y="5624807"/>
            <a:ext cx="7675637" cy="18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 smtClean="0"/>
              <a:t>Procedimiento para elaborar el estado de flujos de efectivo</a:t>
            </a:r>
            <a:endParaRPr lang="es-ES_tradn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02615391"/>
              </p:ext>
            </p:extLst>
          </p:nvPr>
        </p:nvGraphicFramePr>
        <p:xfrm>
          <a:off x="224106" y="1600200"/>
          <a:ext cx="8462694" cy="52578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 smtClean="0"/>
              <a:t>Flujos de efectivo de operaciones extranjeras</a:t>
            </a:r>
            <a:endParaRPr lang="es-ES_tradn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1224008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4836959" cy="1143000"/>
          </a:xfrm>
        </p:spPr>
        <p:txBody>
          <a:bodyPr>
            <a:normAutofit/>
          </a:bodyPr>
          <a:lstStyle/>
          <a:p>
            <a:r>
              <a:rPr lang="es-ES_tradnl" sz="2800" dirty="0" smtClean="0"/>
              <a:t>Normas de revelación</a:t>
            </a:r>
            <a:endParaRPr lang="es-ES_tradnl" sz="2800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970856638"/>
              </p:ext>
            </p:extLst>
          </p:nvPr>
        </p:nvGraphicFramePr>
        <p:xfrm>
          <a:off x="457200" y="0"/>
          <a:ext cx="8229600" cy="6629244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_tradnl" i="1" dirty="0"/>
              <a:t>Normas de información financiera (NIF) 2014 </a:t>
            </a:r>
            <a:r>
              <a:rPr lang="es-ES_tradnl" dirty="0"/>
              <a:t>(Novena ed.). (2014). México, D.F.: Consejo Mexicano de Normas de Información Financiera</a:t>
            </a:r>
            <a:r>
              <a:rPr lang="es-ES_tradnl" dirty="0" smtClean="0"/>
              <a:t> A.C.</a:t>
            </a:r>
            <a:endParaRPr lang="es-ES_tradnl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Bibliografía:</a:t>
            </a:r>
            <a:endParaRPr kumimoji="0" lang="es-ES_tradnl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Urbano">
  <a:themeElements>
    <a:clrScheme name="Personalizado 4">
      <a:dk1>
        <a:srgbClr val="800080"/>
      </a:dk1>
      <a:lt1>
        <a:sysClr val="window" lastClr="FFFFFF"/>
      </a:lt1>
      <a:dk2>
        <a:srgbClr val="1F497D"/>
      </a:dk2>
      <a:lt2>
        <a:srgbClr val="EEECE1"/>
      </a:lt2>
      <a:accent1>
        <a:srgbClr val="800080"/>
      </a:accent1>
      <a:accent2>
        <a:srgbClr val="FE66FF"/>
      </a:accent2>
      <a:accent3>
        <a:srgbClr val="FE19FF"/>
      </a:accent3>
      <a:accent4>
        <a:srgbClr val="FE19FF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pulento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5064</TotalTime>
  <Words>1439</Words>
  <Application>Microsoft Macintosh PowerPoint</Application>
  <PresentationFormat>Presentación en pantalla (4:3)</PresentationFormat>
  <Paragraphs>127</Paragraphs>
  <Slides>12</Slides>
  <Notes>10</Notes>
  <HiddenSlides>0</HiddenSlides>
  <MMClips>0</MMClips>
  <ScaleCrop>false</ScaleCrop>
  <HeadingPairs>
    <vt:vector size="4" baseType="variant">
      <vt:variant>
        <vt:lpstr>Plantilla de diseño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Tema de Office</vt:lpstr>
      <vt:lpstr>Urbano</vt:lpstr>
      <vt:lpstr>Opulento</vt:lpstr>
      <vt:lpstr>Estado de flujos de efectivo</vt:lpstr>
      <vt:lpstr>Diapositiva 2</vt:lpstr>
      <vt:lpstr>Diapositiva 3</vt:lpstr>
      <vt:lpstr>Diapositiva 4</vt:lpstr>
      <vt:lpstr>Diapositiva 5</vt:lpstr>
      <vt:lpstr>Diapositiva 6</vt:lpstr>
      <vt:lpstr>Normas de presentación</vt:lpstr>
      <vt:lpstr>Diapositiva 8</vt:lpstr>
      <vt:lpstr>Procedimiento para elaborar el estado de flujos de efectivo</vt:lpstr>
      <vt:lpstr>Flujos de efectivo de operaciones extranjeras</vt:lpstr>
      <vt:lpstr>Normas de revelación</vt:lpstr>
      <vt:lpstr>Diapositiva 12</vt:lpstr>
    </vt:vector>
  </TitlesOfParts>
  <Company>Grupo G-TOP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Estado de flujos de efectivo</dc:title>
  <dc:creator>Estefanía Mèndez Godinez</dc:creator>
  <cp:lastModifiedBy>Estefanía Mèndez Godinez</cp:lastModifiedBy>
  <cp:revision>11</cp:revision>
  <dcterms:created xsi:type="dcterms:W3CDTF">2015-01-23T17:51:59Z</dcterms:created>
  <dcterms:modified xsi:type="dcterms:W3CDTF">2015-01-23T20:15:57Z</dcterms:modified>
</cp:coreProperties>
</file>